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782" r:id="rId5"/>
    <p:sldMasterId id="2147483713" r:id="rId6"/>
  </p:sldMasterIdLst>
  <p:notesMasterIdLst>
    <p:notesMasterId r:id="rId21"/>
  </p:notesMasterIdLst>
  <p:sldIdLst>
    <p:sldId id="292" r:id="rId7"/>
    <p:sldId id="347" r:id="rId8"/>
    <p:sldId id="328" r:id="rId9"/>
    <p:sldId id="327" r:id="rId10"/>
    <p:sldId id="343" r:id="rId11"/>
    <p:sldId id="348" r:id="rId12"/>
    <p:sldId id="349" r:id="rId13"/>
    <p:sldId id="350" r:id="rId14"/>
    <p:sldId id="351" r:id="rId15"/>
    <p:sldId id="337" r:id="rId16"/>
    <p:sldId id="340" r:id="rId17"/>
    <p:sldId id="338" r:id="rId18"/>
    <p:sldId id="339" r:id="rId19"/>
    <p:sldId id="320" r:id="rId20"/>
  </p:sldIdLst>
  <p:sldSz cx="9144000" cy="5143500" type="screen16x9"/>
  <p:notesSz cx="6400800" cy="8686800"/>
  <p:custDataLst>
    <p:tags r:id="rId22"/>
  </p:custDataLst>
  <p:defaultTextStyle>
    <a:defPPr>
      <a:defRPr lang="de-CH"/>
    </a:defPPr>
    <a:lvl1pPr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5pPr>
    <a:lvl6pPr marL="22860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6pPr>
    <a:lvl7pPr marL="27432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7pPr>
    <a:lvl8pPr marL="32004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8pPr>
    <a:lvl9pPr marL="36576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01"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66C33F-B58A-3CEA-4A41-B9E66FCF698E}" name="Philipp Forster" initials="PF" userId="S::p.forster@emergize.org::b742aaf2-8a0f-4ee3-b486-82a1d0a068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B5"/>
    <a:srgbClr val="B4A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27D2A-1BC2-4B13-AD75-0F8D3819B899}" v="4" dt="2024-03-20T14:00:19.77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1" autoAdjust="0"/>
    <p:restoredTop sz="96190" autoAdjust="0"/>
  </p:normalViewPr>
  <p:slideViewPr>
    <p:cSldViewPr snapToGrid="0">
      <p:cViewPr>
        <p:scale>
          <a:sx n="200" d="100"/>
          <a:sy n="200" d="100"/>
        </p:scale>
        <p:origin x="488" y="120"/>
      </p:cViewPr>
      <p:guideLst>
        <p:guide orient="horz" pos="1801"/>
        <p:guide pos="2880"/>
      </p:guideLst>
    </p:cSldViewPr>
  </p:slideViewPr>
  <p:outlineViewPr>
    <p:cViewPr>
      <p:scale>
        <a:sx n="33" d="100"/>
        <a:sy n="33" d="100"/>
      </p:scale>
      <p:origin x="0" y="-56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 Forster" userId="b742aaf2-8a0f-4ee3-b486-82a1d0a06832" providerId="ADAL" clId="{03E27D2A-1BC2-4B13-AD75-0F8D3819B899}"/>
    <pc:docChg chg="custSel addSld delSld modSld sldOrd">
      <pc:chgData name="Philipp Forster" userId="b742aaf2-8a0f-4ee3-b486-82a1d0a06832" providerId="ADAL" clId="{03E27D2A-1BC2-4B13-AD75-0F8D3819B899}" dt="2024-03-20T14:08:14.110" v="399" actId="2164"/>
      <pc:docMkLst>
        <pc:docMk/>
      </pc:docMkLst>
      <pc:sldChg chg="del">
        <pc:chgData name="Philipp Forster" userId="b742aaf2-8a0f-4ee3-b486-82a1d0a06832" providerId="ADAL" clId="{03E27D2A-1BC2-4B13-AD75-0F8D3819B899}" dt="2024-03-20T14:01:19.203" v="189" actId="47"/>
        <pc:sldMkLst>
          <pc:docMk/>
          <pc:sldMk cId="1644863402" sldId="313"/>
        </pc:sldMkLst>
      </pc:sldChg>
      <pc:sldChg chg="modSp mod">
        <pc:chgData name="Philipp Forster" userId="b742aaf2-8a0f-4ee3-b486-82a1d0a06832" providerId="ADAL" clId="{03E27D2A-1BC2-4B13-AD75-0F8D3819B899}" dt="2024-03-20T14:00:27.906" v="188" actId="20577"/>
        <pc:sldMkLst>
          <pc:docMk/>
          <pc:sldMk cId="3825057976" sldId="328"/>
        </pc:sldMkLst>
        <pc:graphicFrameChg chg="mod modGraphic">
          <ac:chgData name="Philipp Forster" userId="b742aaf2-8a0f-4ee3-b486-82a1d0a06832" providerId="ADAL" clId="{03E27D2A-1BC2-4B13-AD75-0F8D3819B899}" dt="2024-03-20T14:00:27.906" v="188" actId="20577"/>
          <ac:graphicFrameMkLst>
            <pc:docMk/>
            <pc:sldMk cId="3825057976" sldId="328"/>
            <ac:graphicFrameMk id="42" creationId="{734ED974-85B0-804C-A4EA-FEDFBD33257F}"/>
          </ac:graphicFrameMkLst>
        </pc:graphicFrameChg>
      </pc:sldChg>
      <pc:sldChg chg="del">
        <pc:chgData name="Philipp Forster" userId="b742aaf2-8a0f-4ee3-b486-82a1d0a06832" providerId="ADAL" clId="{03E27D2A-1BC2-4B13-AD75-0F8D3819B899}" dt="2024-03-20T14:07:45.845" v="357" actId="47"/>
        <pc:sldMkLst>
          <pc:docMk/>
          <pc:sldMk cId="4191018907" sldId="329"/>
        </pc:sldMkLst>
      </pc:sldChg>
      <pc:sldChg chg="modSp mod">
        <pc:chgData name="Philipp Forster" userId="b742aaf2-8a0f-4ee3-b486-82a1d0a06832" providerId="ADAL" clId="{03E27D2A-1BC2-4B13-AD75-0F8D3819B899}" dt="2024-03-20T14:08:14.110" v="399" actId="2164"/>
        <pc:sldMkLst>
          <pc:docMk/>
          <pc:sldMk cId="3946944765" sldId="340"/>
        </pc:sldMkLst>
        <pc:graphicFrameChg chg="modGraphic">
          <ac:chgData name="Philipp Forster" userId="b742aaf2-8a0f-4ee3-b486-82a1d0a06832" providerId="ADAL" clId="{03E27D2A-1BC2-4B13-AD75-0F8D3819B899}" dt="2024-03-20T14:08:14.110" v="399" actId="2164"/>
          <ac:graphicFrameMkLst>
            <pc:docMk/>
            <pc:sldMk cId="3946944765" sldId="340"/>
            <ac:graphicFrameMk id="16" creationId="{7A45F6A1-D0AA-5544-904D-288AB7561669}"/>
          </ac:graphicFrameMkLst>
        </pc:graphicFrameChg>
      </pc:sldChg>
      <pc:sldChg chg="modSp mod ord">
        <pc:chgData name="Philipp Forster" userId="b742aaf2-8a0f-4ee3-b486-82a1d0a06832" providerId="ADAL" clId="{03E27D2A-1BC2-4B13-AD75-0F8D3819B899}" dt="2024-03-20T14:02:41.484" v="250" actId="27636"/>
        <pc:sldMkLst>
          <pc:docMk/>
          <pc:sldMk cId="3553572334" sldId="343"/>
        </pc:sldMkLst>
        <pc:spChg chg="mod">
          <ac:chgData name="Philipp Forster" userId="b742aaf2-8a0f-4ee3-b486-82a1d0a06832" providerId="ADAL" clId="{03E27D2A-1BC2-4B13-AD75-0F8D3819B899}" dt="2024-03-20T14:01:49.482" v="243" actId="20577"/>
          <ac:spMkLst>
            <pc:docMk/>
            <pc:sldMk cId="3553572334" sldId="343"/>
            <ac:spMk id="2" creationId="{C55FCED6-9D9B-32E8-F6D4-DBC50E13117C}"/>
          </ac:spMkLst>
        </pc:spChg>
        <pc:spChg chg="mod">
          <ac:chgData name="Philipp Forster" userId="b742aaf2-8a0f-4ee3-b486-82a1d0a06832" providerId="ADAL" clId="{03E27D2A-1BC2-4B13-AD75-0F8D3819B899}" dt="2024-03-20T14:02:41.484" v="250" actId="27636"/>
          <ac:spMkLst>
            <pc:docMk/>
            <pc:sldMk cId="3553572334" sldId="343"/>
            <ac:spMk id="3" creationId="{D60C4C43-8750-9063-5258-8830D7DE9B53}"/>
          </ac:spMkLst>
        </pc:spChg>
      </pc:sldChg>
      <pc:sldChg chg="del">
        <pc:chgData name="Philipp Forster" userId="b742aaf2-8a0f-4ee3-b486-82a1d0a06832" providerId="ADAL" clId="{03E27D2A-1BC2-4B13-AD75-0F8D3819B899}" dt="2024-03-20T14:07:53.130" v="358" actId="47"/>
        <pc:sldMkLst>
          <pc:docMk/>
          <pc:sldMk cId="3694267384" sldId="344"/>
        </pc:sldMkLst>
      </pc:sldChg>
      <pc:sldChg chg="del">
        <pc:chgData name="Philipp Forster" userId="b742aaf2-8a0f-4ee3-b486-82a1d0a06832" providerId="ADAL" clId="{03E27D2A-1BC2-4B13-AD75-0F8D3819B899}" dt="2024-03-20T14:07:53.818" v="359" actId="47"/>
        <pc:sldMkLst>
          <pc:docMk/>
          <pc:sldMk cId="3900031499" sldId="345"/>
        </pc:sldMkLst>
      </pc:sldChg>
      <pc:sldChg chg="del">
        <pc:chgData name="Philipp Forster" userId="b742aaf2-8a0f-4ee3-b486-82a1d0a06832" providerId="ADAL" clId="{03E27D2A-1BC2-4B13-AD75-0F8D3819B899}" dt="2024-03-20T13:58:28.629" v="0" actId="47"/>
        <pc:sldMkLst>
          <pc:docMk/>
          <pc:sldMk cId="75300730" sldId="346"/>
        </pc:sldMkLst>
      </pc:sldChg>
      <pc:sldChg chg="modSp mod">
        <pc:chgData name="Philipp Forster" userId="b742aaf2-8a0f-4ee3-b486-82a1d0a06832" providerId="ADAL" clId="{03E27D2A-1BC2-4B13-AD75-0F8D3819B899}" dt="2024-03-20T13:59:15.594" v="105" actId="20577"/>
        <pc:sldMkLst>
          <pc:docMk/>
          <pc:sldMk cId="4162287984" sldId="347"/>
        </pc:sldMkLst>
        <pc:spChg chg="mod">
          <ac:chgData name="Philipp Forster" userId="b742aaf2-8a0f-4ee3-b486-82a1d0a06832" providerId="ADAL" clId="{03E27D2A-1BC2-4B13-AD75-0F8D3819B899}" dt="2024-03-20T13:59:15.594" v="105" actId="20577"/>
          <ac:spMkLst>
            <pc:docMk/>
            <pc:sldMk cId="4162287984" sldId="347"/>
            <ac:spMk id="4" creationId="{D3CB049D-3256-6785-0EBA-80FFA250512D}"/>
          </ac:spMkLst>
        </pc:spChg>
      </pc:sldChg>
      <pc:sldChg chg="modSp add mod">
        <pc:chgData name="Philipp Forster" userId="b742aaf2-8a0f-4ee3-b486-82a1d0a06832" providerId="ADAL" clId="{03E27D2A-1BC2-4B13-AD75-0F8D3819B899}" dt="2024-03-20T14:03:18.348" v="273" actId="20577"/>
        <pc:sldMkLst>
          <pc:docMk/>
          <pc:sldMk cId="1960471414" sldId="348"/>
        </pc:sldMkLst>
        <pc:spChg chg="mod">
          <ac:chgData name="Philipp Forster" userId="b742aaf2-8a0f-4ee3-b486-82a1d0a06832" providerId="ADAL" clId="{03E27D2A-1BC2-4B13-AD75-0F8D3819B899}" dt="2024-03-20T14:03:18.348" v="273" actId="20577"/>
          <ac:spMkLst>
            <pc:docMk/>
            <pc:sldMk cId="1960471414" sldId="348"/>
            <ac:spMk id="3" creationId="{D60C4C43-8750-9063-5258-8830D7DE9B53}"/>
          </ac:spMkLst>
        </pc:spChg>
      </pc:sldChg>
      <pc:sldChg chg="modSp add mod">
        <pc:chgData name="Philipp Forster" userId="b742aaf2-8a0f-4ee3-b486-82a1d0a06832" providerId="ADAL" clId="{03E27D2A-1BC2-4B13-AD75-0F8D3819B899}" dt="2024-03-20T14:06:07.580" v="316" actId="114"/>
        <pc:sldMkLst>
          <pc:docMk/>
          <pc:sldMk cId="3927385497" sldId="349"/>
        </pc:sldMkLst>
        <pc:spChg chg="mod">
          <ac:chgData name="Philipp Forster" userId="b742aaf2-8a0f-4ee3-b486-82a1d0a06832" providerId="ADAL" clId="{03E27D2A-1BC2-4B13-AD75-0F8D3819B899}" dt="2024-03-20T14:06:07.580" v="316" actId="114"/>
          <ac:spMkLst>
            <pc:docMk/>
            <pc:sldMk cId="3927385497" sldId="349"/>
            <ac:spMk id="3" creationId="{D60C4C43-8750-9063-5258-8830D7DE9B53}"/>
          </ac:spMkLst>
        </pc:spChg>
      </pc:sldChg>
      <pc:sldChg chg="modSp add mod ord">
        <pc:chgData name="Philipp Forster" userId="b742aaf2-8a0f-4ee3-b486-82a1d0a06832" providerId="ADAL" clId="{03E27D2A-1BC2-4B13-AD75-0F8D3819B899}" dt="2024-03-20T14:06:02.439" v="315" actId="114"/>
        <pc:sldMkLst>
          <pc:docMk/>
          <pc:sldMk cId="3510388520" sldId="350"/>
        </pc:sldMkLst>
        <pc:spChg chg="mod">
          <ac:chgData name="Philipp Forster" userId="b742aaf2-8a0f-4ee3-b486-82a1d0a06832" providerId="ADAL" clId="{03E27D2A-1BC2-4B13-AD75-0F8D3819B899}" dt="2024-03-20T14:04:22.145" v="286"/>
          <ac:spMkLst>
            <pc:docMk/>
            <pc:sldMk cId="3510388520" sldId="350"/>
            <ac:spMk id="2" creationId="{C55FCED6-9D9B-32E8-F6D4-DBC50E13117C}"/>
          </ac:spMkLst>
        </pc:spChg>
        <pc:spChg chg="mod">
          <ac:chgData name="Philipp Forster" userId="b742aaf2-8a0f-4ee3-b486-82a1d0a06832" providerId="ADAL" clId="{03E27D2A-1BC2-4B13-AD75-0F8D3819B899}" dt="2024-03-20T14:06:02.439" v="315" actId="114"/>
          <ac:spMkLst>
            <pc:docMk/>
            <pc:sldMk cId="3510388520" sldId="350"/>
            <ac:spMk id="3" creationId="{D60C4C43-8750-9063-5258-8830D7DE9B53}"/>
          </ac:spMkLst>
        </pc:spChg>
      </pc:sldChg>
      <pc:sldChg chg="modSp add mod">
        <pc:chgData name="Philipp Forster" userId="b742aaf2-8a0f-4ee3-b486-82a1d0a06832" providerId="ADAL" clId="{03E27D2A-1BC2-4B13-AD75-0F8D3819B899}" dt="2024-03-20T14:07:42.571" v="356" actId="114"/>
        <pc:sldMkLst>
          <pc:docMk/>
          <pc:sldMk cId="653736211" sldId="351"/>
        </pc:sldMkLst>
        <pc:spChg chg="mod">
          <ac:chgData name="Philipp Forster" userId="b742aaf2-8a0f-4ee3-b486-82a1d0a06832" providerId="ADAL" clId="{03E27D2A-1BC2-4B13-AD75-0F8D3819B899}" dt="2024-03-20T14:06:27.171" v="319" actId="404"/>
          <ac:spMkLst>
            <pc:docMk/>
            <pc:sldMk cId="653736211" sldId="351"/>
            <ac:spMk id="2" creationId="{C55FCED6-9D9B-32E8-F6D4-DBC50E13117C}"/>
          </ac:spMkLst>
        </pc:spChg>
        <pc:spChg chg="mod">
          <ac:chgData name="Philipp Forster" userId="b742aaf2-8a0f-4ee3-b486-82a1d0a06832" providerId="ADAL" clId="{03E27D2A-1BC2-4B13-AD75-0F8D3819B899}" dt="2024-03-20T14:07:42.571" v="356" actId="114"/>
          <ac:spMkLst>
            <pc:docMk/>
            <pc:sldMk cId="653736211" sldId="351"/>
            <ac:spMk id="3" creationId="{D60C4C43-8750-9063-5258-8830D7DE9B53}"/>
          </ac:spMkLst>
        </pc:spChg>
      </pc:sldChg>
    </pc:docChg>
  </pc:docChgLst>
  <pc:docChgLst>
    <pc:chgData name="Philipp Forster" userId="b742aaf2-8a0f-4ee3-b486-82a1d0a06832" providerId="ADAL" clId="{4D6A8D58-FAC5-446D-8D42-61E5E58E648E}"/>
    <pc:docChg chg="undo custSel addSld delSld modSld sldOrd modMainMaster replTag">
      <pc:chgData name="Philipp Forster" userId="b742aaf2-8a0f-4ee3-b486-82a1d0a06832" providerId="ADAL" clId="{4D6A8D58-FAC5-446D-8D42-61E5E58E648E}" dt="2022-12-22T12:21:36.635" v="674" actId="20577"/>
      <pc:docMkLst>
        <pc:docMk/>
      </pc:docMkLst>
      <pc:sldChg chg="modSp mod">
        <pc:chgData name="Philipp Forster" userId="b742aaf2-8a0f-4ee3-b486-82a1d0a06832" providerId="ADAL" clId="{4D6A8D58-FAC5-446D-8D42-61E5E58E648E}" dt="2022-12-22T10:51:00.945" v="55" actId="20577"/>
        <pc:sldMkLst>
          <pc:docMk/>
          <pc:sldMk cId="2159693196" sldId="292"/>
        </pc:sldMkLst>
        <pc:spChg chg="mod">
          <ac:chgData name="Philipp Forster" userId="b742aaf2-8a0f-4ee3-b486-82a1d0a06832" providerId="ADAL" clId="{4D6A8D58-FAC5-446D-8D42-61E5E58E648E}" dt="2022-12-22T10:51:00.945" v="55" actId="20577"/>
          <ac:spMkLst>
            <pc:docMk/>
            <pc:sldMk cId="2159693196" sldId="292"/>
            <ac:spMk id="3" creationId="{41F32CBF-83F0-A346-A6C2-A2E5182E6162}"/>
          </ac:spMkLst>
        </pc:spChg>
      </pc:sldChg>
      <pc:sldChg chg="modSp mod">
        <pc:chgData name="Philipp Forster" userId="b742aaf2-8a0f-4ee3-b486-82a1d0a06832" providerId="ADAL" clId="{4D6A8D58-FAC5-446D-8D42-61E5E58E648E}" dt="2022-12-22T11:57:46.290" v="290"/>
        <pc:sldMkLst>
          <pc:docMk/>
          <pc:sldMk cId="3825057976" sldId="328"/>
        </pc:sldMkLst>
        <pc:graphicFrameChg chg="mod modGraphic">
          <ac:chgData name="Philipp Forster" userId="b742aaf2-8a0f-4ee3-b486-82a1d0a06832" providerId="ADAL" clId="{4D6A8D58-FAC5-446D-8D42-61E5E58E648E}" dt="2022-12-22T11:57:46.290" v="290"/>
          <ac:graphicFrameMkLst>
            <pc:docMk/>
            <pc:sldMk cId="3825057976" sldId="328"/>
            <ac:graphicFrameMk id="42" creationId="{734ED974-85B0-804C-A4EA-FEDFBD33257F}"/>
          </ac:graphicFrameMkLst>
        </pc:graphicFrameChg>
      </pc:sldChg>
      <pc:sldChg chg="addSp delSp modSp add mod ord">
        <pc:chgData name="Philipp Forster" userId="b742aaf2-8a0f-4ee3-b486-82a1d0a06832" providerId="ADAL" clId="{4D6A8D58-FAC5-446D-8D42-61E5E58E648E}" dt="2022-12-22T12:00:47.749" v="428" actId="21"/>
        <pc:sldMkLst>
          <pc:docMk/>
          <pc:sldMk cId="75300730" sldId="346"/>
        </pc:sldMkLst>
        <pc:spChg chg="mod ord">
          <ac:chgData name="Philipp Forster" userId="b742aaf2-8a0f-4ee3-b486-82a1d0a06832" providerId="ADAL" clId="{4D6A8D58-FAC5-446D-8D42-61E5E58E648E}" dt="2022-12-22T11:59:50.488" v="397" actId="20577"/>
          <ac:spMkLst>
            <pc:docMk/>
            <pc:sldMk cId="75300730" sldId="346"/>
            <ac:spMk id="2" creationId="{6E1811A0-B06E-A546-A365-5D01F64B0AF6}"/>
          </ac:spMkLst>
        </pc:spChg>
        <pc:spChg chg="mod ord">
          <ac:chgData name="Philipp Forster" userId="b742aaf2-8a0f-4ee3-b486-82a1d0a06832" providerId="ADAL" clId="{4D6A8D58-FAC5-446D-8D42-61E5E58E648E}" dt="2022-12-22T11:59:42.307" v="306"/>
          <ac:spMkLst>
            <pc:docMk/>
            <pc:sldMk cId="75300730" sldId="346"/>
            <ac:spMk id="4" creationId="{623A3A34-6B46-4843-84C3-41EF00566426}"/>
          </ac:spMkLst>
        </pc:spChg>
        <pc:spChg chg="add mod ord">
          <ac:chgData name="Philipp Forster" userId="b742aaf2-8a0f-4ee3-b486-82a1d0a06832" providerId="ADAL" clId="{4D6A8D58-FAC5-446D-8D42-61E5E58E648E}" dt="2022-12-22T11:59:42.305" v="302"/>
          <ac:spMkLst>
            <pc:docMk/>
            <pc:sldMk cId="75300730" sldId="346"/>
            <ac:spMk id="5" creationId="{6A7068EE-1BFA-C90D-70F2-4BA3F0BA4384}"/>
          </ac:spMkLst>
        </pc:spChg>
        <pc:spChg chg="add del mod">
          <ac:chgData name="Philipp Forster" userId="b742aaf2-8a0f-4ee3-b486-82a1d0a06832" providerId="ADAL" clId="{4D6A8D58-FAC5-446D-8D42-61E5E58E648E}" dt="2022-12-22T11:59:58.946" v="399"/>
          <ac:spMkLst>
            <pc:docMk/>
            <pc:sldMk cId="75300730" sldId="346"/>
            <ac:spMk id="7" creationId="{12AE421C-FB50-7E7D-96FB-24FA085CFEF9}"/>
          </ac:spMkLst>
        </pc:spChg>
        <pc:spChg chg="add del mod">
          <ac:chgData name="Philipp Forster" userId="b742aaf2-8a0f-4ee3-b486-82a1d0a06832" providerId="ADAL" clId="{4D6A8D58-FAC5-446D-8D42-61E5E58E648E}" dt="2022-12-22T12:00:16.326" v="402" actId="478"/>
          <ac:spMkLst>
            <pc:docMk/>
            <pc:sldMk cId="75300730" sldId="346"/>
            <ac:spMk id="9" creationId="{4A75AC6A-F5B0-BC5D-30E3-787B120B9E96}"/>
          </ac:spMkLst>
        </pc:spChg>
        <pc:spChg chg="del">
          <ac:chgData name="Philipp Forster" userId="b742aaf2-8a0f-4ee3-b486-82a1d0a06832" providerId="ADAL" clId="{4D6A8D58-FAC5-446D-8D42-61E5E58E648E}" dt="2022-12-22T11:59:32.056" v="298" actId="478"/>
          <ac:spMkLst>
            <pc:docMk/>
            <pc:sldMk cId="75300730" sldId="346"/>
            <ac:spMk id="33" creationId="{76CD96D8-7D79-F743-9AC6-85FF4AE630A3}"/>
          </ac:spMkLst>
        </pc:spChg>
        <pc:graphicFrameChg chg="add mod ord modVis replST">
          <ac:chgData name="Philipp Forster" userId="b742aaf2-8a0f-4ee3-b486-82a1d0a06832" providerId="ADAL" clId="{4D6A8D58-FAC5-446D-8D42-61E5E58E648E}" dt="2022-12-22T11:59:42.382" v="374"/>
          <ac:graphicFrameMkLst>
            <pc:docMk/>
            <pc:sldMk cId="75300730" sldId="346"/>
            <ac:graphicFrameMk id="6" creationId="{010416EB-D51B-A234-D897-74F7358FDE1F}"/>
          </ac:graphicFrameMkLst>
        </pc:graphicFrameChg>
        <pc:graphicFrameChg chg="del">
          <ac:chgData name="Philipp Forster" userId="b742aaf2-8a0f-4ee3-b486-82a1d0a06832" providerId="ADAL" clId="{4D6A8D58-FAC5-446D-8D42-61E5E58E648E}" dt="2022-12-22T11:59:27.124" v="297" actId="478"/>
          <ac:graphicFrameMkLst>
            <pc:docMk/>
            <pc:sldMk cId="75300730" sldId="346"/>
            <ac:graphicFrameMk id="42" creationId="{734ED974-85B0-804C-A4EA-FEDFBD33257F}"/>
          </ac:graphicFrameMkLst>
        </pc:graphicFrameChg>
        <pc:picChg chg="add mod ord">
          <ac:chgData name="Philipp Forster" userId="b742aaf2-8a0f-4ee3-b486-82a1d0a06832" providerId="ADAL" clId="{4D6A8D58-FAC5-446D-8D42-61E5E58E648E}" dt="2022-12-22T11:59:42.307" v="308"/>
          <ac:picMkLst>
            <pc:docMk/>
            <pc:sldMk cId="75300730" sldId="346"/>
            <ac:picMk id="3" creationId="{230BD455-477C-05C0-AF29-766750B95881}"/>
          </ac:picMkLst>
        </pc:picChg>
        <pc:picChg chg="add del mod">
          <ac:chgData name="Philipp Forster" userId="b742aaf2-8a0f-4ee3-b486-82a1d0a06832" providerId="ADAL" clId="{4D6A8D58-FAC5-446D-8D42-61E5E58E648E}" dt="2022-12-22T11:59:58.946" v="399"/>
          <ac:picMkLst>
            <pc:docMk/>
            <pc:sldMk cId="75300730" sldId="346"/>
            <ac:picMk id="8" creationId="{CCBDA80A-28C4-25A4-8485-391E41823577}"/>
          </ac:picMkLst>
        </pc:picChg>
        <pc:picChg chg="add del mod">
          <ac:chgData name="Philipp Forster" userId="b742aaf2-8a0f-4ee3-b486-82a1d0a06832" providerId="ADAL" clId="{4D6A8D58-FAC5-446D-8D42-61E5E58E648E}" dt="2022-12-22T12:00:47.749" v="428" actId="21"/>
          <ac:picMkLst>
            <pc:docMk/>
            <pc:sldMk cId="75300730" sldId="346"/>
            <ac:picMk id="10" creationId="{46C5F816-9F9A-9370-A5E3-1531A2A1F8DF}"/>
          </ac:picMkLst>
        </pc:picChg>
      </pc:sldChg>
      <pc:sldChg chg="add del">
        <pc:chgData name="Philipp Forster" userId="b742aaf2-8a0f-4ee3-b486-82a1d0a06832" providerId="ADAL" clId="{4D6A8D58-FAC5-446D-8D42-61E5E58E648E}" dt="2022-12-22T11:59:01.250" v="292" actId="47"/>
        <pc:sldMkLst>
          <pc:docMk/>
          <pc:sldMk cId="2138388941" sldId="346"/>
        </pc:sldMkLst>
      </pc:sldChg>
      <pc:sldChg chg="addSp modSp new add mod">
        <pc:chgData name="Philipp Forster" userId="b742aaf2-8a0f-4ee3-b486-82a1d0a06832" providerId="ADAL" clId="{4D6A8D58-FAC5-446D-8D42-61E5E58E648E}" dt="2022-12-22T12:21:36.635" v="674" actId="20577"/>
        <pc:sldMkLst>
          <pc:docMk/>
          <pc:sldMk cId="4162287984" sldId="347"/>
        </pc:sldMkLst>
        <pc:spChg chg="mod">
          <ac:chgData name="Philipp Forster" userId="b742aaf2-8a0f-4ee3-b486-82a1d0a06832" providerId="ADAL" clId="{4D6A8D58-FAC5-446D-8D42-61E5E58E648E}" dt="2022-12-22T12:00:43.304" v="427" actId="113"/>
          <ac:spMkLst>
            <pc:docMk/>
            <pc:sldMk cId="4162287984" sldId="347"/>
            <ac:spMk id="2" creationId="{EE9FE26C-936C-6903-C2A9-DED6CAA4A26E}"/>
          </ac:spMkLst>
        </pc:spChg>
        <pc:spChg chg="mod">
          <ac:chgData name="Philipp Forster" userId="b742aaf2-8a0f-4ee3-b486-82a1d0a06832" providerId="ADAL" clId="{4D6A8D58-FAC5-446D-8D42-61E5E58E648E}" dt="2022-12-22T12:21:36.635" v="674" actId="20577"/>
          <ac:spMkLst>
            <pc:docMk/>
            <pc:sldMk cId="4162287984" sldId="347"/>
            <ac:spMk id="4" creationId="{D3CB049D-3256-6785-0EBA-80FFA250512D}"/>
          </ac:spMkLst>
        </pc:spChg>
        <pc:spChg chg="add mod">
          <ac:chgData name="Philipp Forster" userId="b742aaf2-8a0f-4ee3-b486-82a1d0a06832" providerId="ADAL" clId="{4D6A8D58-FAC5-446D-8D42-61E5E58E648E}" dt="2022-12-22T12:02:21.949" v="431"/>
          <ac:spMkLst>
            <pc:docMk/>
            <pc:sldMk cId="4162287984" sldId="347"/>
            <ac:spMk id="6" creationId="{E2F84A05-A2DE-6625-985C-E37530AF709A}"/>
          </ac:spMkLst>
        </pc:spChg>
        <pc:picChg chg="add mod">
          <ac:chgData name="Philipp Forster" userId="b742aaf2-8a0f-4ee3-b486-82a1d0a06832" providerId="ADAL" clId="{4D6A8D58-FAC5-446D-8D42-61E5E58E648E}" dt="2022-12-22T12:00:52.583" v="430" actId="1076"/>
          <ac:picMkLst>
            <pc:docMk/>
            <pc:sldMk cId="4162287984" sldId="347"/>
            <ac:picMk id="5" creationId="{8F38A99F-BAA8-591A-CF22-4FAB98503FC6}"/>
          </ac:picMkLst>
        </pc:picChg>
        <pc:picChg chg="add mod">
          <ac:chgData name="Philipp Forster" userId="b742aaf2-8a0f-4ee3-b486-82a1d0a06832" providerId="ADAL" clId="{4D6A8D58-FAC5-446D-8D42-61E5E58E648E}" dt="2022-12-22T12:02:21.949" v="431"/>
          <ac:picMkLst>
            <pc:docMk/>
            <pc:sldMk cId="4162287984" sldId="347"/>
            <ac:picMk id="7" creationId="{DA98DD3D-6941-6F71-671A-0BA779A9091E}"/>
          </ac:picMkLst>
        </pc:picChg>
      </pc:sldChg>
      <pc:sldMasterChg chg="addSp modSp mod">
        <pc:chgData name="Philipp Forster" userId="b742aaf2-8a0f-4ee3-b486-82a1d0a06832" providerId="ADAL" clId="{4D6A8D58-FAC5-446D-8D42-61E5E58E648E}" dt="2022-12-22T11:59:42.367" v="358"/>
        <pc:sldMasterMkLst>
          <pc:docMk/>
          <pc:sldMasterMk cId="0" sldId="2147483713"/>
        </pc:sldMasterMkLst>
        <pc:graphicFrameChg chg="add mod ord modVis replST">
          <ac:chgData name="Philipp Forster" userId="b742aaf2-8a0f-4ee3-b486-82a1d0a06832" providerId="ADAL" clId="{4D6A8D58-FAC5-446D-8D42-61E5E58E648E}" dt="2022-12-22T11:59:42.367" v="358"/>
          <ac:graphicFrameMkLst>
            <pc:docMk/>
            <pc:sldMasterMk cId="0" sldId="2147483713"/>
            <ac:graphicFrameMk id="2" creationId="{E5F84E8F-EDEF-2993-02FA-650A68177EE1}"/>
          </ac:graphicFrameMkLst>
        </pc:graphicFrameChg>
      </pc:sldMasterChg>
      <pc:sldMasterChg chg="addSp modSp mod delSldLayout">
        <pc:chgData name="Philipp Forster" userId="b742aaf2-8a0f-4ee3-b486-82a1d0a06832" providerId="ADAL" clId="{4D6A8D58-FAC5-446D-8D42-61E5E58E648E}" dt="2022-12-22T11:59:42.334" v="326"/>
        <pc:sldMasterMkLst>
          <pc:docMk/>
          <pc:sldMasterMk cId="3289602679" sldId="2147483774"/>
        </pc:sldMasterMkLst>
        <pc:graphicFrameChg chg="add mod ord modVis replST">
          <ac:chgData name="Philipp Forster" userId="b742aaf2-8a0f-4ee3-b486-82a1d0a06832" providerId="ADAL" clId="{4D6A8D58-FAC5-446D-8D42-61E5E58E648E}" dt="2022-12-22T11:59:42.334" v="326"/>
          <ac:graphicFrameMkLst>
            <pc:docMk/>
            <pc:sldMasterMk cId="3289602679" sldId="2147483774"/>
            <ac:graphicFrameMk id="2" creationId="{23F282D7-EEE3-862C-4241-6C81022D468C}"/>
          </ac:graphicFrameMkLst>
        </pc:graphicFrameChg>
        <pc:sldLayoutChg chg="del">
          <pc:chgData name="Philipp Forster" userId="b742aaf2-8a0f-4ee3-b486-82a1d0a06832" providerId="ADAL" clId="{4D6A8D58-FAC5-446D-8D42-61E5E58E648E}" dt="2022-12-22T11:59:01.250" v="292" actId="47"/>
          <pc:sldLayoutMkLst>
            <pc:docMk/>
            <pc:sldMasterMk cId="3289602679" sldId="2147483774"/>
            <pc:sldLayoutMk cId="1388472745" sldId="2147483800"/>
          </pc:sldLayoutMkLst>
        </pc:sldLayoutChg>
      </pc:sldMasterChg>
      <pc:sldMasterChg chg="addSp modSp mod">
        <pc:chgData name="Philipp Forster" userId="b742aaf2-8a0f-4ee3-b486-82a1d0a06832" providerId="ADAL" clId="{4D6A8D58-FAC5-446D-8D42-61E5E58E648E}" dt="2022-12-22T11:59:42.351" v="342"/>
        <pc:sldMasterMkLst>
          <pc:docMk/>
          <pc:sldMasterMk cId="713639796" sldId="2147483782"/>
        </pc:sldMasterMkLst>
        <pc:graphicFrameChg chg="add mod ord modVis replST">
          <ac:chgData name="Philipp Forster" userId="b742aaf2-8a0f-4ee3-b486-82a1d0a06832" providerId="ADAL" clId="{4D6A8D58-FAC5-446D-8D42-61E5E58E648E}" dt="2022-12-22T11:59:42.351" v="342"/>
          <ac:graphicFrameMkLst>
            <pc:docMk/>
            <pc:sldMasterMk cId="713639796" sldId="2147483782"/>
            <ac:graphicFrameMk id="2" creationId="{CA0B76EF-AB1B-6F9F-9D98-D3F4A87C9EDF}"/>
          </ac:graphicFrameMkLst>
        </pc:graphicFrame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6E7CCD5-C37C-DF4C-BE58-86A96882FE8B}"/>
              </a:ext>
            </a:extLst>
          </p:cNvPr>
          <p:cNvSpPr>
            <a:spLocks noGrp="1" noChangeArrowheads="1"/>
          </p:cNvSpPr>
          <p:nvPr>
            <p:ph type="hdr" sz="quarter"/>
          </p:nvPr>
        </p:nvSpPr>
        <p:spPr bwMode="auto">
          <a:xfrm>
            <a:off x="0" y="0"/>
            <a:ext cx="2773363" cy="434975"/>
          </a:xfrm>
          <a:prstGeom prst="rect">
            <a:avLst/>
          </a:prstGeom>
          <a:noFill/>
          <a:ln>
            <a:noFill/>
          </a:ln>
        </p:spPr>
        <p:txBody>
          <a:bodyPr vert="horz" wrap="square" lIns="86210" tIns="43105" rIns="86210" bIns="43105" numCol="1" anchor="t" anchorCtr="0" compatLnSpc="1">
            <a:prstTxWarp prst="textNoShape">
              <a:avLst/>
            </a:prstTxWarp>
          </a:bodyPr>
          <a:lstStyle>
            <a:lvl1pPr defTabSz="862013" eaLnBrk="1" hangingPunct="1">
              <a:defRPr sz="1100">
                <a:latin typeface="Arial Narrow" pitchFamily="34" charset="0"/>
                <a:ea typeface="+mn-ea"/>
                <a:cs typeface="Arial" charset="0"/>
              </a:defRPr>
            </a:lvl1pPr>
          </a:lstStyle>
          <a:p>
            <a:pPr>
              <a:defRPr/>
            </a:pPr>
            <a:endParaRPr lang="de-DE" altLang="de-DE"/>
          </a:p>
        </p:txBody>
      </p:sp>
      <p:sp>
        <p:nvSpPr>
          <p:cNvPr id="4099" name="Rectangle 3">
            <a:extLst>
              <a:ext uri="{FF2B5EF4-FFF2-40B4-BE49-F238E27FC236}">
                <a16:creationId xmlns:a16="http://schemas.microsoft.com/office/drawing/2014/main" id="{F76D49C8-D3B8-4347-A2B9-95DE667C1022}"/>
              </a:ext>
            </a:extLst>
          </p:cNvPr>
          <p:cNvSpPr>
            <a:spLocks noGrp="1" noChangeArrowheads="1"/>
          </p:cNvSpPr>
          <p:nvPr>
            <p:ph type="dt" idx="1"/>
          </p:nvPr>
        </p:nvSpPr>
        <p:spPr bwMode="auto">
          <a:xfrm>
            <a:off x="3625850" y="0"/>
            <a:ext cx="2773363" cy="434975"/>
          </a:xfrm>
          <a:prstGeom prst="rect">
            <a:avLst/>
          </a:prstGeom>
          <a:noFill/>
          <a:ln>
            <a:noFill/>
          </a:ln>
        </p:spPr>
        <p:txBody>
          <a:bodyPr vert="horz" wrap="square" lIns="86210" tIns="43105" rIns="86210" bIns="43105" numCol="1" anchor="t" anchorCtr="0" compatLnSpc="1">
            <a:prstTxWarp prst="textNoShape">
              <a:avLst/>
            </a:prstTxWarp>
          </a:bodyPr>
          <a:lstStyle>
            <a:lvl1pPr algn="r" defTabSz="862013" eaLnBrk="1" hangingPunct="1">
              <a:defRPr sz="1100">
                <a:latin typeface="Arial Narrow" pitchFamily="34" charset="0"/>
                <a:ea typeface="+mn-ea"/>
                <a:cs typeface="Arial" charset="0"/>
              </a:defRPr>
            </a:lvl1pPr>
          </a:lstStyle>
          <a:p>
            <a:pPr>
              <a:defRPr/>
            </a:pPr>
            <a:endParaRPr lang="de-DE" altLang="de-DE"/>
          </a:p>
        </p:txBody>
      </p:sp>
      <p:sp>
        <p:nvSpPr>
          <p:cNvPr id="23556" name="Rectangle 4">
            <a:extLst>
              <a:ext uri="{FF2B5EF4-FFF2-40B4-BE49-F238E27FC236}">
                <a16:creationId xmlns:a16="http://schemas.microsoft.com/office/drawing/2014/main" id="{18B53A46-1A6E-7A44-8C07-900AA95838D4}"/>
              </a:ext>
            </a:extLst>
          </p:cNvPr>
          <p:cNvSpPr>
            <a:spLocks noGrp="1" noRot="1" noChangeAspect="1" noChangeArrowheads="1" noTextEdit="1"/>
          </p:cNvSpPr>
          <p:nvPr>
            <p:ph type="sldImg" idx="2"/>
          </p:nvPr>
        </p:nvSpPr>
        <p:spPr bwMode="auto">
          <a:xfrm>
            <a:off x="304800" y="650875"/>
            <a:ext cx="5791200" cy="32575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9F3F102-AEDE-6543-BF94-95F111C36170}"/>
              </a:ext>
            </a:extLst>
          </p:cNvPr>
          <p:cNvSpPr>
            <a:spLocks noGrp="1" noChangeArrowheads="1"/>
          </p:cNvSpPr>
          <p:nvPr>
            <p:ph type="body" sz="quarter" idx="3"/>
          </p:nvPr>
        </p:nvSpPr>
        <p:spPr bwMode="auto">
          <a:xfrm>
            <a:off x="639763" y="4125913"/>
            <a:ext cx="5121275" cy="3910012"/>
          </a:xfrm>
          <a:prstGeom prst="rect">
            <a:avLst/>
          </a:prstGeom>
          <a:noFill/>
          <a:ln>
            <a:noFill/>
          </a:ln>
        </p:spPr>
        <p:txBody>
          <a:bodyPr vert="horz" wrap="square" lIns="86210" tIns="43105" rIns="86210" bIns="43105" numCol="1" anchor="t" anchorCtr="0" compatLnSpc="1">
            <a:prstTxWarp prst="textNoShape">
              <a:avLst/>
            </a:prstTxWarp>
          </a:bodyPr>
          <a:lstStyle/>
          <a:p>
            <a:pPr lvl="0"/>
            <a:r>
              <a:rPr lang="de-CH" altLang="de-DE" noProof="0"/>
              <a:t>Textmasterformate durch Klicken bearbeiten</a:t>
            </a:r>
          </a:p>
          <a:p>
            <a:pPr lvl="1"/>
            <a:r>
              <a:rPr lang="de-CH" altLang="de-DE" noProof="0"/>
              <a:t>Zweite Ebene</a:t>
            </a:r>
          </a:p>
          <a:p>
            <a:pPr lvl="2"/>
            <a:r>
              <a:rPr lang="de-CH" altLang="de-DE" noProof="0"/>
              <a:t>Dritte Ebene</a:t>
            </a:r>
          </a:p>
          <a:p>
            <a:pPr lvl="3"/>
            <a:r>
              <a:rPr lang="de-CH" altLang="de-DE" noProof="0"/>
              <a:t>Vierte Ebene</a:t>
            </a:r>
          </a:p>
          <a:p>
            <a:pPr lvl="4"/>
            <a:r>
              <a:rPr lang="de-CH" altLang="de-DE" noProof="0"/>
              <a:t>Fünfte Ebene</a:t>
            </a:r>
          </a:p>
        </p:txBody>
      </p:sp>
      <p:sp>
        <p:nvSpPr>
          <p:cNvPr id="4102" name="Rectangle 6">
            <a:extLst>
              <a:ext uri="{FF2B5EF4-FFF2-40B4-BE49-F238E27FC236}">
                <a16:creationId xmlns:a16="http://schemas.microsoft.com/office/drawing/2014/main" id="{193C457E-5DA3-0946-9224-320E721EF568}"/>
              </a:ext>
            </a:extLst>
          </p:cNvPr>
          <p:cNvSpPr>
            <a:spLocks noGrp="1" noChangeArrowheads="1"/>
          </p:cNvSpPr>
          <p:nvPr>
            <p:ph type="ftr" sz="quarter" idx="4"/>
          </p:nvPr>
        </p:nvSpPr>
        <p:spPr bwMode="auto">
          <a:xfrm>
            <a:off x="0" y="8250238"/>
            <a:ext cx="2773363" cy="434975"/>
          </a:xfrm>
          <a:prstGeom prst="rect">
            <a:avLst/>
          </a:prstGeom>
          <a:noFill/>
          <a:ln>
            <a:noFill/>
          </a:ln>
        </p:spPr>
        <p:txBody>
          <a:bodyPr vert="horz" wrap="square" lIns="86210" tIns="43105" rIns="86210" bIns="43105" numCol="1" anchor="b" anchorCtr="0" compatLnSpc="1">
            <a:prstTxWarp prst="textNoShape">
              <a:avLst/>
            </a:prstTxWarp>
          </a:bodyPr>
          <a:lstStyle>
            <a:lvl1pPr defTabSz="862013" eaLnBrk="1" hangingPunct="1">
              <a:defRPr sz="1100">
                <a:latin typeface="Arial Narrow" pitchFamily="34" charset="0"/>
                <a:ea typeface="+mn-ea"/>
                <a:cs typeface="Arial" charset="0"/>
              </a:defRPr>
            </a:lvl1pPr>
          </a:lstStyle>
          <a:p>
            <a:pPr>
              <a:defRPr/>
            </a:pPr>
            <a:endParaRPr lang="de-DE" altLang="de-DE"/>
          </a:p>
        </p:txBody>
      </p:sp>
      <p:sp>
        <p:nvSpPr>
          <p:cNvPr id="4103" name="Rectangle 7">
            <a:extLst>
              <a:ext uri="{FF2B5EF4-FFF2-40B4-BE49-F238E27FC236}">
                <a16:creationId xmlns:a16="http://schemas.microsoft.com/office/drawing/2014/main" id="{027B88F2-4789-D844-8C8D-013C1FC25F58}"/>
              </a:ext>
            </a:extLst>
          </p:cNvPr>
          <p:cNvSpPr>
            <a:spLocks noGrp="1" noChangeArrowheads="1"/>
          </p:cNvSpPr>
          <p:nvPr>
            <p:ph type="sldNum" sz="quarter" idx="5"/>
          </p:nvPr>
        </p:nvSpPr>
        <p:spPr bwMode="auto">
          <a:xfrm>
            <a:off x="3625850" y="8250238"/>
            <a:ext cx="2773363" cy="434975"/>
          </a:xfrm>
          <a:prstGeom prst="rect">
            <a:avLst/>
          </a:prstGeom>
          <a:noFill/>
          <a:ln>
            <a:noFill/>
          </a:ln>
        </p:spPr>
        <p:txBody>
          <a:bodyPr vert="horz" wrap="square" lIns="86210" tIns="43105" rIns="86210" bIns="43105" numCol="1" anchor="b" anchorCtr="0" compatLnSpc="1">
            <a:prstTxWarp prst="textNoShape">
              <a:avLst/>
            </a:prstTxWarp>
          </a:bodyPr>
          <a:lstStyle>
            <a:lvl1pPr algn="r" defTabSz="862013" eaLnBrk="1" hangingPunct="1">
              <a:defRPr sz="1100" smtClean="0">
                <a:latin typeface="Arial Narrow" panose="020B0604020202020204" pitchFamily="34" charset="0"/>
              </a:defRPr>
            </a:lvl1pPr>
          </a:lstStyle>
          <a:p>
            <a:pPr>
              <a:defRPr/>
            </a:pPr>
            <a:fld id="{54D8EBE3-0B53-DB46-B86F-9CDED2EAED4A}" type="slidenum">
              <a:rPr lang="de-CH" altLang="de-DE"/>
              <a:pPr>
                <a:defRPr/>
              </a:pPr>
              <a:t>‹Nr.›</a:t>
            </a:fld>
            <a:endParaRPr lang="de-CH" altLang="de-DE"/>
          </a:p>
        </p:txBody>
      </p:sp>
    </p:spTree>
    <p:extLst>
      <p:ext uri="{BB962C8B-B14F-4D97-AF65-F5344CB8AC3E}">
        <p14:creationId xmlns:p14="http://schemas.microsoft.com/office/powerpoint/2010/main" val="3045949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D8EBE3-0B53-DB46-B86F-9CDED2EAED4A}" type="slidenum">
              <a:rPr lang="de-CH" altLang="de-DE" smtClean="0"/>
              <a:pPr>
                <a:defRPr/>
              </a:pPr>
              <a:t>3</a:t>
            </a:fld>
            <a:endParaRPr lang="de-CH" altLang="de-DE"/>
          </a:p>
        </p:txBody>
      </p:sp>
    </p:spTree>
    <p:extLst>
      <p:ext uri="{BB962C8B-B14F-4D97-AF65-F5344CB8AC3E}">
        <p14:creationId xmlns:p14="http://schemas.microsoft.com/office/powerpoint/2010/main" val="156892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D8EBE3-0B53-DB46-B86F-9CDED2EAED4A}" type="slidenum">
              <a:rPr lang="de-CH" altLang="de-DE" smtClean="0"/>
              <a:pPr>
                <a:defRPr/>
              </a:pPr>
              <a:t>11</a:t>
            </a:fld>
            <a:endParaRPr lang="de-CH" altLang="de-DE"/>
          </a:p>
        </p:txBody>
      </p:sp>
    </p:spTree>
    <p:extLst>
      <p:ext uri="{BB962C8B-B14F-4D97-AF65-F5344CB8AC3E}">
        <p14:creationId xmlns:p14="http://schemas.microsoft.com/office/powerpoint/2010/main" val="8548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D8EBE3-0B53-DB46-B86F-9CDED2EAED4A}" type="slidenum">
              <a:rPr lang="de-CH" altLang="de-DE" smtClean="0"/>
              <a:pPr>
                <a:defRPr/>
              </a:pPr>
              <a:t>13</a:t>
            </a:fld>
            <a:endParaRPr lang="de-CH" altLang="de-DE"/>
          </a:p>
        </p:txBody>
      </p:sp>
    </p:spTree>
    <p:extLst>
      <p:ext uri="{BB962C8B-B14F-4D97-AF65-F5344CB8AC3E}">
        <p14:creationId xmlns:p14="http://schemas.microsoft.com/office/powerpoint/2010/main" val="69193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41772299-7045-064A-AB87-929B4064B0A0}"/>
              </a:ext>
            </a:extLst>
          </p:cNvPr>
          <p:cNvSpPr>
            <a:spLocks noGrp="1"/>
          </p:cNvSpPr>
          <p:nvPr>
            <p:ph type="body" sz="quarter" idx="11" hasCustomPrompt="1"/>
          </p:nvPr>
        </p:nvSpPr>
        <p:spPr>
          <a:xfrm>
            <a:off x="1368425" y="2514973"/>
            <a:ext cx="7272337" cy="589375"/>
          </a:xfrm>
          <a:prstGeom prst="rect">
            <a:avLst/>
          </a:prstGeom>
        </p:spPr>
        <p:txBody>
          <a:bodyPr lIns="0" tIns="0" rIns="0" bIns="0"/>
          <a:lstStyle>
            <a:lvl1pPr marL="0" indent="0" fontAlgn="auto">
              <a:lnSpc>
                <a:spcPts val="4200"/>
              </a:lnSpc>
              <a:spcBef>
                <a:spcPts val="0"/>
              </a:spcBef>
              <a:spcAft>
                <a:spcPts val="0"/>
              </a:spcAft>
              <a:buFont typeface="Arial" panose="020B0604020202020204" pitchFamily="34" charset="0"/>
              <a:buNone/>
              <a:defRPr sz="3600" b="0" i="0">
                <a:solidFill>
                  <a:schemeClr val="bg1"/>
                </a:solidFill>
                <a:latin typeface="Arial Narrow" panose="020B0606020202030204" pitchFamily="34" charset="0"/>
              </a:defRPr>
            </a:lvl1pPr>
          </a:lstStyle>
          <a:p>
            <a:pPr fontAlgn="auto">
              <a:lnSpc>
                <a:spcPts val="4200"/>
              </a:lnSpc>
              <a:spcAft>
                <a:spcPts val="0"/>
              </a:spcAft>
              <a:defRPr/>
            </a:pPr>
            <a:r>
              <a:rPr lang="de-DE" altLang="de-DE" sz="3600" dirty="0">
                <a:latin typeface="Arial Narrow" panose="020B0604020202020204" pitchFamily="34" charset="0"/>
                <a:cs typeface="Arial Narrow" panose="020B0604020202020204" pitchFamily="34" charset="0"/>
              </a:rPr>
              <a:t>Titel: Arial Narrow Regular 36 </a:t>
            </a:r>
            <a:r>
              <a:rPr lang="de-DE" altLang="de-DE" sz="3600" dirty="0" err="1">
                <a:latin typeface="Arial Narrow" panose="020B0604020202020204" pitchFamily="34" charset="0"/>
                <a:cs typeface="Arial Narrow" panose="020B0604020202020204" pitchFamily="34" charset="0"/>
              </a:rPr>
              <a:t>pt</a:t>
            </a:r>
            <a:endParaRPr lang="de-DE" altLang="de-DE" sz="3600" dirty="0">
              <a:latin typeface="Arial Narrow" panose="020B0604020202020204" pitchFamily="34" charset="0"/>
              <a:cs typeface="Arial Narrow" panose="020B0604020202020204" pitchFamily="34" charset="0"/>
            </a:endParaRPr>
          </a:p>
        </p:txBody>
      </p:sp>
      <p:sp>
        <p:nvSpPr>
          <p:cNvPr id="7" name="Textplatzhalter 6">
            <a:extLst>
              <a:ext uri="{FF2B5EF4-FFF2-40B4-BE49-F238E27FC236}">
                <a16:creationId xmlns:a16="http://schemas.microsoft.com/office/drawing/2014/main" id="{ADCB4354-7E5F-F04B-BF86-6D56EC5599F5}"/>
              </a:ext>
            </a:extLst>
          </p:cNvPr>
          <p:cNvSpPr>
            <a:spLocks noGrp="1"/>
          </p:cNvSpPr>
          <p:nvPr>
            <p:ph type="body" sz="quarter" idx="12" hasCustomPrompt="1"/>
          </p:nvPr>
        </p:nvSpPr>
        <p:spPr>
          <a:xfrm>
            <a:off x="1368425" y="3119811"/>
            <a:ext cx="7272338" cy="506412"/>
          </a:xfrm>
          <a:prstGeom prst="rect">
            <a:avLst/>
          </a:prstGeom>
        </p:spPr>
        <p:txBody>
          <a:bodyPr lIns="0" tIns="0" rIns="0" bIns="0"/>
          <a:lstStyle>
            <a:lvl1pPr marL="0" indent="0" fontAlgn="auto">
              <a:lnSpc>
                <a:spcPts val="2800"/>
              </a:lnSpc>
              <a:spcBef>
                <a:spcPts val="0"/>
              </a:spcBef>
              <a:spcAft>
                <a:spcPts val="0"/>
              </a:spcAft>
              <a:buFont typeface="Arial" panose="020B0604020202020204" pitchFamily="34" charset="0"/>
              <a:buNone/>
              <a:defRPr sz="2200" b="0" i="0">
                <a:solidFill>
                  <a:schemeClr val="bg1"/>
                </a:solidFill>
                <a:latin typeface="Arial Narrow" panose="020B0606020202030204" pitchFamily="34" charset="0"/>
              </a:defRPr>
            </a:lvl1pPr>
            <a:lvl2pPr marL="457200" indent="0">
              <a:lnSpc>
                <a:spcPts val="2800"/>
              </a:lnSpc>
              <a:buFont typeface="Arial" panose="020B0604020202020204" pitchFamily="34" charset="0"/>
              <a:buNone/>
              <a:defRPr sz="2200" b="0" i="0">
                <a:solidFill>
                  <a:schemeClr val="bg1"/>
                </a:solidFill>
                <a:latin typeface="Arial Narrow" panose="020B0606020202030204" pitchFamily="34" charset="0"/>
              </a:defRPr>
            </a:lvl2pPr>
            <a:lvl3pPr marL="914400" indent="0">
              <a:lnSpc>
                <a:spcPts val="2800"/>
              </a:lnSpc>
              <a:buFont typeface="Arial" panose="020B0604020202020204" pitchFamily="34" charset="0"/>
              <a:buNone/>
              <a:defRPr sz="2200" b="0" i="0">
                <a:solidFill>
                  <a:schemeClr val="bg1"/>
                </a:solidFill>
                <a:latin typeface="Arial Narrow" panose="020B0606020202030204" pitchFamily="34" charset="0"/>
              </a:defRPr>
            </a:lvl3pPr>
            <a:lvl4pPr marL="1371600" indent="0">
              <a:lnSpc>
                <a:spcPts val="2800"/>
              </a:lnSpc>
              <a:buFont typeface="Arial" panose="020B0604020202020204" pitchFamily="34" charset="0"/>
              <a:buNone/>
              <a:defRPr sz="2200" b="0" i="0">
                <a:solidFill>
                  <a:schemeClr val="bg1"/>
                </a:solidFill>
                <a:latin typeface="Arial Narrow" panose="020B0606020202030204" pitchFamily="34" charset="0"/>
              </a:defRPr>
            </a:lvl4pPr>
            <a:lvl5pPr marL="1828800" indent="0">
              <a:lnSpc>
                <a:spcPts val="2800"/>
              </a:lnSpc>
              <a:buFont typeface="Arial" panose="020B0604020202020204" pitchFamily="34" charset="0"/>
              <a:buNone/>
              <a:defRPr sz="2200" b="0" i="0">
                <a:solidFill>
                  <a:schemeClr val="bg1"/>
                </a:solidFill>
                <a:latin typeface="Arial Narrow" panose="020B0606020202030204" pitchFamily="34" charset="0"/>
              </a:defRPr>
            </a:lvl5pPr>
          </a:lstStyle>
          <a:p>
            <a:pPr marL="0" indent="0" fontAlgn="auto">
              <a:lnSpc>
                <a:spcPts val="2800"/>
              </a:lnSpc>
              <a:spcBef>
                <a:spcPts val="0"/>
              </a:spcBef>
              <a:spcAft>
                <a:spcPts val="0"/>
              </a:spcAft>
              <a:buFont typeface="Arial" panose="020B0604020202020204" pitchFamily="34" charset="0"/>
              <a:buNone/>
              <a:defRPr/>
            </a:pPr>
            <a:r>
              <a:rPr lang="de-DE" altLang="de-DE" sz="2200" dirty="0">
                <a:solidFill>
                  <a:schemeClr val="bg1"/>
                </a:solidFill>
                <a:latin typeface="Arial Narrow" panose="020B0604020202020204" pitchFamily="34" charset="0"/>
                <a:cs typeface="Arial Narrow" panose="020B0604020202020204" pitchFamily="34" charset="0"/>
              </a:rPr>
              <a:t>Untertitel: Arial Narrow Regular 22 </a:t>
            </a:r>
            <a:r>
              <a:rPr lang="de-DE" altLang="de-DE" sz="2200" dirty="0" err="1">
                <a:solidFill>
                  <a:schemeClr val="bg1"/>
                </a:solidFill>
                <a:latin typeface="Arial Narrow" panose="020B0604020202020204" pitchFamily="34" charset="0"/>
                <a:cs typeface="Arial Narrow" panose="020B0604020202020204" pitchFamily="34" charset="0"/>
              </a:rPr>
              <a:t>pt</a:t>
            </a:r>
            <a:r>
              <a:rPr lang="de-DE" altLang="de-DE" sz="2200" dirty="0">
                <a:solidFill>
                  <a:schemeClr val="bg1"/>
                </a:solidFill>
                <a:latin typeface="Arial Narrow" panose="020B0604020202020204" pitchFamily="34" charset="0"/>
                <a:cs typeface="Arial Narrow" panose="020B0604020202020204" pitchFamily="34" charset="0"/>
              </a:rPr>
              <a:t> </a:t>
            </a:r>
            <a:endParaRPr lang="de-CH" altLang="de-DE" sz="22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8645594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ufzählung V1">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1DB56F4F-E722-4B95-9CF4-9E8E680D751B}"/>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8" name="Textplatzhalter 4">
            <a:extLst>
              <a:ext uri="{FF2B5EF4-FFF2-40B4-BE49-F238E27FC236}">
                <a16:creationId xmlns:a16="http://schemas.microsoft.com/office/drawing/2014/main" id="{6177ADF7-B969-A846-9873-BB40BF12DB95}"/>
              </a:ext>
            </a:extLst>
          </p:cNvPr>
          <p:cNvSpPr>
            <a:spLocks noGrp="1"/>
          </p:cNvSpPr>
          <p:nvPr>
            <p:ph type="body" sz="quarter" idx="12" hasCustomPrompt="1"/>
          </p:nvPr>
        </p:nvSpPr>
        <p:spPr>
          <a:xfrm>
            <a:off x="959858" y="1395266"/>
            <a:ext cx="7597775" cy="3516460"/>
          </a:xfrm>
          <a:prstGeom prst="rect">
            <a:avLst/>
          </a:prstGeom>
        </p:spPr>
        <p:txBody>
          <a:bodyPr>
            <a:normAutofit/>
          </a:bodyPr>
          <a:lstStyle>
            <a:lvl1pPr marL="368300" indent="-368300">
              <a:lnSpc>
                <a:spcPct val="100000"/>
              </a:lnSpc>
              <a:spcBef>
                <a:spcPts val="600"/>
              </a:spcBef>
              <a:buFont typeface="+mj-lt"/>
              <a:buAutoNum type="arabicPeriod"/>
              <a:tabLst/>
              <a:defRPr sz="2200"/>
            </a:lvl1pPr>
            <a:lvl2pPr marL="0" indent="0">
              <a:lnSpc>
                <a:spcPct val="100000"/>
              </a:lnSpc>
              <a:spcBef>
                <a:spcPts val="600"/>
              </a:spcBef>
              <a:buFont typeface="+mj-lt"/>
              <a:buNone/>
              <a:tabLst/>
              <a:defRPr sz="2200"/>
            </a:lvl2pPr>
            <a:lvl3pPr marL="0" indent="0">
              <a:lnSpc>
                <a:spcPct val="100000"/>
              </a:lnSpc>
              <a:spcBef>
                <a:spcPts val="600"/>
              </a:spcBef>
              <a:buFont typeface="+mj-lt"/>
              <a:buNone/>
              <a:tabLst/>
              <a:defRPr sz="2200"/>
            </a:lvl3pPr>
            <a:lvl4pPr marL="0" indent="0">
              <a:lnSpc>
                <a:spcPct val="100000"/>
              </a:lnSpc>
              <a:spcBef>
                <a:spcPts val="600"/>
              </a:spcBef>
              <a:buFont typeface="+mj-lt"/>
              <a:buNone/>
              <a:tabLst/>
              <a:defRPr sz="2200"/>
            </a:lvl4pPr>
            <a:lvl5pPr marL="0" indent="0">
              <a:lnSpc>
                <a:spcPct val="100000"/>
              </a:lnSpc>
              <a:spcBef>
                <a:spcPts val="600"/>
              </a:spcBef>
              <a:buFont typeface="+mj-lt"/>
              <a:buNone/>
              <a:tabLst/>
              <a:defRPr sz="2200"/>
            </a:lvl5pPr>
          </a:lstStyle>
          <a:p>
            <a:pPr lvl="0"/>
            <a:r>
              <a:rPr lang="de-DE" dirty="0"/>
              <a:t>Aufzählung, Arial Narrow Regular 22 </a:t>
            </a:r>
            <a:r>
              <a:rPr lang="de-DE" dirty="0" err="1"/>
              <a:t>pt</a:t>
            </a:r>
            <a:r>
              <a:rPr lang="de-DE" dirty="0"/>
              <a:t> </a:t>
            </a:r>
          </a:p>
          <a:p>
            <a:pPr lvl="0"/>
            <a:r>
              <a:rPr lang="de-DE" dirty="0"/>
              <a:t>Zeilenabstand 28 </a:t>
            </a:r>
            <a:r>
              <a:rPr lang="de-DE" dirty="0" err="1"/>
              <a:t>pt</a:t>
            </a:r>
            <a:r>
              <a:rPr lang="de-DE" dirty="0"/>
              <a:t>, Abstand vor 6 </a:t>
            </a:r>
            <a:r>
              <a:rPr lang="de-DE" dirty="0" err="1"/>
              <a:t>pt</a:t>
            </a:r>
            <a:endParaRPr lang="de-DE" dirty="0"/>
          </a:p>
          <a:p>
            <a:pPr lvl="0"/>
            <a:r>
              <a:rPr lang="de-DE" dirty="0"/>
              <a:t>Aufzählung, Schrift Arial Narrow Regular 22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r>
              <a:rPr lang="de-DE" dirty="0"/>
              <a:t>Aufzählung, Arial Narrow Regular 22 </a:t>
            </a:r>
            <a:r>
              <a:rPr lang="de-DE" dirty="0" err="1"/>
              <a:t>pt</a:t>
            </a:r>
            <a:endParaRPr lang="de-DE" dirty="0"/>
          </a:p>
          <a:p>
            <a:pPr lvl="0"/>
            <a:r>
              <a:rPr lang="de-DE" dirty="0"/>
              <a:t>Zeilenabstand 28 </a:t>
            </a:r>
            <a:r>
              <a:rPr lang="de-DE" dirty="0" err="1"/>
              <a:t>pt</a:t>
            </a:r>
            <a:r>
              <a:rPr lang="de-DE" dirty="0"/>
              <a:t>, Abstand vor 6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endParaRPr lang="de-DE" dirty="0"/>
          </a:p>
          <a:p>
            <a:pPr lvl="0"/>
            <a:endParaRPr lang="de-DE" dirty="0"/>
          </a:p>
        </p:txBody>
      </p:sp>
    </p:spTree>
    <p:extLst>
      <p:ext uri="{BB962C8B-B14F-4D97-AF65-F5344CB8AC3E}">
        <p14:creationId xmlns:p14="http://schemas.microsoft.com/office/powerpoint/2010/main" val="242676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Aufzählung V2">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E723E1C-DA42-6143-BC81-64ACCDC6FDD3}"/>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2" name="Foliennummernplatzhalter 1">
            <a:extLst>
              <a:ext uri="{FF2B5EF4-FFF2-40B4-BE49-F238E27FC236}">
                <a16:creationId xmlns:a16="http://schemas.microsoft.com/office/drawing/2014/main" id="{3126D8A3-3486-415A-AE13-1A20DAEF6B81}"/>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5F666AF5-0313-574F-BC76-8CA1D880F6FF}"/>
              </a:ext>
            </a:extLst>
          </p:cNvPr>
          <p:cNvSpPr>
            <a:spLocks noGrp="1"/>
          </p:cNvSpPr>
          <p:nvPr>
            <p:ph type="body" sz="quarter" idx="14" hasCustomPrompt="1"/>
          </p:nvPr>
        </p:nvSpPr>
        <p:spPr>
          <a:xfrm>
            <a:off x="932148" y="1381410"/>
            <a:ext cx="7597775" cy="3419475"/>
          </a:xfrm>
          <a:prstGeom prst="rect">
            <a:avLst/>
          </a:prstGeom>
        </p:spPr>
        <p:txBody>
          <a:bodyPr>
            <a:normAutofit/>
          </a:bodyPr>
          <a:lstStyle>
            <a:lvl1pPr marL="368300" indent="-360000">
              <a:lnSpc>
                <a:spcPct val="100000"/>
              </a:lnSpc>
              <a:spcBef>
                <a:spcPts val="600"/>
              </a:spcBef>
              <a:buFont typeface="+mj-lt"/>
              <a:buAutoNum type="arabicPeriod"/>
              <a:tabLst/>
              <a:defRPr sz="2200"/>
            </a:lvl1pPr>
            <a:lvl2pPr marL="746488" indent="-3429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endParaRPr lang="de-DE" dirty="0"/>
          </a:p>
          <a:p>
            <a:pPr lvl="1"/>
            <a:endParaRPr lang="de-DE" dirty="0"/>
          </a:p>
        </p:txBody>
      </p:sp>
    </p:spTree>
    <p:extLst>
      <p:ext uri="{BB962C8B-B14F-4D97-AF65-F5344CB8AC3E}">
        <p14:creationId xmlns:p14="http://schemas.microsoft.com/office/powerpoint/2010/main" val="56682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Aufzählung V3">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EBD2786-C841-3845-A0A8-FB8E4C2F08E7}"/>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8B17C8E3-B495-4719-92D6-9BF9AFA3DF75}"/>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C8461BC2-F297-E54F-9491-D2439DB45597}"/>
              </a:ext>
            </a:extLst>
          </p:cNvPr>
          <p:cNvSpPr>
            <a:spLocks noGrp="1"/>
          </p:cNvSpPr>
          <p:nvPr>
            <p:ph type="body" sz="quarter" idx="14" hasCustomPrompt="1"/>
          </p:nvPr>
        </p:nvSpPr>
        <p:spPr>
          <a:xfrm>
            <a:off x="932148" y="1381410"/>
            <a:ext cx="7597775" cy="3419475"/>
          </a:xfrm>
          <a:prstGeom prst="rect">
            <a:avLst/>
          </a:prstGeom>
        </p:spPr>
        <p:txBody>
          <a:bodyPr>
            <a:normAutofit/>
          </a:bodyPr>
          <a:lstStyle>
            <a:lvl1pPr marL="8300" indent="0">
              <a:lnSpc>
                <a:spcPct val="100000"/>
              </a:lnSpc>
              <a:spcBef>
                <a:spcPts val="600"/>
              </a:spcBef>
              <a:buFontTx/>
              <a:buNone/>
              <a:tabLst/>
              <a:defRPr sz="2200"/>
            </a:lvl1pPr>
            <a:lvl2pPr marL="368300" indent="-3556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endParaRPr lang="de-DE" dirty="0"/>
          </a:p>
          <a:p>
            <a:pPr lvl="1"/>
            <a:endParaRPr lang="de-DE" dirty="0"/>
          </a:p>
        </p:txBody>
      </p:sp>
    </p:spTree>
    <p:extLst>
      <p:ext uri="{BB962C8B-B14F-4D97-AF65-F5344CB8AC3E}">
        <p14:creationId xmlns:p14="http://schemas.microsoft.com/office/powerpoint/2010/main" val="6666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Bild, Lauftext">
    <p:spTree>
      <p:nvGrpSpPr>
        <p:cNvPr id="1" name=""/>
        <p:cNvGrpSpPr/>
        <p:nvPr/>
      </p:nvGrpSpPr>
      <p:grpSpPr>
        <a:xfrm>
          <a:off x="0" y="0"/>
          <a:ext cx="0" cy="0"/>
          <a:chOff x="0" y="0"/>
          <a:chExt cx="0" cy="0"/>
        </a:xfrm>
      </p:grpSpPr>
      <p:sp>
        <p:nvSpPr>
          <p:cNvPr id="4" name="Bildplatzhalter 5">
            <a:extLst>
              <a:ext uri="{FF2B5EF4-FFF2-40B4-BE49-F238E27FC236}">
                <a16:creationId xmlns:a16="http://schemas.microsoft.com/office/drawing/2014/main" id="{AF728425-F290-9A44-A500-0F83BBD3A993}"/>
              </a:ext>
            </a:extLst>
          </p:cNvPr>
          <p:cNvSpPr>
            <a:spLocks noGrp="1"/>
          </p:cNvSpPr>
          <p:nvPr>
            <p:ph type="pic" sz="quarter" idx="10"/>
          </p:nvPr>
        </p:nvSpPr>
        <p:spPr>
          <a:xfrm>
            <a:off x="1042988" y="1492249"/>
            <a:ext cx="3421062" cy="3419475"/>
          </a:xfrm>
          <a:prstGeom prst="rect">
            <a:avLst/>
          </a:prstGeom>
        </p:spPr>
        <p:txBody>
          <a:bodyPr/>
          <a:lstStyle/>
          <a:p>
            <a:pPr lvl="0"/>
            <a:endParaRPr lang="de-DE" noProof="0" dirty="0"/>
          </a:p>
        </p:txBody>
      </p:sp>
      <p:sp>
        <p:nvSpPr>
          <p:cNvPr id="11" name="Textplatzhalter 4">
            <a:extLst>
              <a:ext uri="{FF2B5EF4-FFF2-40B4-BE49-F238E27FC236}">
                <a16:creationId xmlns:a16="http://schemas.microsoft.com/office/drawing/2014/main" id="{95D4580C-A921-A745-AF53-91AEEF87FEF8}"/>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2" name="Foliennummernplatzhalter 1">
            <a:extLst>
              <a:ext uri="{FF2B5EF4-FFF2-40B4-BE49-F238E27FC236}">
                <a16:creationId xmlns:a16="http://schemas.microsoft.com/office/drawing/2014/main" id="{AEBD0247-1188-4246-923F-A3F2B0C50D53}"/>
              </a:ext>
            </a:extLst>
          </p:cNvPr>
          <p:cNvSpPr>
            <a:spLocks noGrp="1"/>
          </p:cNvSpPr>
          <p:nvPr>
            <p:ph type="sldNum" sz="quarter" idx="14"/>
          </p:nvPr>
        </p:nvSpPr>
        <p:spPr/>
        <p:txBody>
          <a:bodyPr/>
          <a:lstStyle/>
          <a:p>
            <a:fld id="{DE1226C2-F133-44DF-AAED-DC1E350BCD78}" type="slidenum">
              <a:rPr lang="de-CH" smtClean="0"/>
              <a:t>‹Nr.›</a:t>
            </a:fld>
            <a:endParaRPr lang="de-CH" dirty="0"/>
          </a:p>
        </p:txBody>
      </p:sp>
      <p:sp>
        <p:nvSpPr>
          <p:cNvPr id="5" name="Textplatzhalter 4">
            <a:extLst>
              <a:ext uri="{FF2B5EF4-FFF2-40B4-BE49-F238E27FC236}">
                <a16:creationId xmlns:a16="http://schemas.microsoft.com/office/drawing/2014/main" id="{40EFA146-EAE8-3B4C-84EB-0C63F3763A20}"/>
              </a:ext>
            </a:extLst>
          </p:cNvPr>
          <p:cNvSpPr>
            <a:spLocks noGrp="1"/>
          </p:cNvSpPr>
          <p:nvPr>
            <p:ph type="body" sz="quarter" idx="15" hasCustomPrompt="1"/>
          </p:nvPr>
        </p:nvSpPr>
        <p:spPr>
          <a:xfrm>
            <a:off x="4610675" y="1395265"/>
            <a:ext cx="3960813" cy="341947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 Odo del </a:t>
            </a:r>
            <a:r>
              <a:rPr lang="de-DE" dirty="0" err="1"/>
              <a:t>ullam</a:t>
            </a:r>
            <a:r>
              <a:rPr lang="de-DE" dirty="0"/>
              <a:t> Duis </a:t>
            </a:r>
            <a:r>
              <a:rPr lang="de-DE" dirty="0" err="1"/>
              <a:t>dunt</a:t>
            </a:r>
            <a:r>
              <a:rPr lang="de-DE" dirty="0"/>
              <a:t> </a:t>
            </a:r>
            <a:r>
              <a:rPr lang="de-DE" dirty="0" err="1"/>
              <a:t>wisismolu</a:t>
            </a:r>
            <a:r>
              <a:rPr lang="de-DE" dirty="0"/>
              <a:t>  </a:t>
            </a:r>
            <a:r>
              <a:rPr lang="de-DE" dirty="0" err="1"/>
              <a:t>dunt</a:t>
            </a:r>
            <a:r>
              <a:rPr lang="de-DE" dirty="0"/>
              <a:t> </a:t>
            </a:r>
            <a:r>
              <a:rPr lang="de-DE" dirty="0" err="1"/>
              <a:t>acip</a:t>
            </a:r>
            <a:r>
              <a:rPr lang="de-DE" dirty="0"/>
              <a:t> </a:t>
            </a:r>
            <a:r>
              <a:rPr lang="de-DE" dirty="0" err="1"/>
              <a:t>earam</a:t>
            </a:r>
            <a:r>
              <a:rPr lang="de-DE" dirty="0"/>
              <a:t> de </a:t>
            </a:r>
            <a:r>
              <a:rPr lang="de-DE" dirty="0" err="1"/>
              <a:t>deumaser</a:t>
            </a:r>
            <a:r>
              <a:rPr lang="de-DE" dirty="0"/>
              <a:t>. </a:t>
            </a:r>
            <a:r>
              <a:rPr lang="de-DE" dirty="0" err="1"/>
              <a:t>Endipis</a:t>
            </a:r>
            <a:r>
              <a:rPr lang="de-DE" dirty="0"/>
              <a:t> </a:t>
            </a:r>
            <a:r>
              <a:rPr lang="de-DE" dirty="0" err="1"/>
              <a:t>nummnulput</a:t>
            </a:r>
            <a:r>
              <a:rPr lang="de-DE" dirty="0"/>
              <a:t> </a:t>
            </a:r>
            <a:r>
              <a:rPr lang="de-DE" dirty="0" err="1"/>
              <a:t>admagnisa</a:t>
            </a:r>
            <a:r>
              <a:rPr lang="de-DE" dirty="0"/>
              <a:t> </a:t>
            </a:r>
            <a:r>
              <a:rPr lang="de-DE" dirty="0" err="1"/>
              <a:t>erlla</a:t>
            </a:r>
            <a:r>
              <a:rPr lang="de-DE" dirty="0"/>
              <a:t> </a:t>
            </a:r>
            <a:r>
              <a:rPr lang="de-DE" dirty="0" err="1"/>
              <a:t>Duipsum</a:t>
            </a:r>
            <a:r>
              <a:rPr lang="de-DE" dirty="0"/>
              <a:t> </a:t>
            </a:r>
            <a:r>
              <a:rPr lang="de-DE" dirty="0" err="1"/>
              <a:t>auguerer</a:t>
            </a:r>
            <a:r>
              <a:rPr lang="de-DE" dirty="0"/>
              <a:t> </a:t>
            </a:r>
            <a:r>
              <a:rPr lang="de-DE" dirty="0" err="1"/>
              <a:t>deranumaser</a:t>
            </a:r>
            <a:r>
              <a:rPr lang="de-DE" dirty="0"/>
              <a:t>. Odo del </a:t>
            </a:r>
            <a:r>
              <a:rPr lang="de-DE" dirty="0" err="1"/>
              <a:t>ullam</a:t>
            </a:r>
            <a:r>
              <a:rPr lang="de-DE" dirty="0"/>
              <a:t> Duis </a:t>
            </a:r>
            <a:r>
              <a:rPr lang="de-DE" dirty="0" err="1"/>
              <a:t>wisismoilui</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earam</a:t>
            </a:r>
            <a:r>
              <a:rPr lang="de-DE" dirty="0"/>
              <a:t> de </a:t>
            </a:r>
            <a:r>
              <a:rPr lang="de-DE" dirty="0" err="1"/>
              <a:t>deumaser</a:t>
            </a:r>
            <a:r>
              <a:rPr lang="de-DE" dirty="0"/>
              <a:t>.</a:t>
            </a:r>
          </a:p>
          <a:p>
            <a:pPr lvl="0"/>
            <a:endParaRPr lang="de-DE" dirty="0"/>
          </a:p>
        </p:txBody>
      </p:sp>
    </p:spTree>
    <p:extLst>
      <p:ext uri="{BB962C8B-B14F-4D97-AF65-F5344CB8AC3E}">
        <p14:creationId xmlns:p14="http://schemas.microsoft.com/office/powerpoint/2010/main" val="345354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2 Bilder, Lauftext">
    <p:spTree>
      <p:nvGrpSpPr>
        <p:cNvPr id="1" name=""/>
        <p:cNvGrpSpPr/>
        <p:nvPr/>
      </p:nvGrpSpPr>
      <p:grpSpPr>
        <a:xfrm>
          <a:off x="0" y="0"/>
          <a:ext cx="0" cy="0"/>
          <a:chOff x="0" y="0"/>
          <a:chExt cx="0" cy="0"/>
        </a:xfrm>
      </p:grpSpPr>
      <p:sp>
        <p:nvSpPr>
          <p:cNvPr id="11" name="Textplatzhalter 4">
            <a:extLst>
              <a:ext uri="{FF2B5EF4-FFF2-40B4-BE49-F238E27FC236}">
                <a16:creationId xmlns:a16="http://schemas.microsoft.com/office/drawing/2014/main" id="{95D4580C-A921-A745-AF53-91AEEF87FEF8}"/>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7" name="Bildplatzhalter 5">
            <a:extLst>
              <a:ext uri="{FF2B5EF4-FFF2-40B4-BE49-F238E27FC236}">
                <a16:creationId xmlns:a16="http://schemas.microsoft.com/office/drawing/2014/main" id="{AB261291-6530-E949-9066-3AB03CA99CFE}"/>
              </a:ext>
            </a:extLst>
          </p:cNvPr>
          <p:cNvSpPr>
            <a:spLocks noGrp="1"/>
          </p:cNvSpPr>
          <p:nvPr>
            <p:ph type="pic" sz="quarter" idx="12"/>
          </p:nvPr>
        </p:nvSpPr>
        <p:spPr>
          <a:xfrm>
            <a:off x="1042988" y="1492250"/>
            <a:ext cx="3421062" cy="1619250"/>
          </a:xfrm>
          <a:prstGeom prst="rect">
            <a:avLst/>
          </a:prstGeom>
        </p:spPr>
        <p:txBody>
          <a:bodyPr/>
          <a:lstStyle/>
          <a:p>
            <a:pPr lvl="0"/>
            <a:endParaRPr lang="de-DE" noProof="0" dirty="0"/>
          </a:p>
        </p:txBody>
      </p:sp>
      <p:sp>
        <p:nvSpPr>
          <p:cNvPr id="12" name="Bildplatzhalter 5">
            <a:extLst>
              <a:ext uri="{FF2B5EF4-FFF2-40B4-BE49-F238E27FC236}">
                <a16:creationId xmlns:a16="http://schemas.microsoft.com/office/drawing/2014/main" id="{A710E9A2-D149-9E43-ABEE-6BD30FA77D96}"/>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1F8D7E36-2124-4BA5-8A96-00B5B82B2293}"/>
              </a:ext>
            </a:extLst>
          </p:cNvPr>
          <p:cNvSpPr>
            <a:spLocks noGrp="1"/>
          </p:cNvSpPr>
          <p:nvPr>
            <p:ph type="sldNum" sz="quarter" idx="18"/>
          </p:nvPr>
        </p:nvSpPr>
        <p:spPr/>
        <p:txBody>
          <a:bodyPr/>
          <a:lstStyle/>
          <a:p>
            <a:fld id="{DE1226C2-F133-44DF-AAED-DC1E350BCD78}" type="slidenum">
              <a:rPr lang="de-CH" smtClean="0"/>
              <a:t>‹Nr.›</a:t>
            </a:fld>
            <a:endParaRPr lang="de-CH" dirty="0"/>
          </a:p>
        </p:txBody>
      </p:sp>
      <p:sp>
        <p:nvSpPr>
          <p:cNvPr id="10" name="Textplatzhalter 4">
            <a:extLst>
              <a:ext uri="{FF2B5EF4-FFF2-40B4-BE49-F238E27FC236}">
                <a16:creationId xmlns:a16="http://schemas.microsoft.com/office/drawing/2014/main" id="{F3C9B799-D83C-CD4A-A8C4-D779DBC4CBEC}"/>
              </a:ext>
            </a:extLst>
          </p:cNvPr>
          <p:cNvSpPr>
            <a:spLocks noGrp="1"/>
          </p:cNvSpPr>
          <p:nvPr>
            <p:ph type="body" sz="quarter" idx="15" hasCustomPrompt="1"/>
          </p:nvPr>
        </p:nvSpPr>
        <p:spPr>
          <a:xfrm>
            <a:off x="4596820" y="1395265"/>
            <a:ext cx="3960813" cy="171623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a:t>
            </a:r>
          </a:p>
        </p:txBody>
      </p:sp>
      <p:sp>
        <p:nvSpPr>
          <p:cNvPr id="13" name="Textplatzhalter 4">
            <a:extLst>
              <a:ext uri="{FF2B5EF4-FFF2-40B4-BE49-F238E27FC236}">
                <a16:creationId xmlns:a16="http://schemas.microsoft.com/office/drawing/2014/main" id="{24B96F52-FAEC-604C-A6B3-F176342CFA83}"/>
              </a:ext>
            </a:extLst>
          </p:cNvPr>
          <p:cNvSpPr>
            <a:spLocks noGrp="1"/>
          </p:cNvSpPr>
          <p:nvPr>
            <p:ph type="body" sz="quarter" idx="19" hasCustomPrompt="1"/>
          </p:nvPr>
        </p:nvSpPr>
        <p:spPr>
          <a:xfrm>
            <a:off x="4596820" y="3203234"/>
            <a:ext cx="3960813" cy="171623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a:t>
            </a:r>
          </a:p>
        </p:txBody>
      </p:sp>
    </p:spTree>
    <p:extLst>
      <p:ext uri="{BB962C8B-B14F-4D97-AF65-F5344CB8AC3E}">
        <p14:creationId xmlns:p14="http://schemas.microsoft.com/office/powerpoint/2010/main" val="410151391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Aufzählung,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2F32ED31-F8D1-4782-8BDD-6437CB66EE4E}"/>
              </a:ext>
            </a:extLst>
          </p:cNvPr>
          <p:cNvSpPr>
            <a:spLocks noGrp="1"/>
          </p:cNvSpPr>
          <p:nvPr>
            <p:ph type="sldNum" sz="quarter" idx="18"/>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CDB4E86D-1F01-A644-954B-BCBDABEC6837}"/>
              </a:ext>
            </a:extLst>
          </p:cNvPr>
          <p:cNvSpPr>
            <a:spLocks noGrp="1"/>
          </p:cNvSpPr>
          <p:nvPr>
            <p:ph type="body" sz="quarter" idx="14" hasCustomPrompt="1"/>
          </p:nvPr>
        </p:nvSpPr>
        <p:spPr>
          <a:xfrm>
            <a:off x="932148" y="1381411"/>
            <a:ext cx="7597775" cy="1730090"/>
          </a:xfrm>
          <a:prstGeom prst="rect">
            <a:avLst/>
          </a:prstGeom>
        </p:spPr>
        <p:txBody>
          <a:bodyPr>
            <a:normAutofit/>
          </a:bodyPr>
          <a:lstStyle>
            <a:lvl1pPr marL="355600" indent="-342900">
              <a:lnSpc>
                <a:spcPct val="100000"/>
              </a:lnSpc>
              <a:spcBef>
                <a:spcPts val="600"/>
              </a:spcBef>
              <a:buFont typeface="Wingdings" pitchFamily="2" charset="2"/>
              <a:buChar char="§"/>
              <a:tabLst/>
              <a:defRPr sz="2200"/>
            </a:lvl1pPr>
            <a:lvl2pPr marL="355600" indent="-3429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p:txBody>
      </p:sp>
    </p:spTree>
    <p:extLst>
      <p:ext uri="{BB962C8B-B14F-4D97-AF65-F5344CB8AC3E}">
        <p14:creationId xmlns:p14="http://schemas.microsoft.com/office/powerpoint/2010/main" val="340920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Lauftext,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FE9263E8-256B-42B7-86DE-E4F07C69BE6B}"/>
              </a:ext>
            </a:extLst>
          </p:cNvPr>
          <p:cNvSpPr>
            <a:spLocks noGrp="1"/>
          </p:cNvSpPr>
          <p:nvPr>
            <p:ph type="sldNum" sz="quarter" idx="19"/>
          </p:nvPr>
        </p:nvSpPr>
        <p:spPr/>
        <p:txBody>
          <a:bodyPr/>
          <a:lstStyle/>
          <a:p>
            <a:fld id="{DE1226C2-F133-44DF-AAED-DC1E350BCD78}" type="slidenum">
              <a:rPr lang="de-CH" smtClean="0"/>
              <a:t>‹Nr.›</a:t>
            </a:fld>
            <a:endParaRPr lang="de-CH" dirty="0"/>
          </a:p>
        </p:txBody>
      </p:sp>
      <p:sp>
        <p:nvSpPr>
          <p:cNvPr id="8" name="Textplatzhalter 5">
            <a:extLst>
              <a:ext uri="{FF2B5EF4-FFF2-40B4-BE49-F238E27FC236}">
                <a16:creationId xmlns:a16="http://schemas.microsoft.com/office/drawing/2014/main" id="{4A751DB7-3F1B-5543-935B-35F0EC4644AD}"/>
              </a:ext>
            </a:extLst>
          </p:cNvPr>
          <p:cNvSpPr>
            <a:spLocks noGrp="1"/>
          </p:cNvSpPr>
          <p:nvPr>
            <p:ph type="body" sz="quarter" idx="13" hasCustomPrompt="1"/>
          </p:nvPr>
        </p:nvSpPr>
        <p:spPr>
          <a:xfrm>
            <a:off x="951849" y="1381411"/>
            <a:ext cx="7688914" cy="1730090"/>
          </a:xfrm>
          <a:prstGeom prst="rect">
            <a:avLst/>
          </a:prstGeom>
        </p:spPr>
        <p:txBody>
          <a:bodyPr>
            <a:normAutofit/>
          </a:bodyPr>
          <a:lstStyle>
            <a:lvl1pPr marL="0" indent="-360000">
              <a:lnSpc>
                <a:spcPct val="100000"/>
              </a:lnSpc>
              <a:spcBef>
                <a:spcPts val="0"/>
              </a:spcBef>
              <a:tabLst/>
              <a:defRPr sz="2200"/>
            </a:lvl1pPr>
          </a:lstStyle>
          <a:p>
            <a:pPr lvl="0"/>
            <a:r>
              <a:rPr lang="de-DE" dirty="0"/>
              <a:t>Lauftext </a:t>
            </a:r>
            <a:r>
              <a:rPr lang="de-DE" dirty="0" err="1"/>
              <a:t>gross</a:t>
            </a:r>
            <a:r>
              <a:rPr lang="de-DE" dirty="0"/>
              <a:t>: Arial Narrow, Regular 22 </a:t>
            </a:r>
            <a:r>
              <a:rPr lang="de-DE" dirty="0" err="1"/>
              <a:t>pt</a:t>
            </a:r>
            <a:r>
              <a:rPr lang="de-DE" dirty="0"/>
              <a:t>, Zeilenabstand 28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a:t>
            </a:r>
          </a:p>
        </p:txBody>
      </p:sp>
    </p:spTree>
    <p:extLst>
      <p:ext uri="{BB962C8B-B14F-4D97-AF65-F5344CB8AC3E}">
        <p14:creationId xmlns:p14="http://schemas.microsoft.com/office/powerpoint/2010/main" val="47225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1492250"/>
            <a:ext cx="3421062" cy="3419475"/>
          </a:xfrm>
          <a:prstGeom prst="rect">
            <a:avLst/>
          </a:prstGeom>
        </p:spPr>
        <p:txBody>
          <a:bodyPr/>
          <a:lstStyle/>
          <a:p>
            <a:pPr lvl="0"/>
            <a:endParaRPr lang="de-DE" noProof="0" dirty="0"/>
          </a:p>
        </p:txBody>
      </p:sp>
      <p:sp>
        <p:nvSpPr>
          <p:cNvPr id="7" name="Bildplatzhalter 5">
            <a:extLst>
              <a:ext uri="{FF2B5EF4-FFF2-40B4-BE49-F238E27FC236}">
                <a16:creationId xmlns:a16="http://schemas.microsoft.com/office/drawing/2014/main" id="{186125D2-4DA4-C84D-BE40-05E4970CD86D}"/>
              </a:ext>
            </a:extLst>
          </p:cNvPr>
          <p:cNvSpPr>
            <a:spLocks noGrp="1"/>
          </p:cNvSpPr>
          <p:nvPr>
            <p:ph type="pic" sz="quarter" idx="18"/>
          </p:nvPr>
        </p:nvSpPr>
        <p:spPr>
          <a:xfrm>
            <a:off x="1042988" y="1491630"/>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0ECC9872-0A54-43CA-B434-A97CEA07A4D4}"/>
              </a:ext>
            </a:extLst>
          </p:cNvPr>
          <p:cNvSpPr>
            <a:spLocks noGrp="1"/>
          </p:cNvSpPr>
          <p:nvPr>
            <p:ph type="sldNum" sz="quarter" idx="19"/>
          </p:nvPr>
        </p:nvSpPr>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157543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bild, Schluss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42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41772299-7045-064A-AB87-929B4064B0A0}"/>
              </a:ext>
            </a:extLst>
          </p:cNvPr>
          <p:cNvSpPr>
            <a:spLocks noGrp="1"/>
          </p:cNvSpPr>
          <p:nvPr>
            <p:ph type="body" sz="quarter" idx="11" hasCustomPrompt="1"/>
          </p:nvPr>
        </p:nvSpPr>
        <p:spPr>
          <a:xfrm>
            <a:off x="1043781" y="2514973"/>
            <a:ext cx="7272337" cy="589375"/>
          </a:xfrm>
          <a:prstGeom prst="rect">
            <a:avLst/>
          </a:prstGeom>
        </p:spPr>
        <p:txBody>
          <a:bodyPr lIns="0" tIns="0" rIns="0" bIns="0"/>
          <a:lstStyle>
            <a:lvl1pPr marL="0" indent="0" fontAlgn="auto">
              <a:lnSpc>
                <a:spcPts val="4200"/>
              </a:lnSpc>
              <a:spcBef>
                <a:spcPts val="0"/>
              </a:spcBef>
              <a:spcAft>
                <a:spcPts val="0"/>
              </a:spcAft>
              <a:buFont typeface="Arial" panose="020B0604020202020204" pitchFamily="34" charset="0"/>
              <a:buNone/>
              <a:defRPr sz="3600" b="0" i="0">
                <a:solidFill>
                  <a:schemeClr val="bg1"/>
                </a:solidFill>
                <a:latin typeface="Arial Narrow" panose="020B0606020202030204" pitchFamily="34" charset="0"/>
              </a:defRPr>
            </a:lvl1pPr>
          </a:lstStyle>
          <a:p>
            <a:pPr fontAlgn="auto">
              <a:lnSpc>
                <a:spcPts val="4200"/>
              </a:lnSpc>
              <a:spcAft>
                <a:spcPts val="0"/>
              </a:spcAft>
              <a:defRPr/>
            </a:pPr>
            <a:r>
              <a:rPr lang="de-DE" altLang="de-DE" sz="3600" dirty="0">
                <a:latin typeface="Arial Narrow" panose="020B0604020202020204" pitchFamily="34" charset="0"/>
                <a:cs typeface="Arial Narrow" panose="020B0604020202020204" pitchFamily="34" charset="0"/>
              </a:rPr>
              <a:t>Titel: Arial Narrow Regular 36 </a:t>
            </a:r>
            <a:r>
              <a:rPr lang="de-DE" altLang="de-DE" sz="3600" dirty="0" err="1">
                <a:latin typeface="Arial Narrow" panose="020B0604020202020204" pitchFamily="34" charset="0"/>
                <a:cs typeface="Arial Narrow" panose="020B0604020202020204" pitchFamily="34" charset="0"/>
              </a:rPr>
              <a:t>pt</a:t>
            </a:r>
            <a:endParaRPr lang="de-DE" altLang="de-DE" sz="3600" dirty="0">
              <a:latin typeface="Arial Narrow" panose="020B0604020202020204" pitchFamily="34" charset="0"/>
              <a:cs typeface="Arial Narrow" panose="020B0604020202020204" pitchFamily="34" charset="0"/>
            </a:endParaRPr>
          </a:p>
        </p:txBody>
      </p:sp>
      <p:sp>
        <p:nvSpPr>
          <p:cNvPr id="7" name="Textplatzhalter 6">
            <a:extLst>
              <a:ext uri="{FF2B5EF4-FFF2-40B4-BE49-F238E27FC236}">
                <a16:creationId xmlns:a16="http://schemas.microsoft.com/office/drawing/2014/main" id="{ADCB4354-7E5F-F04B-BF86-6D56EC5599F5}"/>
              </a:ext>
            </a:extLst>
          </p:cNvPr>
          <p:cNvSpPr>
            <a:spLocks noGrp="1"/>
          </p:cNvSpPr>
          <p:nvPr>
            <p:ph type="body" sz="quarter" idx="12" hasCustomPrompt="1"/>
          </p:nvPr>
        </p:nvSpPr>
        <p:spPr>
          <a:xfrm>
            <a:off x="1043781" y="3119811"/>
            <a:ext cx="7272338" cy="506412"/>
          </a:xfrm>
          <a:prstGeom prst="rect">
            <a:avLst/>
          </a:prstGeom>
        </p:spPr>
        <p:txBody>
          <a:bodyPr lIns="0" tIns="0" rIns="0" bIns="0"/>
          <a:lstStyle>
            <a:lvl1pPr marL="0" indent="0" fontAlgn="auto">
              <a:lnSpc>
                <a:spcPts val="2800"/>
              </a:lnSpc>
              <a:spcBef>
                <a:spcPts val="0"/>
              </a:spcBef>
              <a:spcAft>
                <a:spcPts val="0"/>
              </a:spcAft>
              <a:buFont typeface="Arial" panose="020B0604020202020204" pitchFamily="34" charset="0"/>
              <a:buNone/>
              <a:defRPr sz="2200" b="0" i="0">
                <a:solidFill>
                  <a:schemeClr val="bg1"/>
                </a:solidFill>
                <a:latin typeface="Arial Narrow" panose="020B0606020202030204" pitchFamily="34" charset="0"/>
              </a:defRPr>
            </a:lvl1pPr>
            <a:lvl2pPr marL="457200" indent="0">
              <a:lnSpc>
                <a:spcPts val="2800"/>
              </a:lnSpc>
              <a:buFont typeface="Arial" panose="020B0604020202020204" pitchFamily="34" charset="0"/>
              <a:buNone/>
              <a:defRPr sz="2200" b="0" i="0">
                <a:solidFill>
                  <a:schemeClr val="bg1"/>
                </a:solidFill>
                <a:latin typeface="Arial Narrow" panose="020B0606020202030204" pitchFamily="34" charset="0"/>
              </a:defRPr>
            </a:lvl2pPr>
            <a:lvl3pPr marL="914400" indent="0">
              <a:lnSpc>
                <a:spcPts val="2800"/>
              </a:lnSpc>
              <a:buFont typeface="Arial" panose="020B0604020202020204" pitchFamily="34" charset="0"/>
              <a:buNone/>
              <a:defRPr sz="2200" b="0" i="0">
                <a:solidFill>
                  <a:schemeClr val="bg1"/>
                </a:solidFill>
                <a:latin typeface="Arial Narrow" panose="020B0606020202030204" pitchFamily="34" charset="0"/>
              </a:defRPr>
            </a:lvl3pPr>
            <a:lvl4pPr marL="1371600" indent="0">
              <a:lnSpc>
                <a:spcPts val="2800"/>
              </a:lnSpc>
              <a:buFont typeface="Arial" panose="020B0604020202020204" pitchFamily="34" charset="0"/>
              <a:buNone/>
              <a:defRPr sz="2200" b="0" i="0">
                <a:solidFill>
                  <a:schemeClr val="bg1"/>
                </a:solidFill>
                <a:latin typeface="Arial Narrow" panose="020B0606020202030204" pitchFamily="34" charset="0"/>
              </a:defRPr>
            </a:lvl4pPr>
            <a:lvl5pPr marL="1828800" indent="0">
              <a:lnSpc>
                <a:spcPts val="2800"/>
              </a:lnSpc>
              <a:buFont typeface="Arial" panose="020B0604020202020204" pitchFamily="34" charset="0"/>
              <a:buNone/>
              <a:defRPr sz="2200" b="0" i="0">
                <a:solidFill>
                  <a:schemeClr val="bg1"/>
                </a:solidFill>
                <a:latin typeface="Arial Narrow" panose="020B0606020202030204" pitchFamily="34" charset="0"/>
              </a:defRPr>
            </a:lvl5pPr>
          </a:lstStyle>
          <a:p>
            <a:pPr marL="0" indent="0" fontAlgn="auto">
              <a:lnSpc>
                <a:spcPts val="2800"/>
              </a:lnSpc>
              <a:spcBef>
                <a:spcPts val="0"/>
              </a:spcBef>
              <a:spcAft>
                <a:spcPts val="0"/>
              </a:spcAft>
              <a:buFont typeface="Arial" panose="020B0604020202020204" pitchFamily="34" charset="0"/>
              <a:buNone/>
              <a:defRPr/>
            </a:pPr>
            <a:r>
              <a:rPr lang="de-DE" altLang="de-DE" sz="2200" dirty="0">
                <a:solidFill>
                  <a:schemeClr val="bg1"/>
                </a:solidFill>
                <a:latin typeface="Arial Narrow" panose="020B0604020202020204" pitchFamily="34" charset="0"/>
                <a:cs typeface="Arial Narrow" panose="020B0604020202020204" pitchFamily="34" charset="0"/>
              </a:rPr>
              <a:t>Untertitel: Arial Narrow Regular 22 </a:t>
            </a:r>
            <a:r>
              <a:rPr lang="de-DE" altLang="de-DE" sz="2200" dirty="0" err="1">
                <a:solidFill>
                  <a:schemeClr val="bg1"/>
                </a:solidFill>
                <a:latin typeface="Arial Narrow" panose="020B0604020202020204" pitchFamily="34" charset="0"/>
                <a:cs typeface="Arial Narrow" panose="020B0604020202020204" pitchFamily="34" charset="0"/>
              </a:rPr>
              <a:t>pt</a:t>
            </a:r>
            <a:r>
              <a:rPr lang="de-DE" altLang="de-DE" sz="2200" dirty="0">
                <a:solidFill>
                  <a:schemeClr val="bg1"/>
                </a:solidFill>
                <a:latin typeface="Arial Narrow" panose="020B0604020202020204" pitchFamily="34" charset="0"/>
                <a:cs typeface="Arial Narrow" panose="020B0604020202020204" pitchFamily="34" charset="0"/>
              </a:rPr>
              <a:t> </a:t>
            </a:r>
            <a:endParaRPr lang="de-CH" altLang="de-DE" sz="2200" dirty="0">
              <a:solidFill>
                <a:schemeClr val="bg1"/>
              </a:solidFill>
              <a:latin typeface="Arial Narrow" panose="020B0604020202020204" pitchFamily="34" charset="0"/>
              <a:cs typeface="Arial Narrow" panose="020B0604020202020204" pitchFamily="34" charset="0"/>
            </a:endParaRPr>
          </a:p>
        </p:txBody>
      </p:sp>
      <p:sp>
        <p:nvSpPr>
          <p:cNvPr id="5" name="Foliennummernplatzhalter 1">
            <a:extLst>
              <a:ext uri="{FF2B5EF4-FFF2-40B4-BE49-F238E27FC236}">
                <a16:creationId xmlns:a16="http://schemas.microsoft.com/office/drawing/2014/main" id="{371ABE50-6E89-D043-8F5A-FADEDE5AC507}"/>
              </a:ext>
            </a:extLst>
          </p:cNvPr>
          <p:cNvSpPr>
            <a:spLocks noGrp="1"/>
          </p:cNvSpPr>
          <p:nvPr>
            <p:ph type="sldNum" sz="quarter" idx="4"/>
          </p:nvPr>
        </p:nvSpPr>
        <p:spPr>
          <a:xfrm>
            <a:off x="8101014" y="224091"/>
            <a:ext cx="5397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1226C2-F133-44DF-AAED-DC1E350BCD78}" type="slidenum">
              <a:rPr lang="de-CH" smtClean="0"/>
              <a:pPr/>
              <a:t>‹Nr.›</a:t>
            </a:fld>
            <a:endParaRPr lang="de-CH" dirty="0"/>
          </a:p>
        </p:txBody>
      </p:sp>
    </p:spTree>
    <p:extLst>
      <p:ext uri="{BB962C8B-B14F-4D97-AF65-F5344CB8AC3E}">
        <p14:creationId xmlns:p14="http://schemas.microsoft.com/office/powerpoint/2010/main" val="42938278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474EDBF-BE79-4477-8C4E-35F4C60B0761}"/>
              </a:ext>
            </a:extLst>
          </p:cNvPr>
          <p:cNvSpPr>
            <a:spLocks noGrp="1"/>
          </p:cNvSpPr>
          <p:nvPr>
            <p:ph type="sldNum" sz="quarter" idx="11"/>
          </p:nvPr>
        </p:nvSpPr>
        <p:spPr/>
        <p:txBody>
          <a:bodyPr/>
          <a:lstStyle/>
          <a:p>
            <a:fld id="{DE1226C2-F133-44DF-AAED-DC1E350BCD78}" type="slidenum">
              <a:rPr lang="de-CH" smtClean="0"/>
              <a:t>‹Nr.›</a:t>
            </a:fld>
            <a:endParaRPr lang="de-CH" dirty="0"/>
          </a:p>
        </p:txBody>
      </p:sp>
      <p:sp>
        <p:nvSpPr>
          <p:cNvPr id="5" name="Textplatzhalter 4">
            <a:extLst>
              <a:ext uri="{FF2B5EF4-FFF2-40B4-BE49-F238E27FC236}">
                <a16:creationId xmlns:a16="http://schemas.microsoft.com/office/drawing/2014/main" id="{74C9E0BB-63D7-344C-A514-A4806468E04C}"/>
              </a:ext>
            </a:extLst>
          </p:cNvPr>
          <p:cNvSpPr>
            <a:spLocks noGrp="1"/>
          </p:cNvSpPr>
          <p:nvPr>
            <p:ph type="body" sz="quarter" idx="12" hasCustomPrompt="1"/>
          </p:nvPr>
        </p:nvSpPr>
        <p:spPr>
          <a:xfrm>
            <a:off x="1042988" y="915988"/>
            <a:ext cx="7597775" cy="3995737"/>
          </a:xfrm>
          <a:prstGeom prst="rect">
            <a:avLst/>
          </a:prstGeom>
        </p:spPr>
        <p:txBody>
          <a:bodyPr>
            <a:normAutofit/>
          </a:bodyPr>
          <a:lstStyle>
            <a:lvl1pPr marL="357188" indent="-357188">
              <a:lnSpc>
                <a:spcPct val="100000"/>
              </a:lnSpc>
              <a:spcBef>
                <a:spcPts val="600"/>
              </a:spcBef>
              <a:buFont typeface="+mj-lt"/>
              <a:buAutoNum type="arabicPeriod"/>
              <a:tabLst/>
              <a:defRPr sz="2200"/>
            </a:lvl1pPr>
            <a:lvl2pPr marL="0" indent="0">
              <a:lnSpc>
                <a:spcPct val="100000"/>
              </a:lnSpc>
              <a:spcBef>
                <a:spcPts val="600"/>
              </a:spcBef>
              <a:buFont typeface="+mj-lt"/>
              <a:buNone/>
              <a:tabLst/>
              <a:defRPr sz="2200"/>
            </a:lvl2pPr>
            <a:lvl3pPr marL="0" indent="0">
              <a:lnSpc>
                <a:spcPct val="100000"/>
              </a:lnSpc>
              <a:spcBef>
                <a:spcPts val="600"/>
              </a:spcBef>
              <a:buFont typeface="+mj-lt"/>
              <a:buNone/>
              <a:tabLst/>
              <a:defRPr sz="2200"/>
            </a:lvl3pPr>
            <a:lvl4pPr marL="0" indent="0">
              <a:lnSpc>
                <a:spcPct val="100000"/>
              </a:lnSpc>
              <a:spcBef>
                <a:spcPts val="600"/>
              </a:spcBef>
              <a:buFont typeface="+mj-lt"/>
              <a:buNone/>
              <a:tabLst/>
              <a:defRPr sz="2200"/>
            </a:lvl4pPr>
            <a:lvl5pPr marL="0" indent="0">
              <a:lnSpc>
                <a:spcPct val="100000"/>
              </a:lnSpc>
              <a:spcBef>
                <a:spcPts val="600"/>
              </a:spcBef>
              <a:buFont typeface="+mj-lt"/>
              <a:buNone/>
              <a:tabLst/>
              <a:defRPr sz="2200"/>
            </a:lvl5pPr>
          </a:lstStyle>
          <a:p>
            <a:pPr lvl="0"/>
            <a:r>
              <a:rPr lang="de-DE" dirty="0"/>
              <a:t>Aufzählung, Arial Narrow Regular 22 </a:t>
            </a:r>
            <a:r>
              <a:rPr lang="de-DE" dirty="0" err="1"/>
              <a:t>pt</a:t>
            </a:r>
            <a:r>
              <a:rPr lang="de-DE" dirty="0"/>
              <a:t> </a:t>
            </a:r>
          </a:p>
          <a:p>
            <a:pPr lvl="0"/>
            <a:r>
              <a:rPr lang="de-DE" dirty="0"/>
              <a:t>Zeilenabstand 28 </a:t>
            </a:r>
            <a:r>
              <a:rPr lang="de-DE" dirty="0" err="1"/>
              <a:t>pt</a:t>
            </a:r>
            <a:r>
              <a:rPr lang="de-DE" dirty="0"/>
              <a:t>, Abstand vor 6 </a:t>
            </a:r>
            <a:r>
              <a:rPr lang="de-DE" dirty="0" err="1"/>
              <a:t>pt</a:t>
            </a:r>
            <a:endParaRPr lang="de-DE" dirty="0"/>
          </a:p>
          <a:p>
            <a:pPr lvl="0"/>
            <a:r>
              <a:rPr lang="de-DE" dirty="0"/>
              <a:t>Aufzählung, Schrift Arial Narrow Regular 22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r>
              <a:rPr lang="de-DE" dirty="0"/>
              <a:t>Aufzählung, Arial Narrow Regular 22 </a:t>
            </a:r>
            <a:r>
              <a:rPr lang="de-DE" dirty="0" err="1"/>
              <a:t>pt</a:t>
            </a:r>
            <a:endParaRPr lang="de-DE" dirty="0"/>
          </a:p>
          <a:p>
            <a:pPr lvl="0"/>
            <a:r>
              <a:rPr lang="de-DE" dirty="0"/>
              <a:t>Zeilenabstand 28 </a:t>
            </a:r>
            <a:r>
              <a:rPr lang="de-DE" dirty="0" err="1"/>
              <a:t>pt</a:t>
            </a:r>
            <a:r>
              <a:rPr lang="de-DE" dirty="0"/>
              <a:t>, Abstand vor 6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endParaRPr lang="de-DE" dirty="0"/>
          </a:p>
          <a:p>
            <a:pPr lvl="0"/>
            <a:endParaRPr lang="de-DE" dirty="0"/>
          </a:p>
          <a:p>
            <a:pPr lvl="0"/>
            <a:endParaRPr lang="de-DE" dirty="0"/>
          </a:p>
        </p:txBody>
      </p:sp>
    </p:spTree>
    <p:extLst>
      <p:ext uri="{BB962C8B-B14F-4D97-AF65-F5344CB8AC3E}">
        <p14:creationId xmlns:p14="http://schemas.microsoft.com/office/powerpoint/2010/main" val="413564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Lauftex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4CF3418-A3BE-6347-97B1-0206929A751A}"/>
              </a:ext>
            </a:extLst>
          </p:cNvPr>
          <p:cNvSpPr>
            <a:spLocks noGrp="1"/>
          </p:cNvSpPr>
          <p:nvPr>
            <p:ph type="body" sz="quarter" idx="10"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46BC831E-C55F-461C-9622-301BE5995FD4}"/>
              </a:ext>
            </a:extLst>
          </p:cNvPr>
          <p:cNvSpPr>
            <a:spLocks noGrp="1"/>
          </p:cNvSpPr>
          <p:nvPr>
            <p:ph type="sldNum" sz="quarter" idx="12"/>
          </p:nvPr>
        </p:nvSpPr>
        <p:spPr/>
        <p:txBody>
          <a:bodyPr/>
          <a:lstStyle/>
          <a:p>
            <a:fld id="{DE1226C2-F133-44DF-AAED-DC1E350BCD78}" type="slidenum">
              <a:rPr lang="de-CH" smtClean="0"/>
              <a:t>‹Nr.›</a:t>
            </a:fld>
            <a:endParaRPr lang="de-CH" dirty="0"/>
          </a:p>
        </p:txBody>
      </p:sp>
      <p:sp>
        <p:nvSpPr>
          <p:cNvPr id="6" name="Textplatzhalter 5">
            <a:extLst>
              <a:ext uri="{FF2B5EF4-FFF2-40B4-BE49-F238E27FC236}">
                <a16:creationId xmlns:a16="http://schemas.microsoft.com/office/drawing/2014/main" id="{0A8DB404-4A10-6C4C-961C-07520731EAAA}"/>
              </a:ext>
            </a:extLst>
          </p:cNvPr>
          <p:cNvSpPr>
            <a:spLocks noGrp="1"/>
          </p:cNvSpPr>
          <p:nvPr>
            <p:ph type="body" sz="quarter" idx="13" hasCustomPrompt="1"/>
          </p:nvPr>
        </p:nvSpPr>
        <p:spPr>
          <a:xfrm>
            <a:off x="951849" y="1381410"/>
            <a:ext cx="7688914" cy="3530315"/>
          </a:xfrm>
          <a:prstGeom prst="rect">
            <a:avLst/>
          </a:prstGeom>
        </p:spPr>
        <p:txBody>
          <a:bodyPr>
            <a:normAutofit/>
          </a:bodyPr>
          <a:lstStyle>
            <a:lvl1pPr marL="0" indent="-360000">
              <a:lnSpc>
                <a:spcPct val="100000"/>
              </a:lnSpc>
              <a:spcBef>
                <a:spcPts val="0"/>
              </a:spcBef>
              <a:tabLst/>
              <a:defRPr sz="2200"/>
            </a:lvl1pPr>
          </a:lstStyle>
          <a:p>
            <a:pPr lvl="0"/>
            <a:r>
              <a:rPr lang="de-DE" dirty="0"/>
              <a:t>Lauftext </a:t>
            </a:r>
            <a:r>
              <a:rPr lang="de-DE" dirty="0" err="1"/>
              <a:t>gross</a:t>
            </a:r>
            <a:r>
              <a:rPr lang="de-DE" dirty="0"/>
              <a:t>: Arial Narrow, Regular 22 </a:t>
            </a:r>
            <a:r>
              <a:rPr lang="de-DE" dirty="0" err="1"/>
              <a:t>pt</a:t>
            </a:r>
            <a:r>
              <a:rPr lang="de-DE" dirty="0"/>
              <a:t>, Zeilenabstand 28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 </a:t>
            </a:r>
            <a:r>
              <a:rPr lang="de-DE" dirty="0" err="1"/>
              <a:t>dolor</a:t>
            </a:r>
            <a:r>
              <a:rPr lang="de-DE" dirty="0"/>
              <a:t> </a:t>
            </a:r>
            <a:r>
              <a:rPr lang="de-DE" dirty="0" err="1"/>
              <a:t>eram</a:t>
            </a:r>
            <a:r>
              <a:rPr lang="de-DE" dirty="0"/>
              <a:t> </a:t>
            </a:r>
            <a:r>
              <a:rPr lang="de-DE" dirty="0" err="1"/>
              <a:t>desomaon</a:t>
            </a:r>
            <a:r>
              <a:rPr lang="de-DE" dirty="0"/>
              <a:t> </a:t>
            </a:r>
            <a:r>
              <a:rPr lang="de-DE" dirty="0" err="1"/>
              <a:t>esate</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saperiaeras</a:t>
            </a:r>
            <a:r>
              <a:rPr lang="de-DE" dirty="0"/>
              <a:t>. </a:t>
            </a:r>
          </a:p>
        </p:txBody>
      </p:sp>
    </p:spTree>
    <p:extLst>
      <p:ext uri="{BB962C8B-B14F-4D97-AF65-F5344CB8AC3E}">
        <p14:creationId xmlns:p14="http://schemas.microsoft.com/office/powerpoint/2010/main" val="276738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Lauftex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4CF3418-A3BE-6347-97B1-0206929A751A}"/>
              </a:ext>
            </a:extLst>
          </p:cNvPr>
          <p:cNvSpPr>
            <a:spLocks noGrp="1"/>
          </p:cNvSpPr>
          <p:nvPr>
            <p:ph type="body" sz="quarter" idx="10"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46BC831E-C55F-461C-9622-301BE5995FD4}"/>
              </a:ext>
            </a:extLst>
          </p:cNvPr>
          <p:cNvSpPr>
            <a:spLocks noGrp="1"/>
          </p:cNvSpPr>
          <p:nvPr>
            <p:ph type="sldNum" sz="quarter" idx="12"/>
          </p:nvPr>
        </p:nvSpPr>
        <p:spPr/>
        <p:txBody>
          <a:bodyPr/>
          <a:lstStyle/>
          <a:p>
            <a:fld id="{DE1226C2-F133-44DF-AAED-DC1E350BCD78}" type="slidenum">
              <a:rPr lang="de-CH" smtClean="0"/>
              <a:t>‹Nr.›</a:t>
            </a:fld>
            <a:endParaRPr lang="de-CH" dirty="0"/>
          </a:p>
        </p:txBody>
      </p:sp>
      <p:sp>
        <p:nvSpPr>
          <p:cNvPr id="6" name="Textplatzhalter 5">
            <a:extLst>
              <a:ext uri="{FF2B5EF4-FFF2-40B4-BE49-F238E27FC236}">
                <a16:creationId xmlns:a16="http://schemas.microsoft.com/office/drawing/2014/main" id="{0A8DB404-4A10-6C4C-961C-07520731EAAA}"/>
              </a:ext>
            </a:extLst>
          </p:cNvPr>
          <p:cNvSpPr>
            <a:spLocks noGrp="1"/>
          </p:cNvSpPr>
          <p:nvPr>
            <p:ph type="body" sz="quarter" idx="13" hasCustomPrompt="1"/>
          </p:nvPr>
        </p:nvSpPr>
        <p:spPr>
          <a:xfrm>
            <a:off x="951849" y="1381410"/>
            <a:ext cx="7688914" cy="353031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 </a:t>
            </a:r>
            <a:r>
              <a:rPr lang="de-DE" dirty="0" err="1"/>
              <a:t>pt</a:t>
            </a:r>
            <a:r>
              <a:rPr lang="de-DE" dirty="0"/>
              <a:t>, Zeilenabstand 26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 </a:t>
            </a:r>
            <a:r>
              <a:rPr lang="de-DE" dirty="0" err="1"/>
              <a:t>dolor</a:t>
            </a:r>
            <a:r>
              <a:rPr lang="de-DE" dirty="0"/>
              <a:t> </a:t>
            </a:r>
            <a:r>
              <a:rPr lang="de-DE" dirty="0" err="1"/>
              <a:t>eram</a:t>
            </a:r>
            <a:r>
              <a:rPr lang="de-DE" dirty="0"/>
              <a:t> </a:t>
            </a:r>
            <a:r>
              <a:rPr lang="de-DE" dirty="0" err="1"/>
              <a:t>desomaon</a:t>
            </a:r>
            <a:r>
              <a:rPr lang="de-DE" dirty="0"/>
              <a:t> </a:t>
            </a:r>
            <a:r>
              <a:rPr lang="de-DE" dirty="0" err="1"/>
              <a:t>esate</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saperiaeras</a:t>
            </a:r>
            <a:r>
              <a:rPr lang="de-DE" dirty="0"/>
              <a:t>. </a:t>
            </a:r>
          </a:p>
        </p:txBody>
      </p:sp>
    </p:spTree>
    <p:extLst>
      <p:ext uri="{BB962C8B-B14F-4D97-AF65-F5344CB8AC3E}">
        <p14:creationId xmlns:p14="http://schemas.microsoft.com/office/powerpoint/2010/main" val="250943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tertitel,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6521D598-7CC6-EC48-89B2-08F684AE7C63}"/>
              </a:ext>
            </a:extLst>
          </p:cNvPr>
          <p:cNvSpPr>
            <a:spLocks noGrp="1"/>
          </p:cNvSpPr>
          <p:nvPr>
            <p:ph type="pic" sz="quarter" idx="10"/>
          </p:nvPr>
        </p:nvSpPr>
        <p:spPr>
          <a:xfrm>
            <a:off x="1042988" y="2066924"/>
            <a:ext cx="7058025" cy="2844801"/>
          </a:xfrm>
          <a:prstGeom prst="rect">
            <a:avLst/>
          </a:prstGeom>
        </p:spPr>
        <p:txBody>
          <a:bodyPr/>
          <a:lstStyle/>
          <a:p>
            <a:pPr lvl="0"/>
            <a:endParaRPr lang="de-DE" noProof="0" dirty="0"/>
          </a:p>
        </p:txBody>
      </p:sp>
      <p:sp>
        <p:nvSpPr>
          <p:cNvPr id="6" name="Textplatzhalter 4">
            <a:extLst>
              <a:ext uri="{FF2B5EF4-FFF2-40B4-BE49-F238E27FC236}">
                <a16:creationId xmlns:a16="http://schemas.microsoft.com/office/drawing/2014/main" id="{F24BC259-F8B0-7440-B527-03E99CF28199}"/>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4" name="Textplatzhalter 3">
            <a:extLst>
              <a:ext uri="{FF2B5EF4-FFF2-40B4-BE49-F238E27FC236}">
                <a16:creationId xmlns:a16="http://schemas.microsoft.com/office/drawing/2014/main" id="{48F2206D-4F27-714A-8966-019CC413E87C}"/>
              </a:ext>
            </a:extLst>
          </p:cNvPr>
          <p:cNvSpPr>
            <a:spLocks noGrp="1"/>
          </p:cNvSpPr>
          <p:nvPr>
            <p:ph type="body" sz="quarter" idx="13" hasCustomPrompt="1"/>
          </p:nvPr>
        </p:nvSpPr>
        <p:spPr>
          <a:xfrm>
            <a:off x="1042988" y="1247775"/>
            <a:ext cx="7058025" cy="357188"/>
          </a:xfrm>
          <a:prstGeom prst="rect">
            <a:avLst/>
          </a:prstGeom>
        </p:spPr>
        <p:txBody>
          <a:bodyPr lIns="0" tIns="0" rIns="0" bIns="0"/>
          <a:lstStyle>
            <a:lvl1pPr>
              <a:lnSpc>
                <a:spcPts val="2600"/>
              </a:lnSpc>
              <a:spcBef>
                <a:spcPts val="0"/>
              </a:spcBef>
              <a:defRPr sz="2000"/>
            </a:lvl1pPr>
            <a:lvl2pPr>
              <a:lnSpc>
                <a:spcPts val="2600"/>
              </a:lnSpc>
              <a:spcBef>
                <a:spcPts val="0"/>
              </a:spcBef>
              <a:defRPr sz="2000"/>
            </a:lvl2pPr>
            <a:lvl3pPr>
              <a:lnSpc>
                <a:spcPts val="2600"/>
              </a:lnSpc>
              <a:spcBef>
                <a:spcPts val="0"/>
              </a:spcBef>
              <a:defRPr sz="2000"/>
            </a:lvl3pPr>
            <a:lvl4pPr>
              <a:lnSpc>
                <a:spcPts val="2600"/>
              </a:lnSpc>
              <a:spcBef>
                <a:spcPts val="0"/>
              </a:spcBef>
              <a:defRPr sz="2000"/>
            </a:lvl4pPr>
            <a:lvl5pPr>
              <a:lnSpc>
                <a:spcPts val="2600"/>
              </a:lnSpc>
              <a:spcBef>
                <a:spcPts val="0"/>
              </a:spcBef>
              <a:defRPr sz="2000"/>
            </a:lvl5pPr>
          </a:lstStyle>
          <a:p>
            <a:pPr lvl="0"/>
            <a:r>
              <a:rPr lang="de-DE" dirty="0"/>
              <a:t>Untertitel: Arial Narrow, Regular, 20pt</a:t>
            </a:r>
          </a:p>
        </p:txBody>
      </p:sp>
      <p:sp>
        <p:nvSpPr>
          <p:cNvPr id="2" name="Foliennummernplatzhalter 1">
            <a:extLst>
              <a:ext uri="{FF2B5EF4-FFF2-40B4-BE49-F238E27FC236}">
                <a16:creationId xmlns:a16="http://schemas.microsoft.com/office/drawing/2014/main" id="{DD5223C4-A50E-482B-9770-5306A18671D9}"/>
              </a:ext>
            </a:extLst>
          </p:cNvPr>
          <p:cNvSpPr>
            <a:spLocks noGrp="1"/>
          </p:cNvSpPr>
          <p:nvPr>
            <p:ph type="sldNum" sz="quarter" idx="14"/>
          </p:nvPr>
        </p:nvSpPr>
        <p:spPr>
          <a:xfrm>
            <a:off x="7006196" y="224091"/>
            <a:ext cx="1540204" cy="274637"/>
          </a:xfrm>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28461431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Diagramm">
    <p:spTree>
      <p:nvGrpSpPr>
        <p:cNvPr id="1" name=""/>
        <p:cNvGrpSpPr/>
        <p:nvPr/>
      </p:nvGrpSpPr>
      <p:grpSpPr>
        <a:xfrm>
          <a:off x="0" y="0"/>
          <a:ext cx="0" cy="0"/>
          <a:chOff x="0" y="0"/>
          <a:chExt cx="0" cy="0"/>
        </a:xfrm>
      </p:grpSpPr>
      <p:sp>
        <p:nvSpPr>
          <p:cNvPr id="9" name="Textplatzhalter 4">
            <a:extLst>
              <a:ext uri="{FF2B5EF4-FFF2-40B4-BE49-F238E27FC236}">
                <a16:creationId xmlns:a16="http://schemas.microsoft.com/office/drawing/2014/main" id="{753E7E1E-7E2B-E542-A0EB-F79C225EBD83}"/>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10" name="Diagrammplatzhalter 9">
            <a:extLst>
              <a:ext uri="{FF2B5EF4-FFF2-40B4-BE49-F238E27FC236}">
                <a16:creationId xmlns:a16="http://schemas.microsoft.com/office/drawing/2014/main" id="{1FCAEACB-FE81-344E-B884-3DC35B32C8BD}"/>
              </a:ext>
            </a:extLst>
          </p:cNvPr>
          <p:cNvSpPr>
            <a:spLocks noGrp="1"/>
          </p:cNvSpPr>
          <p:nvPr>
            <p:ph type="chart" sz="quarter" idx="12"/>
          </p:nvPr>
        </p:nvSpPr>
        <p:spPr>
          <a:xfrm>
            <a:off x="1042988" y="2066924"/>
            <a:ext cx="7058025" cy="2844801"/>
          </a:xfrm>
          <a:prstGeom prst="rect">
            <a:avLst/>
          </a:prstGeom>
        </p:spPr>
        <p:txBody>
          <a:bodyPr/>
          <a:lstStyle/>
          <a:p>
            <a:endParaRPr lang="de-DE"/>
          </a:p>
        </p:txBody>
      </p:sp>
      <p:sp>
        <p:nvSpPr>
          <p:cNvPr id="2" name="Foliennummernplatzhalter 1">
            <a:extLst>
              <a:ext uri="{FF2B5EF4-FFF2-40B4-BE49-F238E27FC236}">
                <a16:creationId xmlns:a16="http://schemas.microsoft.com/office/drawing/2014/main" id="{A5498010-BE0E-4AA3-8968-8D74F8901D14}"/>
              </a:ext>
            </a:extLst>
          </p:cNvPr>
          <p:cNvSpPr>
            <a:spLocks noGrp="1"/>
          </p:cNvSpPr>
          <p:nvPr>
            <p:ph type="sldNum" sz="quarter" idx="13"/>
          </p:nvPr>
        </p:nvSpPr>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212671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5498010-BE0E-4AA3-8968-8D74F8901D14}"/>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5" name="Medienplatzhalter 4">
            <a:extLst>
              <a:ext uri="{FF2B5EF4-FFF2-40B4-BE49-F238E27FC236}">
                <a16:creationId xmlns:a16="http://schemas.microsoft.com/office/drawing/2014/main" id="{EDE19987-B277-A74B-9199-7D4908E9B892}"/>
              </a:ext>
            </a:extLst>
          </p:cNvPr>
          <p:cNvSpPr>
            <a:spLocks noGrp="1"/>
          </p:cNvSpPr>
          <p:nvPr>
            <p:ph type="media" sz="quarter" idx="14"/>
          </p:nvPr>
        </p:nvSpPr>
        <p:spPr>
          <a:xfrm>
            <a:off x="645206" y="827087"/>
            <a:ext cx="7995557" cy="3977141"/>
          </a:xfrm>
          <a:prstGeom prst="rect">
            <a:avLst/>
          </a:prstGeom>
        </p:spPr>
        <p:txBody>
          <a:bodyPr/>
          <a:lstStyle/>
          <a:p>
            <a:endParaRPr lang="de-DE" dirty="0"/>
          </a:p>
        </p:txBody>
      </p:sp>
    </p:spTree>
    <p:extLst>
      <p:ext uri="{BB962C8B-B14F-4D97-AF65-F5344CB8AC3E}">
        <p14:creationId xmlns:p14="http://schemas.microsoft.com/office/powerpoint/2010/main" val="3582122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emf"/><Relationship Id="rId3" Type="http://schemas.openxmlformats.org/officeDocument/2006/relationships/slideLayout" Target="../slideLayouts/slideLayout6.xml"/><Relationship Id="rId21" Type="http://schemas.openxmlformats.org/officeDocument/2006/relationships/image" Target="../media/image2.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oleObject" Target="../embeddings/oleObject3.bin"/><Relationship Id="rId2" Type="http://schemas.openxmlformats.org/officeDocument/2006/relationships/slideLayout" Target="../slideLayouts/slideLayout5.xml"/><Relationship Id="rId16" Type="http://schemas.openxmlformats.org/officeDocument/2006/relationships/tags" Target="../tags/tag4.xml"/><Relationship Id="rId20"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3.xml"/><Relationship Id="rId10" Type="http://schemas.openxmlformats.org/officeDocument/2006/relationships/slideLayout" Target="../slideLayouts/slideLayout13.xml"/><Relationship Id="rId19" Type="http://schemas.openxmlformats.org/officeDocument/2006/relationships/image" Target="../media/image4.jp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3F282D7-EEE3-862C-4241-6C81022D468C}"/>
              </a:ext>
            </a:extLst>
          </p:cNvPr>
          <p:cNvGraphicFramePr>
            <a:graphicFrameLocks noChangeAspect="1"/>
          </p:cNvGraphicFramePr>
          <p:nvPr userDrawn="1">
            <p:custDataLst>
              <p:tags r:id="rId4"/>
            </p:custDataLst>
            <p:extLst>
              <p:ext uri="{D42A27DB-BD31-4B8C-83A1-F6EECF244321}">
                <p14:modId xmlns:p14="http://schemas.microsoft.com/office/powerpoint/2010/main" val="3026091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0" imgH="350" progId="TCLayout.ActiveDocument.1">
                  <p:embed/>
                </p:oleObj>
              </mc:Choice>
              <mc:Fallback>
                <p:oleObj name="think-cell Folie" r:id="rId5" imgW="350" imgH="350" progId="TCLayout.ActiveDocument.1">
                  <p:embed/>
                  <p:pic>
                    <p:nvPicPr>
                      <p:cNvPr id="2" name="Objekt 1" hidden="1">
                        <a:extLst>
                          <a:ext uri="{FF2B5EF4-FFF2-40B4-BE49-F238E27FC236}">
                            <a16:creationId xmlns:a16="http://schemas.microsoft.com/office/drawing/2014/main" id="{23F282D7-EEE3-862C-4241-6C81022D46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8">
            <a:extLst>
              <a:ext uri="{FF2B5EF4-FFF2-40B4-BE49-F238E27FC236}">
                <a16:creationId xmlns:a16="http://schemas.microsoft.com/office/drawing/2014/main" id="{49FADB86-0C3C-7C46-9514-661AF24791EA}"/>
              </a:ext>
            </a:extLst>
          </p:cNvPr>
          <p:cNvSpPr>
            <a:spLocks noChangeArrowheads="1"/>
          </p:cNvSpPr>
          <p:nvPr userDrawn="1"/>
        </p:nvSpPr>
        <p:spPr bwMode="auto">
          <a:xfrm>
            <a:off x="0" y="2066925"/>
            <a:ext cx="9144000" cy="2429449"/>
          </a:xfrm>
          <a:prstGeom prst="rect">
            <a:avLst/>
          </a:prstGeom>
          <a:solidFill>
            <a:srgbClr val="0070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600">
                <a:solidFill>
                  <a:schemeClr val="tx1"/>
                </a:solidFill>
                <a:latin typeface="Arial Narrow" panose="020B0604020202020204" pitchFamily="34" charset="0"/>
                <a:ea typeface="ＭＳ Ｐゴシック" panose="020B0600070205080204" pitchFamily="34" charset="-128"/>
              </a:defRPr>
            </a:lvl1pPr>
            <a:lvl2pPr marL="742950" indent="-285750" eaLnBrk="0" hangingPunct="0">
              <a:defRPr sz="2600">
                <a:solidFill>
                  <a:schemeClr val="tx1"/>
                </a:solidFill>
                <a:latin typeface="Arial Narrow" panose="020B0604020202020204" pitchFamily="34" charset="0"/>
                <a:ea typeface="ＭＳ Ｐゴシック" panose="020B0600070205080204" pitchFamily="34" charset="-128"/>
              </a:defRPr>
            </a:lvl2pPr>
            <a:lvl3pPr marL="1143000" indent="-228600" eaLnBrk="0" hangingPunct="0">
              <a:defRPr sz="2600">
                <a:solidFill>
                  <a:schemeClr val="tx1"/>
                </a:solidFill>
                <a:latin typeface="Arial Narrow" panose="020B0604020202020204" pitchFamily="34" charset="0"/>
                <a:ea typeface="ＭＳ Ｐゴシック" panose="020B0600070205080204" pitchFamily="34" charset="-128"/>
              </a:defRPr>
            </a:lvl3pPr>
            <a:lvl4pPr marL="1600200" indent="-228600" eaLnBrk="0" hangingPunct="0">
              <a:defRPr sz="2600">
                <a:solidFill>
                  <a:schemeClr val="tx1"/>
                </a:solidFill>
                <a:latin typeface="Arial Narrow" panose="020B0604020202020204" pitchFamily="34" charset="0"/>
                <a:ea typeface="ＭＳ Ｐゴシック" panose="020B0600070205080204" pitchFamily="34" charset="-128"/>
              </a:defRPr>
            </a:lvl4pPr>
            <a:lvl5pPr marL="2057400" indent="-228600" eaLnBrk="0" hangingPunct="0">
              <a:defRPr sz="26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9pPr>
          </a:lstStyle>
          <a:p>
            <a:pPr eaLnBrk="1" hangingPunct="1">
              <a:defRPr/>
            </a:pPr>
            <a:endParaRPr lang="de-DE" altLang="de-DE"/>
          </a:p>
        </p:txBody>
      </p:sp>
      <p:pic>
        <p:nvPicPr>
          <p:cNvPr id="4" name="Grafik 3">
            <a:extLst>
              <a:ext uri="{FF2B5EF4-FFF2-40B4-BE49-F238E27FC236}">
                <a16:creationId xmlns:a16="http://schemas.microsoft.com/office/drawing/2014/main" id="{481C8E6F-E5AC-2944-B4FD-B9A0400C30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2034" y="545273"/>
            <a:ext cx="2191416" cy="438283"/>
          </a:xfrm>
          <a:prstGeom prst="rect">
            <a:avLst/>
          </a:prstGeom>
        </p:spPr>
      </p:pic>
    </p:spTree>
    <p:extLst>
      <p:ext uri="{BB962C8B-B14F-4D97-AF65-F5344CB8AC3E}">
        <p14:creationId xmlns:p14="http://schemas.microsoft.com/office/powerpoint/2010/main" val="3289602679"/>
      </p:ext>
    </p:extLst>
  </p:cSld>
  <p:clrMap bg1="lt1" tx1="dk1" bg2="lt2" tx2="dk2" accent1="accent1" accent2="accent2" accent3="accent3" accent4="accent4" accent5="accent5" accent6="accent6" hlink="hlink" folHlink="folHlink"/>
  <p:sldLayoutIdLst>
    <p:sldLayoutId id="2147483775" r:id="rId1"/>
    <p:sldLayoutId id="2147483797" r:id="rId2"/>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userDrawn="1">
          <p15:clr>
            <a:srgbClr val="F26B43"/>
          </p15:clr>
        </p15:guide>
        <p15:guide id="2" orient="horz" pos="146" userDrawn="1">
          <p15:clr>
            <a:srgbClr val="F26B43"/>
          </p15:clr>
        </p15:guide>
        <p15:guide id="3" orient="horz" pos="577" userDrawn="1">
          <p15:clr>
            <a:srgbClr val="F26B43"/>
          </p15:clr>
        </p15:guide>
        <p15:guide id="5" orient="horz" pos="940" userDrawn="1">
          <p15:clr>
            <a:srgbClr val="F26B43"/>
          </p15:clr>
        </p15:guide>
        <p15:guide id="8" orient="horz" pos="1302" userDrawn="1">
          <p15:clr>
            <a:srgbClr val="F26B43"/>
          </p15:clr>
        </p15:guide>
        <p15:guide id="12" pos="2812" userDrawn="1">
          <p15:clr>
            <a:srgbClr val="F26B43"/>
          </p15:clr>
        </p15:guide>
        <p15:guide id="13" pos="2948" userDrawn="1">
          <p15:clr>
            <a:srgbClr val="F26B43"/>
          </p15:clr>
        </p15:guide>
        <p15:guide id="14" pos="5103" userDrawn="1">
          <p15:clr>
            <a:srgbClr val="F26B43"/>
          </p15:clr>
        </p15:guide>
        <p15:guide id="15" pos="5443" userDrawn="1">
          <p15:clr>
            <a:srgbClr val="F26B43"/>
          </p15:clr>
        </p15:guide>
        <p15:guide id="16" orient="horz" pos="3094" userDrawn="1">
          <p15:clr>
            <a:srgbClr val="F26B43"/>
          </p15:clr>
        </p15:guide>
        <p15:guide id="17" pos="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CA0B76EF-AB1B-6F9F-9D98-D3F4A87C9EDF}"/>
              </a:ext>
            </a:extLst>
          </p:cNvPr>
          <p:cNvGraphicFramePr>
            <a:graphicFrameLocks noChangeAspect="1"/>
          </p:cNvGraphicFramePr>
          <p:nvPr userDrawn="1">
            <p:custDataLst>
              <p:tags r:id="rId3"/>
            </p:custDataLst>
            <p:extLst>
              <p:ext uri="{D42A27DB-BD31-4B8C-83A1-F6EECF244321}">
                <p14:modId xmlns:p14="http://schemas.microsoft.com/office/powerpoint/2010/main" val="3291852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0" imgH="350" progId="TCLayout.ActiveDocument.1">
                  <p:embed/>
                </p:oleObj>
              </mc:Choice>
              <mc:Fallback>
                <p:oleObj name="think-cell Folie" r:id="rId4" imgW="350" imgH="350" progId="TCLayout.ActiveDocument.1">
                  <p:embed/>
                  <p:pic>
                    <p:nvPicPr>
                      <p:cNvPr id="2" name="Objekt 1" hidden="1">
                        <a:extLst>
                          <a:ext uri="{FF2B5EF4-FFF2-40B4-BE49-F238E27FC236}">
                            <a16:creationId xmlns:a16="http://schemas.microsoft.com/office/drawing/2014/main" id="{CA0B76EF-AB1B-6F9F-9D98-D3F4A87C9E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8">
            <a:extLst>
              <a:ext uri="{FF2B5EF4-FFF2-40B4-BE49-F238E27FC236}">
                <a16:creationId xmlns:a16="http://schemas.microsoft.com/office/drawing/2014/main" id="{49FADB86-0C3C-7C46-9514-661AF24791EA}"/>
              </a:ext>
            </a:extLst>
          </p:cNvPr>
          <p:cNvSpPr>
            <a:spLocks noChangeArrowheads="1"/>
          </p:cNvSpPr>
          <p:nvPr userDrawn="1"/>
        </p:nvSpPr>
        <p:spPr bwMode="auto">
          <a:xfrm>
            <a:off x="0" y="915988"/>
            <a:ext cx="9144000" cy="4227511"/>
          </a:xfrm>
          <a:prstGeom prst="rect">
            <a:avLst/>
          </a:prstGeom>
          <a:solidFill>
            <a:srgbClr val="0070B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600">
                <a:solidFill>
                  <a:schemeClr val="tx1"/>
                </a:solidFill>
                <a:latin typeface="Arial Narrow" panose="020B0604020202020204" pitchFamily="34" charset="0"/>
                <a:ea typeface="ＭＳ Ｐゴシック" panose="020B0600070205080204" pitchFamily="34" charset="-128"/>
              </a:defRPr>
            </a:lvl1pPr>
            <a:lvl2pPr marL="742950" indent="-285750" eaLnBrk="0" hangingPunct="0">
              <a:defRPr sz="2600">
                <a:solidFill>
                  <a:schemeClr val="tx1"/>
                </a:solidFill>
                <a:latin typeface="Arial Narrow" panose="020B0604020202020204" pitchFamily="34" charset="0"/>
                <a:ea typeface="ＭＳ Ｐゴシック" panose="020B0600070205080204" pitchFamily="34" charset="-128"/>
              </a:defRPr>
            </a:lvl2pPr>
            <a:lvl3pPr marL="1143000" indent="-228600" eaLnBrk="0" hangingPunct="0">
              <a:defRPr sz="2600">
                <a:solidFill>
                  <a:schemeClr val="tx1"/>
                </a:solidFill>
                <a:latin typeface="Arial Narrow" panose="020B0604020202020204" pitchFamily="34" charset="0"/>
                <a:ea typeface="ＭＳ Ｐゴシック" panose="020B0600070205080204" pitchFamily="34" charset="-128"/>
              </a:defRPr>
            </a:lvl3pPr>
            <a:lvl4pPr marL="1600200" indent="-228600" eaLnBrk="0" hangingPunct="0">
              <a:defRPr sz="2600">
                <a:solidFill>
                  <a:schemeClr val="tx1"/>
                </a:solidFill>
                <a:latin typeface="Arial Narrow" panose="020B0604020202020204" pitchFamily="34" charset="0"/>
                <a:ea typeface="ＭＳ Ｐゴシック" panose="020B0600070205080204" pitchFamily="34" charset="-128"/>
              </a:defRPr>
            </a:lvl4pPr>
            <a:lvl5pPr marL="2057400" indent="-228600" eaLnBrk="0" hangingPunct="0">
              <a:defRPr sz="26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9pPr>
          </a:lstStyle>
          <a:p>
            <a:pPr eaLnBrk="1" hangingPunct="1">
              <a:defRPr/>
            </a:pPr>
            <a:endParaRPr lang="de-DE" altLang="de-DE"/>
          </a:p>
        </p:txBody>
      </p:sp>
      <p:pic>
        <p:nvPicPr>
          <p:cNvPr id="6" name="Grafik 5">
            <a:extLst>
              <a:ext uri="{FF2B5EF4-FFF2-40B4-BE49-F238E27FC236}">
                <a16:creationId xmlns:a16="http://schemas.microsoft.com/office/drawing/2014/main" id="{28A01E52-A9C5-A745-8343-8B9507CD684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7106334" y="204055"/>
            <a:ext cx="994678" cy="527466"/>
          </a:xfrm>
          <a:prstGeom prst="rect">
            <a:avLst/>
          </a:prstGeom>
        </p:spPr>
      </p:pic>
      <p:pic>
        <p:nvPicPr>
          <p:cNvPr id="8" name="Grafik 7">
            <a:extLst>
              <a:ext uri="{FF2B5EF4-FFF2-40B4-BE49-F238E27FC236}">
                <a16:creationId xmlns:a16="http://schemas.microsoft.com/office/drawing/2014/main" id="{F1713852-5CED-7148-93E5-0D78358EAD7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5546" y="234951"/>
            <a:ext cx="1095779" cy="219156"/>
          </a:xfrm>
          <a:prstGeom prst="rect">
            <a:avLst/>
          </a:prstGeom>
        </p:spPr>
      </p:pic>
    </p:spTree>
    <p:extLst>
      <p:ext uri="{BB962C8B-B14F-4D97-AF65-F5344CB8AC3E}">
        <p14:creationId xmlns:p14="http://schemas.microsoft.com/office/powerpoint/2010/main" val="713639796"/>
      </p:ext>
    </p:extLst>
  </p:cSld>
  <p:clrMap bg1="lt1" tx1="dk1" bg2="lt2" tx2="dk2" accent1="accent1" accent2="accent2" accent3="accent3" accent4="accent4" accent5="accent5" accent6="accent6" hlink="hlink" folHlink="folHlink"/>
  <p:sldLayoutIdLst>
    <p:sldLayoutId id="2147483783" r:id="rId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userDrawn="1">
          <p15:clr>
            <a:srgbClr val="F26B43"/>
          </p15:clr>
        </p15:guide>
        <p15:guide id="2" orient="horz" pos="146" userDrawn="1">
          <p15:clr>
            <a:srgbClr val="F26B43"/>
          </p15:clr>
        </p15:guide>
        <p15:guide id="3" orient="horz" pos="577" userDrawn="1">
          <p15:clr>
            <a:srgbClr val="F26B43"/>
          </p15:clr>
        </p15:guide>
        <p15:guide id="5" orient="horz" pos="940" userDrawn="1">
          <p15:clr>
            <a:srgbClr val="F26B43"/>
          </p15:clr>
        </p15:guide>
        <p15:guide id="8" orient="horz" pos="1302" userDrawn="1">
          <p15:clr>
            <a:srgbClr val="F26B43"/>
          </p15:clr>
        </p15:guide>
        <p15:guide id="12" pos="2812" userDrawn="1">
          <p15:clr>
            <a:srgbClr val="F26B43"/>
          </p15:clr>
        </p15:guide>
        <p15:guide id="13" pos="2948" userDrawn="1">
          <p15:clr>
            <a:srgbClr val="F26B43"/>
          </p15:clr>
        </p15:guide>
        <p15:guide id="14" pos="5103" userDrawn="1">
          <p15:clr>
            <a:srgbClr val="F26B43"/>
          </p15:clr>
        </p15:guide>
        <p15:guide id="15" pos="5443" userDrawn="1">
          <p15:clr>
            <a:srgbClr val="F26B43"/>
          </p15:clr>
        </p15:guide>
        <p15:guide id="16" orient="horz" pos="3094" userDrawn="1">
          <p15:clr>
            <a:srgbClr val="F26B43"/>
          </p15:clr>
        </p15:guide>
        <p15:guide id="17" pos="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5F84E8F-EDEF-2993-02FA-650A68177EE1}"/>
              </a:ext>
            </a:extLst>
          </p:cNvPr>
          <p:cNvGraphicFramePr>
            <a:graphicFrameLocks noChangeAspect="1"/>
          </p:cNvGraphicFramePr>
          <p:nvPr userDrawn="1">
            <p:custDataLst>
              <p:tags r:id="rId16"/>
            </p:custDataLst>
            <p:extLst>
              <p:ext uri="{D42A27DB-BD31-4B8C-83A1-F6EECF244321}">
                <p14:modId xmlns:p14="http://schemas.microsoft.com/office/powerpoint/2010/main" val="1743572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7" imgW="350" imgH="350" progId="TCLayout.ActiveDocument.1">
                  <p:embed/>
                </p:oleObj>
              </mc:Choice>
              <mc:Fallback>
                <p:oleObj name="think-cell Folie" r:id="rId17" imgW="350" imgH="350" progId="TCLayout.ActiveDocument.1">
                  <p:embed/>
                  <p:pic>
                    <p:nvPicPr>
                      <p:cNvPr id="2" name="Objekt 1" hidden="1">
                        <a:extLst>
                          <a:ext uri="{FF2B5EF4-FFF2-40B4-BE49-F238E27FC236}">
                            <a16:creationId xmlns:a16="http://schemas.microsoft.com/office/drawing/2014/main" id="{E5F84E8F-EDEF-2993-02FA-650A68177EE1}"/>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DB7E49CB-C156-C940-8B1B-FD86085114BB}"/>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23786" t="20212" r="930" b="4504"/>
          <a:stretch/>
        </p:blipFill>
        <p:spPr>
          <a:xfrm flipV="1">
            <a:off x="4612328" y="0"/>
            <a:ext cx="4531672" cy="5143500"/>
          </a:xfrm>
          <a:prstGeom prst="rect">
            <a:avLst/>
          </a:prstGeom>
        </p:spPr>
      </p:pic>
      <p:sp>
        <p:nvSpPr>
          <p:cNvPr id="3" name="Foliennummernplatzhalter 1">
            <a:extLst>
              <a:ext uri="{FF2B5EF4-FFF2-40B4-BE49-F238E27FC236}">
                <a16:creationId xmlns:a16="http://schemas.microsoft.com/office/drawing/2014/main" id="{A6453FE4-F7BF-4ECE-A2ED-822910932274}"/>
              </a:ext>
            </a:extLst>
          </p:cNvPr>
          <p:cNvSpPr>
            <a:spLocks noGrp="1"/>
          </p:cNvSpPr>
          <p:nvPr>
            <p:ph type="sldNum" sz="quarter" idx="4"/>
          </p:nvPr>
        </p:nvSpPr>
        <p:spPr>
          <a:xfrm>
            <a:off x="8101013" y="224091"/>
            <a:ext cx="5397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1226C2-F133-44DF-AAED-DC1E350BCD78}" type="slidenum">
              <a:rPr lang="de-CH" smtClean="0"/>
              <a:t>‹Nr.›</a:t>
            </a:fld>
            <a:endParaRPr lang="de-CH" dirty="0"/>
          </a:p>
        </p:txBody>
      </p:sp>
      <p:pic>
        <p:nvPicPr>
          <p:cNvPr id="4" name="Grafik 3">
            <a:extLst>
              <a:ext uri="{FF2B5EF4-FFF2-40B4-BE49-F238E27FC236}">
                <a16:creationId xmlns:a16="http://schemas.microsoft.com/office/drawing/2014/main" id="{BD12559B-2930-4332-838D-5E2C8A4C8765}"/>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7106334" y="204055"/>
            <a:ext cx="994678" cy="527466"/>
          </a:xfrm>
          <a:prstGeom prst="rect">
            <a:avLst/>
          </a:prstGeom>
        </p:spPr>
      </p:pic>
      <p:pic>
        <p:nvPicPr>
          <p:cNvPr id="6" name="Grafik 5">
            <a:extLst>
              <a:ext uri="{FF2B5EF4-FFF2-40B4-BE49-F238E27FC236}">
                <a16:creationId xmlns:a16="http://schemas.microsoft.com/office/drawing/2014/main" id="{9C812A7C-6032-AA40-8EC9-FC343C20DE4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15546" y="234951"/>
            <a:ext cx="1095779" cy="219156"/>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98" r:id="rId3"/>
    <p:sldLayoutId id="2147483761" r:id="rId4"/>
    <p:sldLayoutId id="2147483773" r:id="rId5"/>
    <p:sldLayoutId id="2147483799" r:id="rId6"/>
    <p:sldLayoutId id="2147483776" r:id="rId7"/>
    <p:sldLayoutId id="2147483764" r:id="rId8"/>
    <p:sldLayoutId id="2147483765" r:id="rId9"/>
    <p:sldLayoutId id="2147483763" r:id="rId10"/>
    <p:sldLayoutId id="2147483777" r:id="rId11"/>
    <p:sldLayoutId id="2147483778" r:id="rId12"/>
    <p:sldLayoutId id="2147483779" r:id="rId13"/>
    <p:sldLayoutId id="2147483780" r:id="rId14"/>
  </p:sldLayoutIdLst>
  <p:hf hdr="0" ftr="0" dt="0"/>
  <p:txStyles>
    <p:titleStyle>
      <a:lvl1pPr algn="l" rtl="0" eaLnBrk="0" fontAlgn="base" hangingPunct="0">
        <a:spcBef>
          <a:spcPct val="0"/>
        </a:spcBef>
        <a:spcAft>
          <a:spcPct val="0"/>
        </a:spcAft>
        <a:defRPr sz="3300">
          <a:solidFill>
            <a:schemeClr val="tx1"/>
          </a:solidFill>
          <a:latin typeface="+mj-lt"/>
          <a:ea typeface="ＭＳ Ｐゴシック" charset="0"/>
          <a:cs typeface="+mj-cs"/>
        </a:defRPr>
      </a:lvl1pPr>
      <a:lvl2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2pPr>
      <a:lvl3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3pPr>
      <a:lvl4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4pPr>
      <a:lvl5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5pPr>
      <a:lvl6pPr marL="457200" algn="l" rtl="0" eaLnBrk="1" fontAlgn="base" hangingPunct="1">
        <a:spcBef>
          <a:spcPct val="0"/>
        </a:spcBef>
        <a:spcAft>
          <a:spcPct val="0"/>
        </a:spcAft>
        <a:defRPr sz="3300">
          <a:solidFill>
            <a:schemeClr val="tx2"/>
          </a:solidFill>
          <a:latin typeface="Arial Narrow" pitchFamily="34" charset="0"/>
          <a:cs typeface="Arial" charset="0"/>
        </a:defRPr>
      </a:lvl6pPr>
      <a:lvl7pPr marL="914400" algn="l" rtl="0" eaLnBrk="1" fontAlgn="base" hangingPunct="1">
        <a:spcBef>
          <a:spcPct val="0"/>
        </a:spcBef>
        <a:spcAft>
          <a:spcPct val="0"/>
        </a:spcAft>
        <a:defRPr sz="3300">
          <a:solidFill>
            <a:schemeClr val="tx2"/>
          </a:solidFill>
          <a:latin typeface="Arial Narrow" pitchFamily="34" charset="0"/>
          <a:cs typeface="Arial" charset="0"/>
        </a:defRPr>
      </a:lvl7pPr>
      <a:lvl8pPr marL="1371600" algn="l" rtl="0" eaLnBrk="1" fontAlgn="base" hangingPunct="1">
        <a:spcBef>
          <a:spcPct val="0"/>
        </a:spcBef>
        <a:spcAft>
          <a:spcPct val="0"/>
        </a:spcAft>
        <a:defRPr sz="3300">
          <a:solidFill>
            <a:schemeClr val="tx2"/>
          </a:solidFill>
          <a:latin typeface="Arial Narrow" pitchFamily="34" charset="0"/>
          <a:cs typeface="Arial" charset="0"/>
        </a:defRPr>
      </a:lvl8pPr>
      <a:lvl9pPr marL="1828800" algn="l" rtl="0" eaLnBrk="1" fontAlgn="base" hangingPunct="1">
        <a:spcBef>
          <a:spcPct val="0"/>
        </a:spcBef>
        <a:spcAft>
          <a:spcPct val="0"/>
        </a:spcAft>
        <a:defRPr sz="3300">
          <a:solidFill>
            <a:schemeClr val="tx2"/>
          </a:solidFill>
          <a:latin typeface="Arial Narrow" pitchFamily="34" charset="0"/>
          <a:cs typeface="Arial" charset="0"/>
        </a:defRPr>
      </a:lvl9pPr>
    </p:titleStyle>
    <p:bodyStyle>
      <a:lvl1pPr marL="342900" indent="-342900" algn="l" rtl="0" eaLnBrk="0" fontAlgn="base" hangingPunct="0">
        <a:lnSpc>
          <a:spcPts val="3200"/>
        </a:lnSpc>
        <a:spcBef>
          <a:spcPts val="1600"/>
        </a:spcBef>
        <a:spcAft>
          <a:spcPct val="0"/>
        </a:spcAft>
        <a:defRPr sz="2600">
          <a:solidFill>
            <a:schemeClr val="tx1"/>
          </a:solidFill>
          <a:latin typeface="+mn-lt"/>
          <a:ea typeface="ＭＳ Ｐゴシック" charset="0"/>
          <a:cs typeface="+mn-cs"/>
        </a:defRPr>
      </a:lvl1pPr>
      <a:lvl2pPr marL="355600" indent="-3540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2pPr>
      <a:lvl3pPr marL="723900" indent="-3667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3pPr>
      <a:lvl4pPr marL="1068388" indent="-342900"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4pPr>
      <a:lvl5pPr marL="1449388" indent="-3794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5pPr>
      <a:lvl6pPr marL="18970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6pPr>
      <a:lvl7pPr marL="23542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7pPr>
      <a:lvl8pPr marL="28114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8pPr>
      <a:lvl9pPr marL="32686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userDrawn="1">
          <p15:clr>
            <a:srgbClr val="F26B43"/>
          </p15:clr>
        </p15:guide>
        <p15:guide id="2" orient="horz" pos="146" userDrawn="1">
          <p15:clr>
            <a:srgbClr val="F26B43"/>
          </p15:clr>
        </p15:guide>
        <p15:guide id="3" orient="horz" pos="577" userDrawn="1">
          <p15:clr>
            <a:srgbClr val="F26B43"/>
          </p15:clr>
        </p15:guide>
        <p15:guide id="5" orient="horz" pos="940" userDrawn="1">
          <p15:clr>
            <a:srgbClr val="F26B43"/>
          </p15:clr>
        </p15:guide>
        <p15:guide id="6" orient="horz" pos="1302" userDrawn="1">
          <p15:clr>
            <a:srgbClr val="F26B43"/>
          </p15:clr>
        </p15:guide>
        <p15:guide id="11" pos="2812" userDrawn="1">
          <p15:clr>
            <a:srgbClr val="F26B43"/>
          </p15:clr>
        </p15:guide>
        <p15:guide id="12" pos="2948" userDrawn="1">
          <p15:clr>
            <a:srgbClr val="F26B43"/>
          </p15:clr>
        </p15:guide>
        <p15:guide id="13" pos="5103" userDrawn="1">
          <p15:clr>
            <a:srgbClr val="F26B43"/>
          </p15:clr>
        </p15:guide>
        <p15:guide id="14" pos="5443" userDrawn="1">
          <p15:clr>
            <a:srgbClr val="F26B43"/>
          </p15:clr>
        </p15:guide>
        <p15:guide id="15" orient="horz" pos="3094" userDrawn="1">
          <p15:clr>
            <a:srgbClr val="F26B43"/>
          </p15:clr>
        </p15:guide>
        <p15:guide id="16" orient="horz" pos="2074" userDrawn="1">
          <p15:clr>
            <a:srgbClr val="F26B43"/>
          </p15:clr>
        </p15:guide>
        <p15:guide id="17" orient="horz" pos="1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3EEE434-1661-DE4C-86AC-13963AA63DF3}"/>
              </a:ext>
            </a:extLst>
          </p:cNvPr>
          <p:cNvSpPr>
            <a:spLocks noGrp="1"/>
          </p:cNvSpPr>
          <p:nvPr>
            <p:ph type="body" sz="quarter" idx="11"/>
          </p:nvPr>
        </p:nvSpPr>
        <p:spPr>
          <a:xfrm>
            <a:off x="1368425" y="2183199"/>
            <a:ext cx="2847525" cy="589375"/>
          </a:xfrm>
        </p:spPr>
        <p:txBody>
          <a:bodyPr/>
          <a:lstStyle/>
          <a:p>
            <a:r>
              <a:rPr lang="de-DE" altLang="de-DE" sz="1800" dirty="0">
                <a:latin typeface="Arial Narrow" panose="020B0604020202020204" pitchFamily="34" charset="0"/>
                <a:cs typeface="Arial Narrow" panose="020B0604020202020204" pitchFamily="34" charset="0"/>
              </a:rPr>
              <a:t>Wandelwerkzeug</a:t>
            </a:r>
            <a:endParaRPr lang="de-DE" sz="1800" dirty="0"/>
          </a:p>
        </p:txBody>
      </p:sp>
      <p:sp>
        <p:nvSpPr>
          <p:cNvPr id="3" name="Textplatzhalter 2">
            <a:extLst>
              <a:ext uri="{FF2B5EF4-FFF2-40B4-BE49-F238E27FC236}">
                <a16:creationId xmlns:a16="http://schemas.microsoft.com/office/drawing/2014/main" id="{41F32CBF-83F0-A346-A6C2-A2E5182E6162}"/>
              </a:ext>
            </a:extLst>
          </p:cNvPr>
          <p:cNvSpPr>
            <a:spLocks noGrp="1"/>
          </p:cNvSpPr>
          <p:nvPr>
            <p:ph type="body" sz="quarter" idx="12"/>
          </p:nvPr>
        </p:nvSpPr>
        <p:spPr>
          <a:xfrm>
            <a:off x="1368425" y="2692204"/>
            <a:ext cx="3850938" cy="1572113"/>
          </a:xfrm>
        </p:spPr>
        <p:txBody>
          <a:bodyPr/>
          <a:lstStyle/>
          <a:p>
            <a:pPr>
              <a:lnSpc>
                <a:spcPct val="100000"/>
              </a:lnSpc>
            </a:pPr>
            <a:r>
              <a:rPr lang="de-DE" altLang="de-DE" sz="3600" dirty="0">
                <a:latin typeface="Arial Narrow" panose="020B0604020202020204" pitchFamily="34" charset="0"/>
                <a:cs typeface="Arial Narrow" panose="020B0604020202020204" pitchFamily="34" charset="0"/>
              </a:rPr>
              <a:t>Purpose Canvas: Wozu und Wohin der Veränderung</a:t>
            </a:r>
          </a:p>
        </p:txBody>
      </p:sp>
      <p:pic>
        <p:nvPicPr>
          <p:cNvPr id="9" name="Grafik 8">
            <a:extLst>
              <a:ext uri="{FF2B5EF4-FFF2-40B4-BE49-F238E27FC236}">
                <a16:creationId xmlns:a16="http://schemas.microsoft.com/office/drawing/2014/main" id="{5B50A9B6-344B-409C-9441-EF6E231D9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757" y="140824"/>
            <a:ext cx="1692718" cy="1692718"/>
          </a:xfrm>
          <a:prstGeom prst="rect">
            <a:avLst/>
          </a:prstGeom>
        </p:spPr>
      </p:pic>
      <p:sp>
        <p:nvSpPr>
          <p:cNvPr id="10" name="Oval 9">
            <a:extLst>
              <a:ext uri="{FF2B5EF4-FFF2-40B4-BE49-F238E27FC236}">
                <a16:creationId xmlns:a16="http://schemas.microsoft.com/office/drawing/2014/main" id="{BAF22100-6D95-AD45-8F3F-2BDB24936BC9}"/>
              </a:ext>
            </a:extLst>
          </p:cNvPr>
          <p:cNvSpPr/>
          <p:nvPr/>
        </p:nvSpPr>
        <p:spPr>
          <a:xfrm>
            <a:off x="5317963" y="2297560"/>
            <a:ext cx="1572113" cy="1572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de-DE" sz="1600" dirty="0" err="1">
              <a:solidFill>
                <a:schemeClr val="tx1"/>
              </a:solidFill>
              <a:latin typeface="Merriweather Light" panose="00000400000000000000" pitchFamily="2" charset="0"/>
            </a:endParaRPr>
          </a:p>
        </p:txBody>
      </p:sp>
      <p:pic>
        <p:nvPicPr>
          <p:cNvPr id="7" name="Grafik 6">
            <a:extLst>
              <a:ext uri="{FF2B5EF4-FFF2-40B4-BE49-F238E27FC236}">
                <a16:creationId xmlns:a16="http://schemas.microsoft.com/office/drawing/2014/main" id="{C6C477CF-AE1A-E54B-B57D-D7F229BCF8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1551" y="2599763"/>
            <a:ext cx="2142265" cy="1595719"/>
          </a:xfrm>
          <a:prstGeom prst="rect">
            <a:avLst/>
          </a:prstGeom>
        </p:spPr>
      </p:pic>
    </p:spTree>
    <p:extLst>
      <p:ext uri="{BB962C8B-B14F-4D97-AF65-F5344CB8AC3E}">
        <p14:creationId xmlns:p14="http://schemas.microsoft.com/office/powerpoint/2010/main" val="215969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a:xfrm>
            <a:off x="1043781" y="2952000"/>
            <a:ext cx="3276759" cy="609227"/>
          </a:xfrm>
        </p:spPr>
        <p:txBody>
          <a:bodyPr/>
          <a:lstStyle/>
          <a:p>
            <a:r>
              <a:rPr lang="de-DE" b="1" dirty="0">
                <a:latin typeface="Arial Narrow" panose="020B0604020202020204" pitchFamily="34" charset="0"/>
                <a:cs typeface="Arial Narrow" panose="020B0604020202020204" pitchFamily="34" charset="0"/>
              </a:rPr>
              <a:t>Nächste Schritte</a:t>
            </a: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4"/>
          </p:nvPr>
        </p:nvSpPr>
        <p:spPr>
          <a:xfrm>
            <a:off x="7099301" y="223838"/>
            <a:ext cx="1541462" cy="274637"/>
          </a:xfrm>
          <a:prstGeom prst="rect">
            <a:avLst/>
          </a:prstGeom>
        </p:spPr>
        <p:txBody>
          <a:bodyPr/>
          <a:lstStyle/>
          <a:p>
            <a:fld id="{DE1226C2-F133-44DF-AAED-DC1E350BCD78}" type="slidenum">
              <a:rPr lang="de-CH" smtClean="0"/>
              <a:t>10</a:t>
            </a:fld>
            <a:endParaRPr lang="de-CH" dirty="0"/>
          </a:p>
        </p:txBody>
      </p:sp>
      <p:sp>
        <p:nvSpPr>
          <p:cNvPr id="6" name="Oval 5">
            <a:extLst>
              <a:ext uri="{FF2B5EF4-FFF2-40B4-BE49-F238E27FC236}">
                <a16:creationId xmlns:a16="http://schemas.microsoft.com/office/drawing/2014/main" id="{09A0A1C9-7CDA-4E41-BD86-C5DD5DA7A668}"/>
              </a:ext>
            </a:extLst>
          </p:cNvPr>
          <p:cNvSpPr/>
          <p:nvPr/>
        </p:nvSpPr>
        <p:spPr>
          <a:xfrm>
            <a:off x="5264175" y="1873230"/>
            <a:ext cx="1572113" cy="1572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de-DE" sz="1600" dirty="0" err="1">
              <a:solidFill>
                <a:schemeClr val="tx1"/>
              </a:solidFill>
              <a:latin typeface="Merriweather Light" panose="00000400000000000000" pitchFamily="2" charset="0"/>
            </a:endParaRPr>
          </a:p>
        </p:txBody>
      </p:sp>
      <p:pic>
        <p:nvPicPr>
          <p:cNvPr id="5" name="Grafik 4">
            <a:extLst>
              <a:ext uri="{FF2B5EF4-FFF2-40B4-BE49-F238E27FC236}">
                <a16:creationId xmlns:a16="http://schemas.microsoft.com/office/drawing/2014/main" id="{0A0B844E-BDF4-9D49-8188-5BFB43082F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9950" y="2275313"/>
            <a:ext cx="2494417" cy="2033721"/>
          </a:xfrm>
          <a:prstGeom prst="rect">
            <a:avLst/>
          </a:prstGeom>
        </p:spPr>
      </p:pic>
    </p:spTree>
    <p:extLst>
      <p:ext uri="{BB962C8B-B14F-4D97-AF65-F5344CB8AC3E}">
        <p14:creationId xmlns:p14="http://schemas.microsoft.com/office/powerpoint/2010/main" val="419413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p:txBody>
          <a:bodyPr/>
          <a:lstStyle/>
          <a:p>
            <a:r>
              <a:rPr lang="de-DE" b="1" dirty="0">
                <a:latin typeface="Arial Narrow" panose="020B0604020202020204" pitchFamily="34" charset="0"/>
                <a:cs typeface="Arial Narrow" panose="020B0604020202020204" pitchFamily="34" charset="0"/>
              </a:rPr>
              <a:t>Nächste Schritte</a:t>
            </a: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13"/>
          </p:nvPr>
        </p:nvSpPr>
        <p:spPr/>
        <p:txBody>
          <a:bodyPr/>
          <a:lstStyle/>
          <a:p>
            <a:fld id="{DE1226C2-F133-44DF-AAED-DC1E350BCD78}" type="slidenum">
              <a:rPr lang="de-CH" smtClean="0"/>
              <a:t>11</a:t>
            </a:fld>
            <a:endParaRPr lang="de-CH" dirty="0"/>
          </a:p>
        </p:txBody>
      </p:sp>
      <p:graphicFrame>
        <p:nvGraphicFramePr>
          <p:cNvPr id="16" name="Tabelle 5">
            <a:extLst>
              <a:ext uri="{FF2B5EF4-FFF2-40B4-BE49-F238E27FC236}">
                <a16:creationId xmlns:a16="http://schemas.microsoft.com/office/drawing/2014/main" id="{7A45F6A1-D0AA-5544-904D-288AB7561669}"/>
              </a:ext>
            </a:extLst>
          </p:cNvPr>
          <p:cNvGraphicFramePr>
            <a:graphicFrameLocks noGrp="1"/>
          </p:cNvGraphicFramePr>
          <p:nvPr>
            <p:extLst>
              <p:ext uri="{D42A27DB-BD31-4B8C-83A1-F6EECF244321}">
                <p14:modId xmlns:p14="http://schemas.microsoft.com/office/powerpoint/2010/main" val="3663290573"/>
              </p:ext>
            </p:extLst>
          </p:nvPr>
        </p:nvGraphicFramePr>
        <p:xfrm>
          <a:off x="1042987" y="1486113"/>
          <a:ext cx="7058026" cy="936000"/>
        </p:xfrm>
        <a:graphic>
          <a:graphicData uri="http://schemas.openxmlformats.org/drawingml/2006/table">
            <a:tbl>
              <a:tblPr firstRow="1" bandRow="1">
                <a:tableStyleId>{5C22544A-7EE6-4342-B048-85BDC9FD1C3A}</a:tableStyleId>
              </a:tblPr>
              <a:tblGrid>
                <a:gridCol w="349881">
                  <a:extLst>
                    <a:ext uri="{9D8B030D-6E8A-4147-A177-3AD203B41FA5}">
                      <a16:colId xmlns:a16="http://schemas.microsoft.com/office/drawing/2014/main" val="1812876424"/>
                    </a:ext>
                  </a:extLst>
                </a:gridCol>
                <a:gridCol w="6708145">
                  <a:extLst>
                    <a:ext uri="{9D8B030D-6E8A-4147-A177-3AD203B41FA5}">
                      <a16:colId xmlns:a16="http://schemas.microsoft.com/office/drawing/2014/main" val="2948105938"/>
                    </a:ext>
                  </a:extLst>
                </a:gridCol>
              </a:tblGrid>
              <a:tr h="468000">
                <a:tc>
                  <a:txBody>
                    <a:bodyPr/>
                    <a:lstStyle/>
                    <a:p>
                      <a:r>
                        <a:rPr lang="de-CH" altLang="de-DE" sz="1800" b="1" i="0" dirty="0">
                          <a:solidFill>
                            <a:sysClr val="windowText" lastClr="000000"/>
                          </a:solidFill>
                          <a:latin typeface="Arial Narrow" panose="020B0604020202020204" pitchFamily="34" charset="0"/>
                          <a:cs typeface="Arial Narrow" panose="020B0604020202020204" pitchFamily="34" charset="0"/>
                        </a:rPr>
                        <a:t>1</a:t>
                      </a:r>
                      <a:endParaRPr lang="de-DE" b="1" i="0" dirty="0">
                        <a:solidFill>
                          <a:sysClr val="windowText" lastClr="000000"/>
                        </a:solidFill>
                        <a:latin typeface="Arial Narrow" panose="020B0604020202020204" pitchFamily="34" charset="0"/>
                        <a:cs typeface="Arial Narrow" panose="020B0604020202020204" pitchFamily="34" charset="0"/>
                      </a:endParaRPr>
                    </a:p>
                  </a:txBody>
                  <a:tcPr anchor="ctr">
                    <a:lnR w="12700" cmpd="sng">
                      <a:noFill/>
                    </a:lnR>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b="0" i="0" dirty="0">
                          <a:solidFill>
                            <a:sysClr val="windowText" lastClr="000000"/>
                          </a:solidFill>
                          <a:latin typeface="Arial Narrow" panose="020B0604020202020204" pitchFamily="34" charset="0"/>
                          <a:cs typeface="Arial Narrow" panose="020B0604020202020204" pitchFamily="34" charset="0"/>
                        </a:rPr>
                        <a:t>Nachbereitung</a:t>
                      </a:r>
                    </a:p>
                  </a:txBody>
                  <a:tcPr anchor="ctr">
                    <a:lnL w="12700" cmpd="sng">
                      <a:noFill/>
                    </a:lnL>
                    <a:lnR w="12700" cmpd="sng">
                      <a:noFill/>
                    </a:lnR>
                    <a:lnT w="12700" cmpd="sng">
                      <a:noFill/>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884400"/>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2</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b="0" i="0" dirty="0">
                          <a:solidFill>
                            <a:sysClr val="windowText" lastClr="000000"/>
                          </a:solidFill>
                          <a:latin typeface="Arial Narrow" panose="020B0604020202020204" pitchFamily="34" charset="0"/>
                          <a:cs typeface="Arial Narrow" panose="020B0604020202020204" pitchFamily="34" charset="0"/>
                        </a:rPr>
                        <a:t>Alignment zum Ergebnis</a:t>
                      </a: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217412"/>
                  </a:ext>
                </a:extLst>
              </a:tr>
            </a:tbl>
          </a:graphicData>
        </a:graphic>
      </p:graphicFrame>
    </p:spTree>
    <p:extLst>
      <p:ext uri="{BB962C8B-B14F-4D97-AF65-F5344CB8AC3E}">
        <p14:creationId xmlns:p14="http://schemas.microsoft.com/office/powerpoint/2010/main" val="394694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a:xfrm>
            <a:off x="1043781" y="2952000"/>
            <a:ext cx="3276759" cy="609227"/>
          </a:xfrm>
        </p:spPr>
        <p:txBody>
          <a:bodyPr/>
          <a:lstStyle/>
          <a:p>
            <a:r>
              <a:rPr lang="de-DE" b="1" dirty="0">
                <a:latin typeface="Arial Narrow" panose="020B0604020202020204" pitchFamily="34" charset="0"/>
                <a:cs typeface="Arial Narrow" panose="020B0604020202020204" pitchFamily="34" charset="0"/>
              </a:rPr>
              <a:t>Check out</a:t>
            </a: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4"/>
          </p:nvPr>
        </p:nvSpPr>
        <p:spPr>
          <a:xfrm>
            <a:off x="7099301" y="223838"/>
            <a:ext cx="1541462" cy="274637"/>
          </a:xfrm>
          <a:prstGeom prst="rect">
            <a:avLst/>
          </a:prstGeom>
        </p:spPr>
        <p:txBody>
          <a:bodyPr/>
          <a:lstStyle/>
          <a:p>
            <a:fld id="{DE1226C2-F133-44DF-AAED-DC1E350BCD78}" type="slidenum">
              <a:rPr lang="de-CH" smtClean="0"/>
              <a:t>12</a:t>
            </a:fld>
            <a:endParaRPr lang="de-CH" dirty="0"/>
          </a:p>
        </p:txBody>
      </p:sp>
      <p:sp>
        <p:nvSpPr>
          <p:cNvPr id="6" name="Oval 5">
            <a:extLst>
              <a:ext uri="{FF2B5EF4-FFF2-40B4-BE49-F238E27FC236}">
                <a16:creationId xmlns:a16="http://schemas.microsoft.com/office/drawing/2014/main" id="{54A160C2-8441-4947-A345-89E3DD938B86}"/>
              </a:ext>
            </a:extLst>
          </p:cNvPr>
          <p:cNvSpPr/>
          <p:nvPr/>
        </p:nvSpPr>
        <p:spPr>
          <a:xfrm>
            <a:off x="4953399" y="2267677"/>
            <a:ext cx="1572113" cy="1572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de-DE" sz="1600" dirty="0" err="1">
              <a:solidFill>
                <a:schemeClr val="tx1"/>
              </a:solidFill>
              <a:latin typeface="Merriweather Light" panose="00000400000000000000" pitchFamily="2" charset="0"/>
            </a:endParaRPr>
          </a:p>
        </p:txBody>
      </p:sp>
      <p:pic>
        <p:nvPicPr>
          <p:cNvPr id="5" name="Grafik 4">
            <a:extLst>
              <a:ext uri="{FF2B5EF4-FFF2-40B4-BE49-F238E27FC236}">
                <a16:creationId xmlns:a16="http://schemas.microsoft.com/office/drawing/2014/main" id="{9216E116-3F1A-5C43-A770-4CD1176E90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9950" y="2859088"/>
            <a:ext cx="2843276" cy="1445149"/>
          </a:xfrm>
          <a:prstGeom prst="rect">
            <a:avLst/>
          </a:prstGeom>
        </p:spPr>
      </p:pic>
    </p:spTree>
    <p:extLst>
      <p:ext uri="{BB962C8B-B14F-4D97-AF65-F5344CB8AC3E}">
        <p14:creationId xmlns:p14="http://schemas.microsoft.com/office/powerpoint/2010/main" val="47257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p:txBody>
          <a:bodyPr/>
          <a:lstStyle/>
          <a:p>
            <a:r>
              <a:rPr lang="de-DE" sz="2800" b="1" kern="1200" baseline="0" dirty="0">
                <a:solidFill>
                  <a:srgbClr val="000000"/>
                </a:solidFill>
                <a:effectLst/>
                <a:latin typeface="+mj-lt"/>
                <a:ea typeface="+mj-ea"/>
                <a:cs typeface="+mj-cs"/>
              </a:rPr>
              <a:t>Check out</a:t>
            </a:r>
            <a:r>
              <a:rPr lang="de-DE" sz="2000" dirty="0">
                <a:latin typeface="+mj-lt"/>
              </a:rPr>
              <a:t> </a:t>
            </a:r>
            <a:endParaRPr lang="de-DE" b="1" dirty="0">
              <a:latin typeface="+mj-lt"/>
              <a:cs typeface="Arial Narrow" panose="020B0604020202020204" pitchFamily="34" charset="0"/>
            </a:endParaRP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13"/>
          </p:nvPr>
        </p:nvSpPr>
        <p:spPr/>
        <p:txBody>
          <a:bodyPr/>
          <a:lstStyle/>
          <a:p>
            <a:fld id="{DE1226C2-F133-44DF-AAED-DC1E350BCD78}" type="slidenum">
              <a:rPr lang="de-CH" smtClean="0"/>
              <a:t>13</a:t>
            </a:fld>
            <a:endParaRPr lang="de-CH" dirty="0"/>
          </a:p>
        </p:txBody>
      </p:sp>
      <p:sp>
        <p:nvSpPr>
          <p:cNvPr id="6" name="Rechteck 5">
            <a:extLst>
              <a:ext uri="{FF2B5EF4-FFF2-40B4-BE49-F238E27FC236}">
                <a16:creationId xmlns:a16="http://schemas.microsoft.com/office/drawing/2014/main" id="{A8BA62BD-0EF8-FD43-B12F-8AEB4020E785}"/>
              </a:ext>
            </a:extLst>
          </p:cNvPr>
          <p:cNvSpPr/>
          <p:nvPr/>
        </p:nvSpPr>
        <p:spPr bwMode="auto">
          <a:xfrm>
            <a:off x="1042988" y="1588468"/>
            <a:ext cx="2878083" cy="1528682"/>
          </a:xfrm>
          <a:prstGeom prst="rect">
            <a:avLst/>
          </a:prstGeom>
          <a:solidFill>
            <a:schemeClr val="bg1">
              <a:lumMod val="85000"/>
            </a:schemeClr>
          </a:solidFill>
          <a:ln w="88900" cap="flat" cmpd="sng" algn="ctr">
            <a:solidFill>
              <a:schemeClr val="bg1"/>
            </a:solidFill>
            <a:prstDash val="solid"/>
            <a:round/>
            <a:headEnd type="none" w="med" len="med"/>
            <a:tailEnd type="none" w="med" len="med"/>
          </a:ln>
          <a:effectLst>
            <a:outerShdw blurRad="165100" dist="38100" dir="2700000" sx="102000" sy="102000" algn="tl" rotWithShape="0">
              <a:prstClr val="black">
                <a:alpha val="24000"/>
              </a:prstClr>
            </a:outerShdw>
          </a:effectLst>
        </p:spPr>
        <p:txBody>
          <a:bodyPr vert="horz" wrap="square" lIns="180000" tIns="180000" rIns="180000" bIns="180000" numCol="1" rtlCol="0" anchor="t" anchorCtr="0" compatLnSpc="1">
            <a:prstTxWarp prst="textNoShape">
              <a:avLst/>
            </a:prstTxWarp>
          </a:bodyPr>
          <a:lstStyle/>
          <a:p>
            <a:pPr eaLnBrk="1" hangingPunct="1"/>
            <a:r>
              <a:rPr lang="de-DE" sz="2000" i="1" dirty="0">
                <a:solidFill>
                  <a:srgbClr val="0070C0"/>
                </a:solidFill>
                <a:latin typeface="Freestyle Script" panose="030804020302050B0404" pitchFamily="66" charset="77"/>
              </a:rPr>
              <a:t>Gedanken und Impulse rückblickend </a:t>
            </a:r>
            <a:br>
              <a:rPr lang="de-DE" sz="2000" i="1" dirty="0">
                <a:solidFill>
                  <a:srgbClr val="0070C0"/>
                </a:solidFill>
                <a:latin typeface="Freestyle Script" panose="030804020302050B0404" pitchFamily="66" charset="77"/>
              </a:rPr>
            </a:br>
            <a:r>
              <a:rPr lang="de-DE" sz="2000" i="1" dirty="0">
                <a:solidFill>
                  <a:srgbClr val="0070C0"/>
                </a:solidFill>
                <a:latin typeface="Freestyle Script" panose="030804020302050B0404" pitchFamily="66" charset="77"/>
              </a:rPr>
              <a:t>zum heutigen Workshop.</a:t>
            </a:r>
            <a:endParaRPr kumimoji="0" lang="de-DE" sz="2000" b="0" i="0" u="none" strike="noStrike" cap="none" normalizeH="0" baseline="0" dirty="0">
              <a:ln>
                <a:noFill/>
              </a:ln>
              <a:solidFill>
                <a:schemeClr val="tx1"/>
              </a:solidFill>
              <a:effectLst/>
              <a:latin typeface="Arial Narrow" pitchFamily="34" charset="0"/>
              <a:cs typeface="Arial" charset="0"/>
            </a:endParaRPr>
          </a:p>
        </p:txBody>
      </p:sp>
      <p:sp>
        <p:nvSpPr>
          <p:cNvPr id="9" name="Rechteck 8">
            <a:extLst>
              <a:ext uri="{FF2B5EF4-FFF2-40B4-BE49-F238E27FC236}">
                <a16:creationId xmlns:a16="http://schemas.microsoft.com/office/drawing/2014/main" id="{DADC1954-83DC-D841-AEF3-6B91FF2093C1}"/>
              </a:ext>
            </a:extLst>
          </p:cNvPr>
          <p:cNvSpPr/>
          <p:nvPr/>
        </p:nvSpPr>
        <p:spPr bwMode="auto">
          <a:xfrm>
            <a:off x="2267744" y="2931790"/>
            <a:ext cx="2878083" cy="1528682"/>
          </a:xfrm>
          <a:prstGeom prst="rect">
            <a:avLst/>
          </a:prstGeom>
          <a:solidFill>
            <a:schemeClr val="bg1">
              <a:lumMod val="85000"/>
            </a:schemeClr>
          </a:solidFill>
          <a:ln w="88900" cap="flat" cmpd="sng" algn="ctr">
            <a:solidFill>
              <a:schemeClr val="bg1"/>
            </a:solidFill>
            <a:prstDash val="solid"/>
            <a:round/>
            <a:headEnd type="none" w="med" len="med"/>
            <a:tailEnd type="none" w="med" len="med"/>
          </a:ln>
          <a:effectLst>
            <a:outerShdw blurRad="165100" dist="38100" dir="2700000" sx="102000" sy="102000" algn="tl" rotWithShape="0">
              <a:prstClr val="black">
                <a:alpha val="24000"/>
              </a:prstClr>
            </a:outerShdw>
          </a:effectLst>
        </p:spPr>
        <p:txBody>
          <a:bodyPr vert="horz" wrap="square" lIns="180000" tIns="180000" rIns="180000" bIns="180000" numCol="1" rtlCol="0" anchor="t" anchorCtr="0" compatLnSpc="1">
            <a:prstTxWarp prst="textNoShape">
              <a:avLst/>
            </a:prstTxWarp>
          </a:bodyPr>
          <a:lstStyle/>
          <a:p>
            <a:pPr eaLnBrk="1" hangingPunct="1"/>
            <a:r>
              <a:rPr lang="de-DE" sz="2000" i="1" dirty="0">
                <a:solidFill>
                  <a:srgbClr val="0070C0"/>
                </a:solidFill>
                <a:latin typeface="Freestyle Script" panose="030804020302050B0404" pitchFamily="66" charset="77"/>
              </a:rPr>
              <a:t>Gedanken und Impulse rückblickend </a:t>
            </a:r>
            <a:br>
              <a:rPr lang="de-DE" sz="2000" i="1" dirty="0">
                <a:solidFill>
                  <a:srgbClr val="0070C0"/>
                </a:solidFill>
                <a:latin typeface="Freestyle Script" panose="030804020302050B0404" pitchFamily="66" charset="77"/>
              </a:rPr>
            </a:br>
            <a:r>
              <a:rPr lang="de-DE" sz="2000" i="1" dirty="0">
                <a:solidFill>
                  <a:srgbClr val="0070C0"/>
                </a:solidFill>
                <a:latin typeface="Freestyle Script" panose="030804020302050B0404" pitchFamily="66" charset="77"/>
              </a:rPr>
              <a:t>zum heutigen Workshop.</a:t>
            </a:r>
            <a:endParaRPr kumimoji="0" lang="de-DE" sz="2000" b="0" i="0" u="none" strike="noStrike" cap="none" normalizeH="0" baseline="0" dirty="0">
              <a:ln>
                <a:noFill/>
              </a:ln>
              <a:solidFill>
                <a:schemeClr val="tx1"/>
              </a:solidFill>
              <a:effectLst/>
              <a:latin typeface="Arial Narrow" pitchFamily="34" charset="0"/>
              <a:cs typeface="Arial" charset="0"/>
            </a:endParaRPr>
          </a:p>
        </p:txBody>
      </p:sp>
      <p:sp>
        <p:nvSpPr>
          <p:cNvPr id="10" name="Rechteck 9">
            <a:extLst>
              <a:ext uri="{FF2B5EF4-FFF2-40B4-BE49-F238E27FC236}">
                <a16:creationId xmlns:a16="http://schemas.microsoft.com/office/drawing/2014/main" id="{8A5A920C-6BE8-8647-AEF2-7D6072E24A93}"/>
              </a:ext>
            </a:extLst>
          </p:cNvPr>
          <p:cNvSpPr/>
          <p:nvPr/>
        </p:nvSpPr>
        <p:spPr bwMode="auto">
          <a:xfrm>
            <a:off x="5594888" y="1330406"/>
            <a:ext cx="2165162" cy="1528682"/>
          </a:xfrm>
          <a:prstGeom prst="rect">
            <a:avLst/>
          </a:prstGeom>
          <a:solidFill>
            <a:schemeClr val="bg1">
              <a:lumMod val="85000"/>
            </a:schemeClr>
          </a:solidFill>
          <a:ln w="88900" cap="flat" cmpd="sng" algn="ctr">
            <a:solidFill>
              <a:schemeClr val="bg1"/>
            </a:solidFill>
            <a:prstDash val="solid"/>
            <a:round/>
            <a:headEnd type="none" w="med" len="med"/>
            <a:tailEnd type="none" w="med" len="med"/>
          </a:ln>
          <a:effectLst>
            <a:outerShdw blurRad="165100" dist="38100" dir="2700000" sx="102000" sy="102000" algn="tl" rotWithShape="0">
              <a:prstClr val="black">
                <a:alpha val="24000"/>
              </a:prstClr>
            </a:outerShdw>
          </a:effectLst>
        </p:spPr>
        <p:txBody>
          <a:bodyPr vert="horz" wrap="square" lIns="180000" tIns="180000" rIns="180000" bIns="180000" numCol="1" rtlCol="0" anchor="t" anchorCtr="0" compatLnSpc="1">
            <a:prstTxWarp prst="textNoShape">
              <a:avLst/>
            </a:prstTxWarp>
          </a:bodyPr>
          <a:lstStyle/>
          <a:p>
            <a:pPr eaLnBrk="1" hangingPunct="1"/>
            <a:r>
              <a:rPr lang="de-DE" sz="2000" i="1" dirty="0">
                <a:solidFill>
                  <a:srgbClr val="0070C0"/>
                </a:solidFill>
                <a:latin typeface="Freestyle Script" panose="030804020302050B0404" pitchFamily="66" charset="77"/>
              </a:rPr>
              <a:t>Gedanken und Impulse rückblickend zum heutigen Workshop.</a:t>
            </a:r>
            <a:endParaRPr kumimoji="0" lang="de-DE" sz="2000" b="0" i="0" u="none" strike="noStrike" cap="none" normalizeH="0" baseline="0" dirty="0">
              <a:ln>
                <a:noFill/>
              </a:ln>
              <a:solidFill>
                <a:schemeClr val="tx1"/>
              </a:solidFill>
              <a:effectLst/>
              <a:latin typeface="Arial Narrow" pitchFamily="34" charset="0"/>
              <a:cs typeface="Arial" charset="0"/>
            </a:endParaRPr>
          </a:p>
        </p:txBody>
      </p:sp>
    </p:spTree>
    <p:extLst>
      <p:ext uri="{BB962C8B-B14F-4D97-AF65-F5344CB8AC3E}">
        <p14:creationId xmlns:p14="http://schemas.microsoft.com/office/powerpoint/2010/main" val="233900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0A0CAF-FAD7-5E46-A0A7-D59B987CFAE8}"/>
              </a:ext>
            </a:extLst>
          </p:cNvPr>
          <p:cNvPicPr>
            <a:picLocks noChangeAspect="1"/>
          </p:cNvPicPr>
          <p:nvPr/>
        </p:nvPicPr>
        <p:blipFill rotWithShape="1">
          <a:blip r:embed="rId2">
            <a:extLst>
              <a:ext uri="{28A0092B-C50C-407E-A947-70E740481C1C}">
                <a14:useLocalDpi xmlns:a14="http://schemas.microsoft.com/office/drawing/2010/main" val="0"/>
              </a:ext>
            </a:extLst>
          </a:blip>
          <a:srcRect l="442" t="24602" b="26058"/>
          <a:stretch/>
        </p:blipFill>
        <p:spPr>
          <a:xfrm>
            <a:off x="0" y="0"/>
            <a:ext cx="9144000" cy="5143500"/>
          </a:xfrm>
          <a:prstGeom prst="rect">
            <a:avLst/>
          </a:prstGeom>
        </p:spPr>
      </p:pic>
      <p:pic>
        <p:nvPicPr>
          <p:cNvPr id="3" name="Grafik 2">
            <a:extLst>
              <a:ext uri="{FF2B5EF4-FFF2-40B4-BE49-F238E27FC236}">
                <a16:creationId xmlns:a16="http://schemas.microsoft.com/office/drawing/2014/main" id="{9F0E222F-1D6A-4E58-9AAB-D060516AF6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16184" y="2620714"/>
            <a:ext cx="1519781" cy="1421852"/>
          </a:xfrm>
          <a:prstGeom prst="rect">
            <a:avLst/>
          </a:prstGeom>
        </p:spPr>
      </p:pic>
    </p:spTree>
    <p:extLst>
      <p:ext uri="{BB962C8B-B14F-4D97-AF65-F5344CB8AC3E}">
        <p14:creationId xmlns:p14="http://schemas.microsoft.com/office/powerpoint/2010/main" val="385364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E9FE26C-936C-6903-C2A9-DED6CAA4A26E}"/>
              </a:ext>
            </a:extLst>
          </p:cNvPr>
          <p:cNvSpPr>
            <a:spLocks noGrp="1"/>
          </p:cNvSpPr>
          <p:nvPr>
            <p:ph type="body" sz="quarter" idx="10"/>
          </p:nvPr>
        </p:nvSpPr>
        <p:spPr/>
        <p:txBody>
          <a:bodyPr/>
          <a:lstStyle/>
          <a:p>
            <a:r>
              <a:rPr lang="de-DE" b="1" dirty="0"/>
              <a:t>Warum Purpose Canvas?</a:t>
            </a:r>
          </a:p>
        </p:txBody>
      </p:sp>
      <p:sp>
        <p:nvSpPr>
          <p:cNvPr id="3" name="Foliennummernplatzhalter 2">
            <a:extLst>
              <a:ext uri="{FF2B5EF4-FFF2-40B4-BE49-F238E27FC236}">
                <a16:creationId xmlns:a16="http://schemas.microsoft.com/office/drawing/2014/main" id="{610DEA71-A099-58FE-7E67-A6C0FCCB67F4}"/>
              </a:ext>
            </a:extLst>
          </p:cNvPr>
          <p:cNvSpPr>
            <a:spLocks noGrp="1"/>
          </p:cNvSpPr>
          <p:nvPr>
            <p:ph type="sldNum" sz="quarter" idx="12"/>
          </p:nvPr>
        </p:nvSpPr>
        <p:spPr/>
        <p:txBody>
          <a:bodyPr/>
          <a:lstStyle/>
          <a:p>
            <a:fld id="{DE1226C2-F133-44DF-AAED-DC1E350BCD78}" type="slidenum">
              <a:rPr lang="de-CH" smtClean="0"/>
              <a:t>2</a:t>
            </a:fld>
            <a:endParaRPr lang="de-CH" dirty="0"/>
          </a:p>
        </p:txBody>
      </p:sp>
      <p:sp>
        <p:nvSpPr>
          <p:cNvPr id="4" name="Textplatzhalter 3">
            <a:extLst>
              <a:ext uri="{FF2B5EF4-FFF2-40B4-BE49-F238E27FC236}">
                <a16:creationId xmlns:a16="http://schemas.microsoft.com/office/drawing/2014/main" id="{D3CB049D-3256-6785-0EBA-80FFA250512D}"/>
              </a:ext>
            </a:extLst>
          </p:cNvPr>
          <p:cNvSpPr>
            <a:spLocks noGrp="1"/>
          </p:cNvSpPr>
          <p:nvPr>
            <p:ph type="body" sz="quarter" idx="13"/>
          </p:nvPr>
        </p:nvSpPr>
        <p:spPr/>
        <p:txBody>
          <a:bodyPr/>
          <a:lstStyle/>
          <a:p>
            <a:pPr marL="0" marR="0" lvl="1" indent="0" algn="l" defTabSz="914400" rtl="0" eaLnBrk="1" fontAlgn="base" latinLnBrk="0" hangingPunct="1">
              <a:lnSpc>
                <a:spcPts val="2600"/>
              </a:lnSpc>
              <a:spcBef>
                <a:spcPts val="600"/>
              </a:spcBef>
              <a:spcAft>
                <a:spcPct val="0"/>
              </a:spcAft>
              <a:buClrTx/>
              <a:buSzTx/>
              <a:buFont typeface="+mj-lt"/>
              <a:buNone/>
              <a:tabLst/>
              <a:defRPr/>
            </a:pPr>
            <a:r>
              <a:rPr lang="de-CH" b="1" dirty="0">
                <a:solidFill>
                  <a:srgbClr val="0070B8"/>
                </a:solidFill>
                <a:latin typeface="Arial Narrow" panose="020B0604020202020204" pitchFamily="34" charset="0"/>
              </a:rPr>
              <a:t>Gemeinsam eine Veränderung initiieren durch die Brille der Nutzenden und der Organisation.</a:t>
            </a:r>
          </a:p>
          <a:p>
            <a:pPr marL="0" marR="0" lvl="1" indent="0" algn="l" defTabSz="914400" rtl="0" eaLnBrk="1" fontAlgn="base" latinLnBrk="0" hangingPunct="1">
              <a:lnSpc>
                <a:spcPts val="2600"/>
              </a:lnSpc>
              <a:spcBef>
                <a:spcPts val="600"/>
              </a:spcBef>
              <a:spcAft>
                <a:spcPct val="0"/>
              </a:spcAft>
              <a:buClrTx/>
              <a:buSzTx/>
              <a:buFont typeface="+mj-lt"/>
              <a:buNone/>
              <a:tabLst/>
              <a:defRPr/>
            </a:pPr>
            <a:r>
              <a:rPr lang="de-CH" b="1" dirty="0">
                <a:solidFill>
                  <a:srgbClr val="0070B8"/>
                </a:solidFill>
                <a:latin typeface="Arial Narrow" panose="020B0604020202020204" pitchFamily="34" charset="0"/>
              </a:rPr>
              <a:t>Das gemeinsame Verständnis zum Sinn und Zweck einer Veränderung ist die Grundlage für </a:t>
            </a:r>
            <a:br>
              <a:rPr lang="de-CH" b="1" dirty="0">
                <a:solidFill>
                  <a:srgbClr val="0070B8"/>
                </a:solidFill>
                <a:latin typeface="Arial Narrow" panose="020B0604020202020204" pitchFamily="34" charset="0"/>
              </a:rPr>
            </a:br>
            <a:r>
              <a:rPr lang="de-CH" b="1" dirty="0">
                <a:solidFill>
                  <a:srgbClr val="0070B8"/>
                </a:solidFill>
                <a:latin typeface="Arial Narrow" panose="020B0604020202020204" pitchFamily="34" charset="0"/>
              </a:rPr>
              <a:t>eine erfolgreiche Veränderung.</a:t>
            </a:r>
            <a:endParaRPr lang="de-DE" dirty="0"/>
          </a:p>
        </p:txBody>
      </p:sp>
      <p:pic>
        <p:nvPicPr>
          <p:cNvPr id="5" name="Grafik 4">
            <a:extLst>
              <a:ext uri="{FF2B5EF4-FFF2-40B4-BE49-F238E27FC236}">
                <a16:creationId xmlns:a16="http://schemas.microsoft.com/office/drawing/2014/main" id="{8F38A99F-BAA8-591A-CF22-4FAB98503F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6306" y="1075436"/>
            <a:ext cx="1541475" cy="56742"/>
          </a:xfrm>
          <a:prstGeom prst="rect">
            <a:avLst/>
          </a:prstGeom>
        </p:spPr>
      </p:pic>
      <p:sp>
        <p:nvSpPr>
          <p:cNvPr id="6" name="Oval 8">
            <a:extLst>
              <a:ext uri="{FF2B5EF4-FFF2-40B4-BE49-F238E27FC236}">
                <a16:creationId xmlns:a16="http://schemas.microsoft.com/office/drawing/2014/main" id="{E2F84A05-A2DE-6625-985C-E37530AF709A}"/>
              </a:ext>
            </a:extLst>
          </p:cNvPr>
          <p:cNvSpPr/>
          <p:nvPr/>
        </p:nvSpPr>
        <p:spPr bwMode="auto">
          <a:xfrm>
            <a:off x="6778139" y="3186148"/>
            <a:ext cx="1117600" cy="1117600"/>
          </a:xfrm>
          <a:prstGeom prst="ellipse">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600" b="0" i="0" u="none" strike="noStrike" cap="none" normalizeH="0" baseline="0">
              <a:ln>
                <a:noFill/>
              </a:ln>
              <a:solidFill>
                <a:schemeClr val="tx1"/>
              </a:solidFill>
              <a:effectLst/>
              <a:latin typeface="Arial Narrow" pitchFamily="34" charset="0"/>
              <a:cs typeface="Arial" charset="0"/>
            </a:endParaRPr>
          </a:p>
        </p:txBody>
      </p:sp>
      <p:pic>
        <p:nvPicPr>
          <p:cNvPr id="7" name="Grafik 6">
            <a:extLst>
              <a:ext uri="{FF2B5EF4-FFF2-40B4-BE49-F238E27FC236}">
                <a16:creationId xmlns:a16="http://schemas.microsoft.com/office/drawing/2014/main" id="{DA98DD3D-6941-6F71-671A-0BA779A909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7231" y="3625748"/>
            <a:ext cx="1312367" cy="1008199"/>
          </a:xfrm>
          <a:prstGeom prst="rect">
            <a:avLst/>
          </a:prstGeom>
        </p:spPr>
      </p:pic>
    </p:spTree>
    <p:extLst>
      <p:ext uri="{BB962C8B-B14F-4D97-AF65-F5344CB8AC3E}">
        <p14:creationId xmlns:p14="http://schemas.microsoft.com/office/powerpoint/2010/main" val="416228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p:txBody>
          <a:bodyPr/>
          <a:lstStyle/>
          <a:p>
            <a:r>
              <a:rPr lang="de-DE" b="1" dirty="0">
                <a:latin typeface="Arial Narrow" panose="020B0604020202020204" pitchFamily="34" charset="0"/>
                <a:cs typeface="Arial Narrow" panose="020B0604020202020204" pitchFamily="34" charset="0"/>
              </a:rPr>
              <a:t>Agenda</a:t>
            </a: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13"/>
          </p:nvPr>
        </p:nvSpPr>
        <p:spPr/>
        <p:txBody>
          <a:bodyPr/>
          <a:lstStyle/>
          <a:p>
            <a:fld id="{DE1226C2-F133-44DF-AAED-DC1E350BCD78}" type="slidenum">
              <a:rPr lang="de-CH" smtClean="0"/>
              <a:t>3</a:t>
            </a:fld>
            <a:endParaRPr lang="de-CH" dirty="0"/>
          </a:p>
        </p:txBody>
      </p:sp>
      <p:sp>
        <p:nvSpPr>
          <p:cNvPr id="33" name="Textplatzhalter 2">
            <a:extLst>
              <a:ext uri="{FF2B5EF4-FFF2-40B4-BE49-F238E27FC236}">
                <a16:creationId xmlns:a16="http://schemas.microsoft.com/office/drawing/2014/main" id="{76CD96D8-7D79-F743-9AC6-85FF4AE630A3}"/>
              </a:ext>
            </a:extLst>
          </p:cNvPr>
          <p:cNvSpPr txBox="1">
            <a:spLocks/>
          </p:cNvSpPr>
          <p:nvPr/>
        </p:nvSpPr>
        <p:spPr>
          <a:xfrm>
            <a:off x="1042988" y="4531179"/>
            <a:ext cx="1970699" cy="380546"/>
          </a:xfrm>
          <a:prstGeom prst="rect">
            <a:avLst/>
          </a:prstGeom>
        </p:spPr>
        <p:txBody>
          <a:bodyPr lIns="0" tIns="0" rIns="0" bIns="0"/>
          <a:lstStyle>
            <a:lvl1pPr marL="0" indent="-360000" algn="l" rtl="0" eaLnBrk="1" fontAlgn="base" hangingPunct="1">
              <a:lnSpc>
                <a:spcPts val="2800"/>
              </a:lnSpc>
              <a:spcBef>
                <a:spcPts val="600"/>
              </a:spcBef>
              <a:spcAft>
                <a:spcPct val="0"/>
              </a:spcAft>
              <a:buFont typeface="Wingdings" pitchFamily="2" charset="2"/>
              <a:buChar char="§"/>
              <a:defRPr sz="2200">
                <a:solidFill>
                  <a:schemeClr val="tx1"/>
                </a:solidFill>
                <a:latin typeface="+mn-lt"/>
                <a:ea typeface="ＭＳ Ｐゴシック" charset="0"/>
                <a:cs typeface="+mn-cs"/>
              </a:defRPr>
            </a:lvl1pPr>
            <a:lvl2pPr marL="0" indent="-360000" algn="l" rtl="0" eaLnBrk="1" fontAlgn="base" hangingPunct="1">
              <a:lnSpc>
                <a:spcPts val="2800"/>
              </a:lnSpc>
              <a:spcBef>
                <a:spcPts val="600"/>
              </a:spcBef>
              <a:spcAft>
                <a:spcPct val="0"/>
              </a:spcAft>
              <a:buFont typeface="+mj-lt"/>
              <a:buNone/>
              <a:defRPr sz="2200">
                <a:solidFill>
                  <a:schemeClr val="tx1"/>
                </a:solidFill>
                <a:latin typeface="+mn-lt"/>
                <a:ea typeface="Arial" charset="0"/>
                <a:cs typeface="+mn-cs"/>
              </a:defRPr>
            </a:lvl2pPr>
            <a:lvl3pPr marL="0" indent="-360000" algn="l" rtl="0" eaLnBrk="1" fontAlgn="base" hangingPunct="1">
              <a:lnSpc>
                <a:spcPts val="2800"/>
              </a:lnSpc>
              <a:spcBef>
                <a:spcPts val="600"/>
              </a:spcBef>
              <a:spcAft>
                <a:spcPct val="0"/>
              </a:spcAft>
              <a:buFont typeface="Wingdings" pitchFamily="2" charset="2"/>
              <a:buChar char="§"/>
              <a:defRPr sz="2200">
                <a:solidFill>
                  <a:schemeClr val="tx1"/>
                </a:solidFill>
                <a:latin typeface="+mn-lt"/>
                <a:ea typeface="Arial" charset="0"/>
                <a:cs typeface="+mn-cs"/>
              </a:defRPr>
            </a:lvl3pPr>
            <a:lvl4pPr marL="725488" indent="-360000" algn="l" rtl="0" eaLnBrk="0" fontAlgn="base" hangingPunct="0">
              <a:lnSpc>
                <a:spcPts val="3200"/>
              </a:lnSpc>
              <a:spcBef>
                <a:spcPts val="600"/>
              </a:spcBef>
              <a:spcAft>
                <a:spcPct val="0"/>
              </a:spcAft>
              <a:buFont typeface="Wingdings" pitchFamily="2" charset="2"/>
              <a:buChar char="§"/>
              <a:defRPr sz="2200">
                <a:solidFill>
                  <a:schemeClr val="tx1"/>
                </a:solidFill>
                <a:latin typeface="+mn-lt"/>
                <a:ea typeface="Arial" charset="0"/>
                <a:cs typeface="+mn-cs"/>
              </a:defRPr>
            </a:lvl4pPr>
            <a:lvl5pPr marL="1069975" indent="-360000" algn="l" rtl="0" eaLnBrk="0" fontAlgn="base" hangingPunct="0">
              <a:lnSpc>
                <a:spcPts val="3200"/>
              </a:lnSpc>
              <a:spcBef>
                <a:spcPts val="600"/>
              </a:spcBef>
              <a:spcAft>
                <a:spcPct val="0"/>
              </a:spcAft>
              <a:buFont typeface="Wingdings" pitchFamily="2" charset="2"/>
              <a:buChar char="§"/>
              <a:defRPr sz="2200">
                <a:solidFill>
                  <a:schemeClr val="tx1"/>
                </a:solidFill>
                <a:latin typeface="+mn-lt"/>
                <a:ea typeface="Arial" charset="0"/>
                <a:cs typeface="+mn-cs"/>
              </a:defRPr>
            </a:lvl5pPr>
            <a:lvl6pPr marL="18970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6pPr>
            <a:lvl7pPr marL="23542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7pPr>
            <a:lvl8pPr marL="28114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8pPr>
            <a:lvl9pPr marL="32686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9pPr>
          </a:lstStyle>
          <a:p>
            <a:pPr marL="12700" lvl="1" indent="0">
              <a:lnSpc>
                <a:spcPts val="2600"/>
              </a:lnSpc>
              <a:spcBef>
                <a:spcPts val="1000"/>
              </a:spcBef>
            </a:pPr>
            <a:r>
              <a:rPr lang="de-CH" altLang="de-DE" sz="1200" kern="0" dirty="0"/>
              <a:t>* Ausreichend Pausen einplanen</a:t>
            </a:r>
          </a:p>
        </p:txBody>
      </p:sp>
      <p:graphicFrame>
        <p:nvGraphicFramePr>
          <p:cNvPr id="42" name="Tabelle 5">
            <a:extLst>
              <a:ext uri="{FF2B5EF4-FFF2-40B4-BE49-F238E27FC236}">
                <a16:creationId xmlns:a16="http://schemas.microsoft.com/office/drawing/2014/main" id="{734ED974-85B0-804C-A4EA-FEDFBD33257F}"/>
              </a:ext>
            </a:extLst>
          </p:cNvPr>
          <p:cNvGraphicFramePr>
            <a:graphicFrameLocks noGrp="1"/>
          </p:cNvGraphicFramePr>
          <p:nvPr>
            <p:extLst>
              <p:ext uri="{D42A27DB-BD31-4B8C-83A1-F6EECF244321}">
                <p14:modId xmlns:p14="http://schemas.microsoft.com/office/powerpoint/2010/main" val="902578356"/>
              </p:ext>
            </p:extLst>
          </p:nvPr>
        </p:nvGraphicFramePr>
        <p:xfrm>
          <a:off x="1042987" y="1486113"/>
          <a:ext cx="7088665" cy="2808000"/>
        </p:xfrm>
        <a:graphic>
          <a:graphicData uri="http://schemas.openxmlformats.org/drawingml/2006/table">
            <a:tbl>
              <a:tblPr firstRow="1" bandRow="1">
                <a:tableStyleId>{5C22544A-7EE6-4342-B048-85BDC9FD1C3A}</a:tableStyleId>
              </a:tblPr>
              <a:tblGrid>
                <a:gridCol w="340043">
                  <a:extLst>
                    <a:ext uri="{9D8B030D-6E8A-4147-A177-3AD203B41FA5}">
                      <a16:colId xmlns:a16="http://schemas.microsoft.com/office/drawing/2014/main" val="1812876424"/>
                    </a:ext>
                  </a:extLst>
                </a:gridCol>
                <a:gridCol w="5932073">
                  <a:extLst>
                    <a:ext uri="{9D8B030D-6E8A-4147-A177-3AD203B41FA5}">
                      <a16:colId xmlns:a16="http://schemas.microsoft.com/office/drawing/2014/main" val="2948105938"/>
                    </a:ext>
                  </a:extLst>
                </a:gridCol>
                <a:gridCol w="816549">
                  <a:extLst>
                    <a:ext uri="{9D8B030D-6E8A-4147-A177-3AD203B41FA5}">
                      <a16:colId xmlns:a16="http://schemas.microsoft.com/office/drawing/2014/main" val="2347210613"/>
                    </a:ext>
                  </a:extLst>
                </a:gridCol>
              </a:tblGrid>
              <a:tr h="468000">
                <a:tc>
                  <a:txBody>
                    <a:bodyPr/>
                    <a:lstStyle/>
                    <a:p>
                      <a:r>
                        <a:rPr lang="de-CH" altLang="de-DE" sz="1800" b="1" i="0" dirty="0">
                          <a:solidFill>
                            <a:sysClr val="windowText" lastClr="000000"/>
                          </a:solidFill>
                          <a:latin typeface="Arial Narrow" panose="020B0604020202020204" pitchFamily="34" charset="0"/>
                          <a:cs typeface="Arial Narrow" panose="020B0604020202020204" pitchFamily="34" charset="0"/>
                        </a:rPr>
                        <a:t>1</a:t>
                      </a:r>
                      <a:endParaRPr lang="de-DE" b="1" i="0" dirty="0">
                        <a:solidFill>
                          <a:sysClr val="windowText" lastClr="000000"/>
                        </a:solidFill>
                        <a:latin typeface="Arial Narrow" panose="020B0604020202020204" pitchFamily="34" charset="0"/>
                        <a:cs typeface="Arial Narrow" panose="020B0604020202020204" pitchFamily="34" charset="0"/>
                      </a:endParaRPr>
                    </a:p>
                  </a:txBody>
                  <a:tcPr anchor="ctr">
                    <a:lnR w="12700" cmpd="sng">
                      <a:noFill/>
                    </a:lnR>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b="0" i="0" dirty="0">
                          <a:solidFill>
                            <a:sysClr val="windowText" lastClr="000000"/>
                          </a:solidFill>
                          <a:latin typeface="Arial Narrow" panose="020B0604020202020204" pitchFamily="34" charset="0"/>
                          <a:cs typeface="Arial Narrow" panose="020B0604020202020204" pitchFamily="34" charset="0"/>
                        </a:rPr>
                        <a:t>Begrüssung und Ziele des Workshops</a:t>
                      </a:r>
                    </a:p>
                  </a:txBody>
                  <a:tcPr anchor="ctr">
                    <a:lnL w="12700" cmpd="sng">
                      <a:noFill/>
                    </a:lnL>
                    <a:lnR w="12700" cmpd="sng">
                      <a:noFill/>
                    </a:lnR>
                    <a:lnT w="12700" cmpd="sng">
                      <a:noFill/>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15 Min.</a:t>
                      </a:r>
                    </a:p>
                  </a:txBody>
                  <a:tcPr anchor="ctr">
                    <a:lnL w="12700" cmpd="sng">
                      <a:noFill/>
                    </a:lnL>
                    <a:lnR w="9525" cap="flat" cmpd="sng" algn="ctr">
                      <a:noFill/>
                      <a:prstDash val="sysDot"/>
                      <a:round/>
                      <a:headEnd type="none" w="med" len="med"/>
                      <a:tailEnd type="none" w="med" len="med"/>
                    </a:lnR>
                    <a:lnT w="12700" cmpd="sng">
                      <a:noFill/>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884400"/>
                  </a:ext>
                </a:extLst>
              </a:tr>
              <a:tr h="468000">
                <a:tc>
                  <a:txBody>
                    <a:bodyPr/>
                    <a:lstStyle/>
                    <a:p>
                      <a:r>
                        <a:rPr lang="de-DE" b="1" i="0" baseline="0" dirty="0">
                          <a:solidFill>
                            <a:sysClr val="windowText" lastClr="000000"/>
                          </a:solidFill>
                          <a:latin typeface="Arial Narrow" panose="020B0604020202020204" pitchFamily="34" charset="0"/>
                          <a:cs typeface="Arial Narrow" panose="020B0604020202020204" pitchFamily="34" charset="0"/>
                        </a:rPr>
                        <a:t>2</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r>
                        <a:rPr lang="de-CH" altLang="de-DE" sz="1800" dirty="0"/>
                        <a:t>Purpose Canvas – Teil 1: Klarheit verschaffen</a:t>
                      </a:r>
                      <a:endParaRPr lang="de-CH" altLang="de-DE" sz="1200" dirty="0"/>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120 Min.</a:t>
                      </a:r>
                    </a:p>
                  </a:txBody>
                  <a:tcPr anchor="ctr">
                    <a:lnL w="12700" cmpd="sng">
                      <a:noFill/>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217412"/>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3</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dirty="0"/>
                        <a:t>Purpose Canvas – Teil 2: Wozu formulieren</a:t>
                      </a: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45 Min.</a:t>
                      </a:r>
                    </a:p>
                  </a:txBody>
                  <a:tcPr anchor="ctr">
                    <a:lnL w="12700" cmpd="sng">
                      <a:noFill/>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905004"/>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4</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b="0" i="0" kern="1200" dirty="0">
                          <a:solidFill>
                            <a:sysClr val="windowText" lastClr="000000"/>
                          </a:solidFill>
                          <a:latin typeface="Arial Narrow" panose="020B0604020202020204" pitchFamily="34" charset="0"/>
                          <a:ea typeface="+mn-ea"/>
                        </a:rPr>
                        <a:t>Unsere Veränderung in einem Satz</a:t>
                      </a: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30 Min.</a:t>
                      </a:r>
                    </a:p>
                  </a:txBody>
                  <a:tcPr anchor="ctr">
                    <a:lnL w="12700" cmpd="sng">
                      <a:noFill/>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4834490"/>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5</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1" indent="0" algn="l" defTabSz="914400" rtl="0" eaLnBrk="1" fontAlgn="auto" latinLnBrk="0" hangingPunct="1">
                        <a:lnSpc>
                          <a:spcPts val="2600"/>
                        </a:lnSpc>
                        <a:spcBef>
                          <a:spcPts val="1000"/>
                        </a:spcBef>
                        <a:spcAft>
                          <a:spcPts val="0"/>
                        </a:spcAft>
                        <a:buClrTx/>
                        <a:buSzTx/>
                        <a:buFontTx/>
                        <a:buNone/>
                        <a:tabLst/>
                        <a:defRPr/>
                      </a:pPr>
                      <a:r>
                        <a:rPr lang="de-CH" altLang="de-DE" sz="1800" dirty="0"/>
                        <a:t>Purpose Canvas – Teil 3: Konkreten Nutzen beschreiben</a:t>
                      </a: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45 Min.</a:t>
                      </a:r>
                    </a:p>
                  </a:txBody>
                  <a:tcPr anchor="ctr">
                    <a:lnL w="12700" cmpd="sng">
                      <a:noFill/>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013342"/>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6</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lvl="1" indent="0" algn="l" defTabSz="914400" rtl="0" eaLnBrk="1" latinLnBrk="0" hangingPunct="1">
                        <a:lnSpc>
                          <a:spcPts val="2600"/>
                        </a:lnSpc>
                        <a:spcBef>
                          <a:spcPts val="1000"/>
                        </a:spcBef>
                      </a:pPr>
                      <a:r>
                        <a:rPr lang="de-CH" altLang="de-DE" sz="1800" b="0" i="0" kern="1200" dirty="0">
                          <a:solidFill>
                            <a:sysClr val="windowText" lastClr="000000"/>
                          </a:solidFill>
                          <a:latin typeface="Arial Narrow" panose="020B0604020202020204" pitchFamily="34" charset="0"/>
                          <a:ea typeface="+mn-ea"/>
                        </a:rPr>
                        <a:t>Nächste Schritte</a:t>
                      </a: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15 Min.</a:t>
                      </a:r>
                    </a:p>
                  </a:txBody>
                  <a:tcPr anchor="ctr">
                    <a:lnL w="12700" cmpd="sng">
                      <a:noFill/>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9647157"/>
                  </a:ext>
                </a:extLst>
              </a:tr>
            </a:tbl>
          </a:graphicData>
        </a:graphic>
      </p:graphicFrame>
    </p:spTree>
    <p:extLst>
      <p:ext uri="{BB962C8B-B14F-4D97-AF65-F5344CB8AC3E}">
        <p14:creationId xmlns:p14="http://schemas.microsoft.com/office/powerpoint/2010/main" val="382505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a:xfrm>
            <a:off x="1043781" y="2952000"/>
            <a:ext cx="3276759" cy="609227"/>
          </a:xfrm>
        </p:spPr>
        <p:txBody>
          <a:bodyPr/>
          <a:lstStyle/>
          <a:p>
            <a:r>
              <a:rPr lang="de-DE" b="1" dirty="0">
                <a:latin typeface="Arial Narrow" panose="020B0604020202020204" pitchFamily="34" charset="0"/>
                <a:cs typeface="Arial Narrow" panose="020B0604020202020204" pitchFamily="34" charset="0"/>
              </a:rPr>
              <a:t>Instruktionen</a:t>
            </a: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4"/>
          </p:nvPr>
        </p:nvSpPr>
        <p:spPr>
          <a:xfrm>
            <a:off x="7099301" y="231859"/>
            <a:ext cx="1541462" cy="274637"/>
          </a:xfrm>
          <a:prstGeom prst="rect">
            <a:avLst/>
          </a:prstGeom>
        </p:spPr>
        <p:txBody>
          <a:bodyPr/>
          <a:lstStyle/>
          <a:p>
            <a:fld id="{DE1226C2-F133-44DF-AAED-DC1E350BCD78}" type="slidenum">
              <a:rPr lang="de-CH" smtClean="0"/>
              <a:t>4</a:t>
            </a:fld>
            <a:endParaRPr lang="de-CH" dirty="0"/>
          </a:p>
        </p:txBody>
      </p:sp>
      <p:sp>
        <p:nvSpPr>
          <p:cNvPr id="6" name="Oval 5">
            <a:extLst>
              <a:ext uri="{FF2B5EF4-FFF2-40B4-BE49-F238E27FC236}">
                <a16:creationId xmlns:a16="http://schemas.microsoft.com/office/drawing/2014/main" id="{05FFE912-999F-AE4F-A9E3-BC689B79A397}"/>
              </a:ext>
            </a:extLst>
          </p:cNvPr>
          <p:cNvSpPr/>
          <p:nvPr/>
        </p:nvSpPr>
        <p:spPr>
          <a:xfrm>
            <a:off x="5359799" y="2178030"/>
            <a:ext cx="1572113" cy="1572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de-DE" sz="1600" dirty="0" err="1">
              <a:solidFill>
                <a:schemeClr val="tx1"/>
              </a:solidFill>
              <a:latin typeface="Merriweather Light" panose="00000400000000000000" pitchFamily="2" charset="0"/>
            </a:endParaRPr>
          </a:p>
        </p:txBody>
      </p:sp>
      <p:pic>
        <p:nvPicPr>
          <p:cNvPr id="5" name="Grafik 4">
            <a:extLst>
              <a:ext uri="{FF2B5EF4-FFF2-40B4-BE49-F238E27FC236}">
                <a16:creationId xmlns:a16="http://schemas.microsoft.com/office/drawing/2014/main" id="{E5A0AB17-3040-9742-BFC8-E1D9EE0BA0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7080" y="2952377"/>
            <a:ext cx="1855696" cy="1099672"/>
          </a:xfrm>
          <a:prstGeom prst="rect">
            <a:avLst/>
          </a:prstGeom>
        </p:spPr>
      </p:pic>
    </p:spTree>
    <p:extLst>
      <p:ext uri="{BB962C8B-B14F-4D97-AF65-F5344CB8AC3E}">
        <p14:creationId xmlns:p14="http://schemas.microsoft.com/office/powerpoint/2010/main" val="117227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5FCED6-9D9B-32E8-F6D4-DBC50E13117C}"/>
              </a:ext>
            </a:extLst>
          </p:cNvPr>
          <p:cNvSpPr>
            <a:spLocks noGrp="1"/>
          </p:cNvSpPr>
          <p:nvPr>
            <p:ph type="body" sz="quarter" idx="11"/>
          </p:nvPr>
        </p:nvSpPr>
        <p:spPr/>
        <p:txBody>
          <a:bodyPr/>
          <a:lstStyle/>
          <a:p>
            <a:r>
              <a:rPr lang="de-DE" b="1" dirty="0"/>
              <a:t>Purpose Canvas – Teil 1: Klarheit verschaffen</a:t>
            </a:r>
          </a:p>
        </p:txBody>
      </p:sp>
      <p:sp>
        <p:nvSpPr>
          <p:cNvPr id="4" name="Foliennummernplatzhalter 3">
            <a:extLst>
              <a:ext uri="{FF2B5EF4-FFF2-40B4-BE49-F238E27FC236}">
                <a16:creationId xmlns:a16="http://schemas.microsoft.com/office/drawing/2014/main" id="{986CCB2B-CCCA-7036-EA48-18E43ECFC143}"/>
              </a:ext>
            </a:extLst>
          </p:cNvPr>
          <p:cNvSpPr>
            <a:spLocks noGrp="1"/>
          </p:cNvSpPr>
          <p:nvPr>
            <p:ph type="sldNum" sz="quarter" idx="13"/>
          </p:nvPr>
        </p:nvSpPr>
        <p:spPr/>
        <p:txBody>
          <a:bodyPr/>
          <a:lstStyle/>
          <a:p>
            <a:fld id="{DE1226C2-F133-44DF-AAED-DC1E350BCD78}" type="slidenum">
              <a:rPr lang="de-CH" smtClean="0"/>
              <a:t>5</a:t>
            </a:fld>
            <a:endParaRPr lang="de-CH" dirty="0"/>
          </a:p>
        </p:txBody>
      </p:sp>
      <p:sp>
        <p:nvSpPr>
          <p:cNvPr id="3" name="Textplatzhalter 2">
            <a:extLst>
              <a:ext uri="{FF2B5EF4-FFF2-40B4-BE49-F238E27FC236}">
                <a16:creationId xmlns:a16="http://schemas.microsoft.com/office/drawing/2014/main" id="{D60C4C43-8750-9063-5258-8830D7DE9B53}"/>
              </a:ext>
            </a:extLst>
          </p:cNvPr>
          <p:cNvSpPr>
            <a:spLocks noGrp="1"/>
          </p:cNvSpPr>
          <p:nvPr>
            <p:ph type="body" sz="quarter" idx="12"/>
          </p:nvPr>
        </p:nvSpPr>
        <p:spPr>
          <a:prstGeom prst="rect">
            <a:avLst/>
          </a:prstGeom>
        </p:spPr>
        <p:txBody>
          <a:bodyPr>
            <a:normAutofit/>
          </a:bodyPr>
          <a:lstStyle/>
          <a:p>
            <a:pPr marL="0" indent="0">
              <a:buNone/>
            </a:pPr>
            <a:r>
              <a:rPr lang="de-DE" dirty="0"/>
              <a:t>Veränderung ist kein Selbstzweck. Vielmehr braucht es Klarheit über die Ziele der Veränderung. Die Ziele einer Veränderung können sein:</a:t>
            </a:r>
          </a:p>
          <a:p>
            <a:pPr>
              <a:buFont typeface="Wingdings" panose="05000000000000000000" pitchFamily="2" charset="2"/>
              <a:buChar char="§"/>
            </a:pPr>
            <a:r>
              <a:rPr lang="de-DE" dirty="0"/>
              <a:t>zukünftige Chancen, die durch die Veränderung realisiert werden können</a:t>
            </a:r>
          </a:p>
          <a:p>
            <a:pPr>
              <a:buFont typeface="Wingdings" panose="05000000000000000000" pitchFamily="2" charset="2"/>
              <a:buChar char="§"/>
            </a:pPr>
            <a:r>
              <a:rPr lang="de-DE" dirty="0"/>
              <a:t>bestehende Herausforderungen oder notwendige Anpassungen, durch deren Lösen die Organisation zukunftsrobuster wird.</a:t>
            </a:r>
          </a:p>
        </p:txBody>
      </p:sp>
    </p:spTree>
    <p:extLst>
      <p:ext uri="{BB962C8B-B14F-4D97-AF65-F5344CB8AC3E}">
        <p14:creationId xmlns:p14="http://schemas.microsoft.com/office/powerpoint/2010/main" val="355357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5FCED6-9D9B-32E8-F6D4-DBC50E13117C}"/>
              </a:ext>
            </a:extLst>
          </p:cNvPr>
          <p:cNvSpPr>
            <a:spLocks noGrp="1"/>
          </p:cNvSpPr>
          <p:nvPr>
            <p:ph type="body" sz="quarter" idx="11"/>
          </p:nvPr>
        </p:nvSpPr>
        <p:spPr/>
        <p:txBody>
          <a:bodyPr/>
          <a:lstStyle/>
          <a:p>
            <a:r>
              <a:rPr lang="de-DE" b="1" dirty="0"/>
              <a:t>Purpose Canvas – Teil 1: Klarheit verschaffen</a:t>
            </a:r>
          </a:p>
        </p:txBody>
      </p:sp>
      <p:sp>
        <p:nvSpPr>
          <p:cNvPr id="4" name="Foliennummernplatzhalter 3">
            <a:extLst>
              <a:ext uri="{FF2B5EF4-FFF2-40B4-BE49-F238E27FC236}">
                <a16:creationId xmlns:a16="http://schemas.microsoft.com/office/drawing/2014/main" id="{986CCB2B-CCCA-7036-EA48-18E43ECFC143}"/>
              </a:ext>
            </a:extLst>
          </p:cNvPr>
          <p:cNvSpPr>
            <a:spLocks noGrp="1"/>
          </p:cNvSpPr>
          <p:nvPr>
            <p:ph type="sldNum" sz="quarter" idx="13"/>
          </p:nvPr>
        </p:nvSpPr>
        <p:spPr/>
        <p:txBody>
          <a:bodyPr/>
          <a:lstStyle/>
          <a:p>
            <a:fld id="{DE1226C2-F133-44DF-AAED-DC1E350BCD78}" type="slidenum">
              <a:rPr lang="de-CH" smtClean="0"/>
              <a:t>6</a:t>
            </a:fld>
            <a:endParaRPr lang="de-CH" dirty="0"/>
          </a:p>
        </p:txBody>
      </p:sp>
      <p:sp>
        <p:nvSpPr>
          <p:cNvPr id="3" name="Textplatzhalter 2">
            <a:extLst>
              <a:ext uri="{FF2B5EF4-FFF2-40B4-BE49-F238E27FC236}">
                <a16:creationId xmlns:a16="http://schemas.microsoft.com/office/drawing/2014/main" id="{D60C4C43-8750-9063-5258-8830D7DE9B53}"/>
              </a:ext>
            </a:extLst>
          </p:cNvPr>
          <p:cNvSpPr>
            <a:spLocks noGrp="1"/>
          </p:cNvSpPr>
          <p:nvPr>
            <p:ph type="body" sz="quarter" idx="12"/>
          </p:nvPr>
        </p:nvSpPr>
        <p:spPr>
          <a:prstGeom prst="rect">
            <a:avLst/>
          </a:prstGeom>
        </p:spPr>
        <p:txBody>
          <a:bodyPr>
            <a:normAutofit/>
          </a:bodyPr>
          <a:lstStyle/>
          <a:p>
            <a:pPr marL="0" indent="0">
              <a:buNone/>
            </a:pPr>
            <a:r>
              <a:rPr lang="de-DE" dirty="0"/>
              <a:t>Wenn ihr auf eure aktuelle Organisation schaut, bedenkt beide Treiber: Wovon möchtet ihr euch weg entwickeln und/oder wohin möchtet ihr euch entwickeln.</a:t>
            </a:r>
          </a:p>
          <a:p>
            <a:pPr marL="0" indent="0">
              <a:buNone/>
            </a:pPr>
            <a:endParaRPr lang="de-DE" dirty="0"/>
          </a:p>
          <a:p>
            <a:pPr marL="0" indent="0">
              <a:buNone/>
            </a:pPr>
            <a:r>
              <a:rPr lang="de-DE" dirty="0"/>
              <a:t>Berücksichtigt dabei jeweils zwei Perspektiven:</a:t>
            </a:r>
          </a:p>
          <a:p>
            <a:pPr>
              <a:buFont typeface="+mj-lt"/>
              <a:buAutoNum type="arabicPeriod"/>
            </a:pPr>
            <a:r>
              <a:rPr lang="de-DE" dirty="0"/>
              <a:t>Die Nutzenden-Perspektive Eurer Leistungen/Services - diese sind schließlich der Grund eurer Organisation.</a:t>
            </a:r>
          </a:p>
          <a:p>
            <a:pPr>
              <a:buFont typeface="+mj-lt"/>
              <a:buAutoNum type="arabicPeriod"/>
            </a:pPr>
            <a:r>
              <a:rPr lang="de-DE" dirty="0"/>
              <a:t>Der Organisations-Perspektive - sprich der Blick auf die Kantonalverwaltung/das Amt/euer Team</a:t>
            </a:r>
          </a:p>
        </p:txBody>
      </p:sp>
    </p:spTree>
    <p:extLst>
      <p:ext uri="{BB962C8B-B14F-4D97-AF65-F5344CB8AC3E}">
        <p14:creationId xmlns:p14="http://schemas.microsoft.com/office/powerpoint/2010/main" val="196047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5FCED6-9D9B-32E8-F6D4-DBC50E13117C}"/>
              </a:ext>
            </a:extLst>
          </p:cNvPr>
          <p:cNvSpPr>
            <a:spLocks noGrp="1"/>
          </p:cNvSpPr>
          <p:nvPr>
            <p:ph type="body" sz="quarter" idx="11"/>
          </p:nvPr>
        </p:nvSpPr>
        <p:spPr/>
        <p:txBody>
          <a:bodyPr/>
          <a:lstStyle/>
          <a:p>
            <a:r>
              <a:rPr lang="de-DE" b="1" dirty="0"/>
              <a:t>Purpose Canvas – Teil 1: Klarheit verschaffen</a:t>
            </a:r>
          </a:p>
        </p:txBody>
      </p:sp>
      <p:sp>
        <p:nvSpPr>
          <p:cNvPr id="4" name="Foliennummernplatzhalter 3">
            <a:extLst>
              <a:ext uri="{FF2B5EF4-FFF2-40B4-BE49-F238E27FC236}">
                <a16:creationId xmlns:a16="http://schemas.microsoft.com/office/drawing/2014/main" id="{986CCB2B-CCCA-7036-EA48-18E43ECFC143}"/>
              </a:ext>
            </a:extLst>
          </p:cNvPr>
          <p:cNvSpPr>
            <a:spLocks noGrp="1"/>
          </p:cNvSpPr>
          <p:nvPr>
            <p:ph type="sldNum" sz="quarter" idx="13"/>
          </p:nvPr>
        </p:nvSpPr>
        <p:spPr/>
        <p:txBody>
          <a:bodyPr/>
          <a:lstStyle/>
          <a:p>
            <a:fld id="{DE1226C2-F133-44DF-AAED-DC1E350BCD78}" type="slidenum">
              <a:rPr lang="de-CH" smtClean="0"/>
              <a:t>7</a:t>
            </a:fld>
            <a:endParaRPr lang="de-CH" dirty="0"/>
          </a:p>
        </p:txBody>
      </p:sp>
      <p:sp>
        <p:nvSpPr>
          <p:cNvPr id="3" name="Textplatzhalter 2">
            <a:extLst>
              <a:ext uri="{FF2B5EF4-FFF2-40B4-BE49-F238E27FC236}">
                <a16:creationId xmlns:a16="http://schemas.microsoft.com/office/drawing/2014/main" id="{D60C4C43-8750-9063-5258-8830D7DE9B53}"/>
              </a:ext>
            </a:extLst>
          </p:cNvPr>
          <p:cNvSpPr>
            <a:spLocks noGrp="1"/>
          </p:cNvSpPr>
          <p:nvPr>
            <p:ph type="body" sz="quarter" idx="12"/>
          </p:nvPr>
        </p:nvSpPr>
        <p:spPr>
          <a:prstGeom prst="rect">
            <a:avLst/>
          </a:prstGeom>
        </p:spPr>
        <p:txBody>
          <a:bodyPr>
            <a:normAutofit fontScale="85000" lnSpcReduction="10000"/>
          </a:bodyPr>
          <a:lstStyle/>
          <a:p>
            <a:pPr marL="0" indent="0">
              <a:buNone/>
            </a:pPr>
            <a:r>
              <a:rPr lang="de-DE" b="1" i="1" dirty="0"/>
              <a:t>Anmerkungen:</a:t>
            </a:r>
            <a:endParaRPr lang="de-DE" i="1" dirty="0"/>
          </a:p>
          <a:p>
            <a:pPr marL="0" indent="0">
              <a:buNone/>
            </a:pPr>
            <a:r>
              <a:rPr lang="de-DE" i="1" dirty="0"/>
              <a:t>Zumeist sind das "Weg von" und "Hin zu" zwei Seiten einer Medaille: "Weg von Papier" hin zu "Digitalem Posteingang" kann etwas ähnliches beschreiben. Der Unterschied liegt vornehmlich darin, ob ein Problem gelöst oder eine Chance realisiert werden soll. Es ist sinnvoll eine so klare wie mögliche Zuordnung zu haben.</a:t>
            </a:r>
          </a:p>
          <a:p>
            <a:pPr marL="0" indent="0">
              <a:buNone/>
            </a:pPr>
            <a:endParaRPr lang="de-DE" i="1" dirty="0"/>
          </a:p>
          <a:p>
            <a:pPr marL="0" indent="0">
              <a:buNone/>
            </a:pPr>
            <a:r>
              <a:rPr lang="de-DE" i="1" dirty="0"/>
              <a:t>Beispiele:</a:t>
            </a:r>
          </a:p>
          <a:p>
            <a:pPr>
              <a:buFont typeface="Wingdings" panose="05000000000000000000" pitchFamily="2" charset="2"/>
              <a:buChar char="§"/>
            </a:pPr>
            <a:r>
              <a:rPr lang="de-DE" i="1" dirty="0"/>
              <a:t>Weg von zentraler Marktbearbeitung</a:t>
            </a:r>
          </a:p>
          <a:p>
            <a:pPr>
              <a:buFont typeface="Wingdings" panose="05000000000000000000" pitchFamily="2" charset="2"/>
              <a:buChar char="§"/>
            </a:pPr>
            <a:r>
              <a:rPr lang="de-DE" i="1" dirty="0"/>
              <a:t>Weg von Performance-Problemen der IT</a:t>
            </a:r>
          </a:p>
          <a:p>
            <a:pPr>
              <a:buFont typeface="Wingdings" panose="05000000000000000000" pitchFamily="2" charset="2"/>
              <a:buChar char="§"/>
            </a:pPr>
            <a:r>
              <a:rPr lang="de-DE" i="1" dirty="0"/>
              <a:t>Hin zu regionalen Marktbearbeitung</a:t>
            </a:r>
          </a:p>
          <a:p>
            <a:pPr>
              <a:buFont typeface="Wingdings" panose="05000000000000000000" pitchFamily="2" charset="2"/>
              <a:buChar char="§"/>
            </a:pPr>
            <a:r>
              <a:rPr lang="de-DE" i="1" dirty="0"/>
              <a:t>Hin zu einer hohen Anpassungsfähigkeit der IT-Architektur</a:t>
            </a:r>
          </a:p>
        </p:txBody>
      </p:sp>
    </p:spTree>
    <p:extLst>
      <p:ext uri="{BB962C8B-B14F-4D97-AF65-F5344CB8AC3E}">
        <p14:creationId xmlns:p14="http://schemas.microsoft.com/office/powerpoint/2010/main" val="392738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5FCED6-9D9B-32E8-F6D4-DBC50E13117C}"/>
              </a:ext>
            </a:extLst>
          </p:cNvPr>
          <p:cNvSpPr>
            <a:spLocks noGrp="1"/>
          </p:cNvSpPr>
          <p:nvPr>
            <p:ph type="body" sz="quarter" idx="11"/>
          </p:nvPr>
        </p:nvSpPr>
        <p:spPr/>
        <p:txBody>
          <a:bodyPr/>
          <a:lstStyle/>
          <a:p>
            <a:r>
              <a:rPr lang="de-DE" b="1" dirty="0"/>
              <a:t>Purpose Canvas – Teil 2: Wozu formulieren</a:t>
            </a:r>
          </a:p>
        </p:txBody>
      </p:sp>
      <p:sp>
        <p:nvSpPr>
          <p:cNvPr id="4" name="Foliennummernplatzhalter 3">
            <a:extLst>
              <a:ext uri="{FF2B5EF4-FFF2-40B4-BE49-F238E27FC236}">
                <a16:creationId xmlns:a16="http://schemas.microsoft.com/office/drawing/2014/main" id="{986CCB2B-CCCA-7036-EA48-18E43ECFC143}"/>
              </a:ext>
            </a:extLst>
          </p:cNvPr>
          <p:cNvSpPr>
            <a:spLocks noGrp="1"/>
          </p:cNvSpPr>
          <p:nvPr>
            <p:ph type="sldNum" sz="quarter" idx="13"/>
          </p:nvPr>
        </p:nvSpPr>
        <p:spPr/>
        <p:txBody>
          <a:bodyPr/>
          <a:lstStyle/>
          <a:p>
            <a:fld id="{DE1226C2-F133-44DF-AAED-DC1E350BCD78}" type="slidenum">
              <a:rPr lang="de-CH" smtClean="0"/>
              <a:t>8</a:t>
            </a:fld>
            <a:endParaRPr lang="de-CH" dirty="0"/>
          </a:p>
        </p:txBody>
      </p:sp>
      <p:sp>
        <p:nvSpPr>
          <p:cNvPr id="3" name="Textplatzhalter 2">
            <a:extLst>
              <a:ext uri="{FF2B5EF4-FFF2-40B4-BE49-F238E27FC236}">
                <a16:creationId xmlns:a16="http://schemas.microsoft.com/office/drawing/2014/main" id="{D60C4C43-8750-9063-5258-8830D7DE9B53}"/>
              </a:ext>
            </a:extLst>
          </p:cNvPr>
          <p:cNvSpPr>
            <a:spLocks noGrp="1"/>
          </p:cNvSpPr>
          <p:nvPr>
            <p:ph type="body" sz="quarter" idx="12"/>
          </p:nvPr>
        </p:nvSpPr>
        <p:spPr>
          <a:prstGeom prst="rect">
            <a:avLst/>
          </a:prstGeom>
        </p:spPr>
        <p:txBody>
          <a:bodyPr>
            <a:normAutofit fontScale="77500" lnSpcReduction="20000"/>
          </a:bodyPr>
          <a:lstStyle/>
          <a:p>
            <a:pPr marL="0" indent="0">
              <a:buNone/>
            </a:pPr>
            <a:r>
              <a:rPr lang="de-DE" b="1" dirty="0"/>
              <a:t>1. Wozu erforschen</a:t>
            </a:r>
            <a:endParaRPr lang="de-DE" dirty="0"/>
          </a:p>
          <a:p>
            <a:pPr marL="0" indent="0">
              <a:buNone/>
            </a:pPr>
            <a:r>
              <a:rPr lang="de-DE" dirty="0"/>
              <a:t>Basierend auf den Ergebnissen des „Weg von - hin zu“ -Templates: Wie würdet ihr das Wozu der Veränderung beschreiben?</a:t>
            </a:r>
          </a:p>
          <a:p>
            <a:pPr marL="0" indent="0">
              <a:buNone/>
            </a:pPr>
            <a:endParaRPr lang="de-DE" b="1" dirty="0"/>
          </a:p>
          <a:p>
            <a:pPr marL="0" indent="0">
              <a:buNone/>
            </a:pPr>
            <a:r>
              <a:rPr lang="de-DE" b="1" dirty="0"/>
              <a:t>2. Wozu in einem Satz</a:t>
            </a:r>
            <a:endParaRPr lang="de-DE" dirty="0"/>
          </a:p>
          <a:p>
            <a:pPr marL="0" indent="0">
              <a:buNone/>
            </a:pPr>
            <a:r>
              <a:rPr lang="de-DE" dirty="0"/>
              <a:t>Nichts ist schwieriger als eine Veränderung in einem Satz zu formulieren. Lasst es uns dennoch versuchen.</a:t>
            </a:r>
          </a:p>
          <a:p>
            <a:pPr marL="0" indent="0">
              <a:buNone/>
            </a:pPr>
            <a:endParaRPr lang="de-DE" dirty="0"/>
          </a:p>
          <a:p>
            <a:pPr marL="0" indent="0">
              <a:buNone/>
            </a:pPr>
            <a:r>
              <a:rPr lang="de-DE" b="1" i="1" dirty="0"/>
              <a:t>Anmerkungen:</a:t>
            </a:r>
            <a:endParaRPr lang="de-DE" i="1" dirty="0"/>
          </a:p>
          <a:p>
            <a:pPr marL="0" indent="0">
              <a:buNone/>
            </a:pPr>
            <a:r>
              <a:rPr lang="de-DE" i="1" dirty="0"/>
              <a:t>Häufig wird dieser letzte Schritt als stark trivialisierend und der Komplexität nicht gerecht werdend empfunden. Jedoch zeigen sich gerade in dieser Übervereinfachung oftmals </a:t>
            </a:r>
            <a:r>
              <a:rPr lang="de-DE" i="1" dirty="0" err="1"/>
              <a:t>grosse</a:t>
            </a:r>
            <a:r>
              <a:rPr lang="de-DE" i="1" dirty="0"/>
              <a:t> Unterschiede im Verständnis, in der Akzentuierung des Schwerpunkts. Es geht hierbei nicht um einen Marketing-Slogan, sondern um eine Annäherung an eine präzise Beschreibung.</a:t>
            </a:r>
          </a:p>
        </p:txBody>
      </p:sp>
    </p:spTree>
    <p:extLst>
      <p:ext uri="{BB962C8B-B14F-4D97-AF65-F5344CB8AC3E}">
        <p14:creationId xmlns:p14="http://schemas.microsoft.com/office/powerpoint/2010/main" val="351038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5FCED6-9D9B-32E8-F6D4-DBC50E13117C}"/>
              </a:ext>
            </a:extLst>
          </p:cNvPr>
          <p:cNvSpPr>
            <a:spLocks noGrp="1"/>
          </p:cNvSpPr>
          <p:nvPr>
            <p:ph type="body" sz="quarter" idx="11"/>
          </p:nvPr>
        </p:nvSpPr>
        <p:spPr/>
        <p:txBody>
          <a:bodyPr/>
          <a:lstStyle/>
          <a:p>
            <a:r>
              <a:rPr lang="de-DE" sz="2400" b="1" dirty="0"/>
              <a:t>Purpose Canvas – Teil 3: Konkreten Nutzen beschreiben</a:t>
            </a:r>
          </a:p>
        </p:txBody>
      </p:sp>
      <p:sp>
        <p:nvSpPr>
          <p:cNvPr id="4" name="Foliennummernplatzhalter 3">
            <a:extLst>
              <a:ext uri="{FF2B5EF4-FFF2-40B4-BE49-F238E27FC236}">
                <a16:creationId xmlns:a16="http://schemas.microsoft.com/office/drawing/2014/main" id="{986CCB2B-CCCA-7036-EA48-18E43ECFC143}"/>
              </a:ext>
            </a:extLst>
          </p:cNvPr>
          <p:cNvSpPr>
            <a:spLocks noGrp="1"/>
          </p:cNvSpPr>
          <p:nvPr>
            <p:ph type="sldNum" sz="quarter" idx="13"/>
          </p:nvPr>
        </p:nvSpPr>
        <p:spPr/>
        <p:txBody>
          <a:bodyPr/>
          <a:lstStyle/>
          <a:p>
            <a:fld id="{DE1226C2-F133-44DF-AAED-DC1E350BCD78}" type="slidenum">
              <a:rPr lang="de-CH" smtClean="0"/>
              <a:t>9</a:t>
            </a:fld>
            <a:endParaRPr lang="de-CH" dirty="0"/>
          </a:p>
        </p:txBody>
      </p:sp>
      <p:sp>
        <p:nvSpPr>
          <p:cNvPr id="3" name="Textplatzhalter 2">
            <a:extLst>
              <a:ext uri="{FF2B5EF4-FFF2-40B4-BE49-F238E27FC236}">
                <a16:creationId xmlns:a16="http://schemas.microsoft.com/office/drawing/2014/main" id="{D60C4C43-8750-9063-5258-8830D7DE9B53}"/>
              </a:ext>
            </a:extLst>
          </p:cNvPr>
          <p:cNvSpPr>
            <a:spLocks noGrp="1"/>
          </p:cNvSpPr>
          <p:nvPr>
            <p:ph type="body" sz="quarter" idx="12"/>
          </p:nvPr>
        </p:nvSpPr>
        <p:spPr>
          <a:prstGeom prst="rect">
            <a:avLst/>
          </a:prstGeom>
        </p:spPr>
        <p:txBody>
          <a:bodyPr>
            <a:normAutofit fontScale="62500" lnSpcReduction="20000"/>
          </a:bodyPr>
          <a:lstStyle/>
          <a:p>
            <a:pPr marL="0" indent="0">
              <a:buNone/>
            </a:pPr>
            <a:r>
              <a:rPr lang="de-DE" dirty="0"/>
              <a:t>Wenn wir das Wozu präzise fassen können, stellt sich die Frage des Nutzens und Nicht-Nutzens. Welchen Nutzen haben wir, wenn wir die Veränderung gemeistert haben? Welchen Nicht-Nutzen werden wir beobachten?</a:t>
            </a:r>
          </a:p>
          <a:p>
            <a:r>
              <a:rPr lang="de-DE" b="1" dirty="0"/>
              <a:t>Welchen Nutzen: </a:t>
            </a:r>
            <a:r>
              <a:rPr lang="de-DE" dirty="0"/>
              <a:t>Wenn sich die Veränderung realisiert hat: Woran werden wir es konkret merken?</a:t>
            </a:r>
          </a:p>
          <a:p>
            <a:r>
              <a:rPr lang="de-DE" b="1" dirty="0"/>
              <a:t>Welchen Nicht-Nutzen: </a:t>
            </a:r>
            <a:r>
              <a:rPr lang="de-DE" dirty="0"/>
              <a:t>Wenn sich die Veränderung realisiert hat: Was wird nicht mehr beobachtet werden können? (u.a. wer wird was "verlieren"?)</a:t>
            </a:r>
          </a:p>
          <a:p>
            <a:endParaRPr lang="de-DE" dirty="0"/>
          </a:p>
          <a:p>
            <a:pPr marL="0" indent="0">
              <a:buNone/>
            </a:pPr>
            <a:r>
              <a:rPr lang="de-DE" b="1" i="1" dirty="0"/>
              <a:t>Anmerkungen:</a:t>
            </a:r>
            <a:endParaRPr lang="de-DE" i="1" dirty="0"/>
          </a:p>
          <a:p>
            <a:pPr marL="0" indent="0">
              <a:buNone/>
            </a:pPr>
            <a:r>
              <a:rPr lang="de-DE" i="1" dirty="0"/>
              <a:t>Im Fokus von Veränderung steht häufig der Nutzen - das was man mehr beobachten möchte oder die "Sieger" einer Veränderung. Viel weniger Beachtung bekommt der Nicht-Nutzen - die "Verlierer" einer Veränderung.</a:t>
            </a:r>
          </a:p>
          <a:p>
            <a:pPr marL="0" indent="0">
              <a:buNone/>
            </a:pPr>
            <a:r>
              <a:rPr lang="de-DE" i="1" dirty="0"/>
              <a:t>Beispiel Transparenz:</a:t>
            </a:r>
          </a:p>
          <a:p>
            <a:pPr>
              <a:buFont typeface="Wingdings" panose="05000000000000000000" pitchFamily="2" charset="2"/>
              <a:buChar char="§"/>
            </a:pPr>
            <a:r>
              <a:rPr lang="de-DE" i="1" dirty="0"/>
              <a:t>Anhand des Beispiels Transparenz lassen sich Nutzen und Nicht-Nutzen gut erklären.</a:t>
            </a:r>
          </a:p>
          <a:p>
            <a:pPr>
              <a:buFont typeface="Wingdings" panose="05000000000000000000" pitchFamily="2" charset="2"/>
              <a:buChar char="§"/>
            </a:pPr>
            <a:r>
              <a:rPr lang="de-DE" i="1" dirty="0"/>
              <a:t>Wenn Transparenz als Ziel ausgerufen wird, ist der Vorteil, z.B. Verfügbarkeit von Daten naheliegend.</a:t>
            </a:r>
          </a:p>
          <a:p>
            <a:pPr>
              <a:buFont typeface="Wingdings" panose="05000000000000000000" pitchFamily="2" charset="2"/>
              <a:buChar char="§"/>
            </a:pPr>
            <a:r>
              <a:rPr lang="de-DE" i="1" dirty="0"/>
              <a:t>Gleichzeitig möchte man damit weniger Intransparenz haben, z.B. schnelle, informelle Entscheidungswege, die heute evtl. die Arbeit beschleunigen, werden damit als nicht-erwünscht erklärt. Damit gibt es keine schnellen Entscheidungswege mehr.</a:t>
            </a:r>
          </a:p>
          <a:p>
            <a:pPr marL="0" indent="0">
              <a:buNone/>
            </a:pPr>
            <a:endParaRPr lang="de-DE" dirty="0"/>
          </a:p>
          <a:p>
            <a:endParaRPr lang="de-DE" dirty="0"/>
          </a:p>
          <a:p>
            <a:pPr marL="0" indent="0">
              <a:buNone/>
            </a:pPr>
            <a:endParaRPr lang="de-DE" dirty="0"/>
          </a:p>
        </p:txBody>
      </p:sp>
    </p:spTree>
    <p:extLst>
      <p:ext uri="{BB962C8B-B14F-4D97-AF65-F5344CB8AC3E}">
        <p14:creationId xmlns:p14="http://schemas.microsoft.com/office/powerpoint/2010/main" val="653736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elfol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Zug_PPT-Vorlage_technisch.potx" id="{BCA5105E-F674-4596-9353-7EC09666D0E4}" vid="{D8AE5152-804B-44D4-A4E1-C4F0F1266166}"/>
    </a:ext>
  </a:extLst>
</a:theme>
</file>

<file path=ppt/theme/theme2.xml><?xml version="1.0" encoding="utf-8"?>
<a:theme xmlns:a="http://schemas.openxmlformats.org/drawingml/2006/main" name="1_Titelfol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Zug_PPT-Vorlage_technisch.potx" id="{BCA5105E-F674-4596-9353-7EC09666D0E4}" vid="{D8AE5152-804B-44D4-A4E1-C4F0F1266166}"/>
    </a:ext>
  </a:extLst>
</a:theme>
</file>

<file path=ppt/theme/theme3.xml><?xml version="1.0" encoding="utf-8"?>
<a:theme xmlns:a="http://schemas.openxmlformats.org/drawingml/2006/main" name="Inhaltsfolien">
  <a:themeElements>
    <a:clrScheme name="Standarddesign 1">
      <a:dk1>
        <a:srgbClr val="000000"/>
      </a:dk1>
      <a:lt1>
        <a:srgbClr val="FFFFFF"/>
      </a:lt1>
      <a:dk2>
        <a:srgbClr val="B2B2B2"/>
      </a:dk2>
      <a:lt2>
        <a:srgbClr val="C3375A"/>
      </a:lt2>
      <a:accent1>
        <a:srgbClr val="0070B8"/>
      </a:accent1>
      <a:accent2>
        <a:srgbClr val="EBD21E"/>
      </a:accent2>
      <a:accent3>
        <a:srgbClr val="FFFFFF"/>
      </a:accent3>
      <a:accent4>
        <a:srgbClr val="000000"/>
      </a:accent4>
      <a:accent5>
        <a:srgbClr val="AABBD8"/>
      </a:accent5>
      <a:accent6>
        <a:srgbClr val="D5BE1A"/>
      </a:accent6>
      <a:hlink>
        <a:srgbClr val="AACD4B"/>
      </a:hlink>
      <a:folHlink>
        <a:srgbClr val="2D9B6E"/>
      </a:folHlink>
    </a:clrScheme>
    <a:fontScheme name="Standarddesign">
      <a:majorFont>
        <a:latin typeface="Arial Narrow"/>
        <a:ea typeface=""/>
        <a:cs typeface="Arial"/>
      </a:majorFont>
      <a:minorFont>
        <a:latin typeface="Arial Narrow"/>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600" b="0" i="0" u="none" strike="noStrike" cap="none" normalizeH="0" baseline="0" smtClean="0">
            <a:ln>
              <a:noFill/>
            </a:ln>
            <a:solidFill>
              <a:schemeClr val="tx1"/>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600" b="0" i="0" u="none" strike="noStrike" cap="none" normalizeH="0" baseline="0" smtClean="0">
            <a:ln>
              <a:noFill/>
            </a:ln>
            <a:solidFill>
              <a:schemeClr val="tx1"/>
            </a:solidFill>
            <a:effectLst/>
            <a:latin typeface="Arial Narrow" pitchFamily="34"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
        <a:dk1>
          <a:srgbClr val="000000"/>
        </a:dk1>
        <a:lt1>
          <a:srgbClr val="FFFFFF"/>
        </a:lt1>
        <a:dk2>
          <a:srgbClr val="B2B2B2"/>
        </a:dk2>
        <a:lt2>
          <a:srgbClr val="C3375A"/>
        </a:lt2>
        <a:accent1>
          <a:srgbClr val="0070B8"/>
        </a:accent1>
        <a:accent2>
          <a:srgbClr val="EBD21E"/>
        </a:accent2>
        <a:accent3>
          <a:srgbClr val="FFFFFF"/>
        </a:accent3>
        <a:accent4>
          <a:srgbClr val="000000"/>
        </a:accent4>
        <a:accent5>
          <a:srgbClr val="AABBD8"/>
        </a:accent5>
        <a:accent6>
          <a:srgbClr val="D5BE1A"/>
        </a:accent6>
        <a:hlink>
          <a:srgbClr val="AACD4B"/>
        </a:hlink>
        <a:folHlink>
          <a:srgbClr val="2D9B6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ntonZug_PPT-Vorlage_technisch.potx" id="{BCA5105E-F674-4596-9353-7EC09666D0E4}" vid="{8DE7E7A3-B7ED-4068-A1CC-FE86F239E96D}"/>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7f7dad-c5dc-456a-88dc-29f73e9ce4f6">
      <Terms xmlns="http://schemas.microsoft.com/office/infopath/2007/PartnerControls"/>
    </lcf76f155ced4ddcb4097134ff3c332f>
    <TaxCatchAll xmlns="17fee5b4-8b02-40e7-96e3-5f2bd341715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48F067D57C08049A9B869822E7CE98C" ma:contentTypeVersion="16" ma:contentTypeDescription="Ein neues Dokument erstellen." ma:contentTypeScope="" ma:versionID="42e01535d437dfc8a3f2247620891c30">
  <xsd:schema xmlns:xsd="http://www.w3.org/2001/XMLSchema" xmlns:xs="http://www.w3.org/2001/XMLSchema" xmlns:p="http://schemas.microsoft.com/office/2006/metadata/properties" xmlns:ns2="e77f7dad-c5dc-456a-88dc-29f73e9ce4f6" xmlns:ns3="17fee5b4-8b02-40e7-96e3-5f2bd3417155" targetNamespace="http://schemas.microsoft.com/office/2006/metadata/properties" ma:root="true" ma:fieldsID="d1daf4ec45a78abdd4fc1a10721f2653" ns2:_="" ns3:_="">
    <xsd:import namespace="e77f7dad-c5dc-456a-88dc-29f73e9ce4f6"/>
    <xsd:import namespace="17fee5b4-8b02-40e7-96e3-5f2bd34171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f7dad-c5dc-456a-88dc-29f73e9ce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85799a0b-5218-4724-a6ac-4b80331cece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ee5b4-8b02-40e7-96e3-5f2bd3417155"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17a2a5a4-bf80-422b-9457-058b79729d72}" ma:internalName="TaxCatchAll" ma:showField="CatchAllData" ma:web="17fee5b4-8b02-40e7-96e3-5f2bd34171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109D10-2BB8-41B1-9337-60F50E13312F}">
  <ds:schemaRefs>
    <ds:schemaRef ds:uri="http://schemas.microsoft.com/office/2006/metadata/properties"/>
    <ds:schemaRef ds:uri="http://schemas.microsoft.com/office/infopath/2007/PartnerControls"/>
    <ds:schemaRef ds:uri="17fee5b4-8b02-40e7-96e3-5f2bd3417155"/>
    <ds:schemaRef ds:uri="e77f7dad-c5dc-456a-88dc-29f73e9ce4f6"/>
    <ds:schemaRef ds:uri="6125c496-351a-4378-a146-e71d799e09df"/>
  </ds:schemaRefs>
</ds:datastoreItem>
</file>

<file path=customXml/itemProps2.xml><?xml version="1.0" encoding="utf-8"?>
<ds:datastoreItem xmlns:ds="http://schemas.openxmlformats.org/officeDocument/2006/customXml" ds:itemID="{626D7AF3-A3D5-4CC9-B9D5-55EF58F46678}"/>
</file>

<file path=customXml/itemProps3.xml><?xml version="1.0" encoding="utf-8"?>
<ds:datastoreItem xmlns:ds="http://schemas.openxmlformats.org/officeDocument/2006/customXml" ds:itemID="{C44771A8-DFF2-4CEA-8C7C-965AF788DB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KantonZug_PPT-Vorlage_technisch</Template>
  <TotalTime>0</TotalTime>
  <Words>702</Words>
  <Application>Microsoft Office PowerPoint</Application>
  <PresentationFormat>Bildschirmpräsentation (16:9)</PresentationFormat>
  <Paragraphs>92</Paragraphs>
  <Slides>14</Slides>
  <Notes>3</Notes>
  <HiddenSlides>0</HiddenSlides>
  <MMClips>0</MMClips>
  <ScaleCrop>false</ScaleCrop>
  <HeadingPairs>
    <vt:vector size="8" baseType="variant">
      <vt:variant>
        <vt:lpstr>Verwendete Schriftarten</vt:lpstr>
      </vt:variant>
      <vt:variant>
        <vt:i4>6</vt:i4>
      </vt:variant>
      <vt:variant>
        <vt:lpstr>Design</vt:lpstr>
      </vt:variant>
      <vt:variant>
        <vt:i4>3</vt:i4>
      </vt:variant>
      <vt:variant>
        <vt:lpstr>Eingebettete OLE-Server</vt:lpstr>
      </vt:variant>
      <vt:variant>
        <vt:i4>1</vt:i4>
      </vt:variant>
      <vt:variant>
        <vt:lpstr>Folientitel</vt:lpstr>
      </vt:variant>
      <vt:variant>
        <vt:i4>14</vt:i4>
      </vt:variant>
    </vt:vector>
  </HeadingPairs>
  <TitlesOfParts>
    <vt:vector size="24" baseType="lpstr">
      <vt:lpstr>Arial</vt:lpstr>
      <vt:lpstr>Arial Narrow</vt:lpstr>
      <vt:lpstr>Calibri Light</vt:lpstr>
      <vt:lpstr>Freestyle Script</vt:lpstr>
      <vt:lpstr>Merriweather Light</vt:lpstr>
      <vt:lpstr>Wingdings</vt:lpstr>
      <vt:lpstr>Titelfolie</vt:lpstr>
      <vt:lpstr>1_Titelfolie</vt:lpstr>
      <vt:lpstr>Inhaltsfolien</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Martina Kessler</dc:creator>
  <cp:lastModifiedBy>Philipp Forster</cp:lastModifiedBy>
  <cp:revision>49</cp:revision>
  <cp:lastPrinted>2022-11-30T20:23:38Z</cp:lastPrinted>
  <dcterms:created xsi:type="dcterms:W3CDTF">2021-09-27T08:17:03Z</dcterms:created>
  <dcterms:modified xsi:type="dcterms:W3CDTF">2024-03-20T14:08:20Z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0x010100848F067D57C08049A9B869822E7CE98C</vt:lpwstr>
  </property>
</Properties>
</file>