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713" r:id="rId6"/>
    <p:sldMasterId id="2147483801" r:id="rId7"/>
  </p:sldMasterIdLst>
  <p:notesMasterIdLst>
    <p:notesMasterId r:id="rId11"/>
  </p:notesMasterIdLst>
  <p:sldIdLst>
    <p:sldId id="353" r:id="rId8"/>
    <p:sldId id="340" r:id="rId9"/>
    <p:sldId id="331" r:id="rId10"/>
  </p:sldIdLst>
  <p:sldSz cx="9144000" cy="5143500" type="screen16x9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5"/>
    <a:srgbClr val="B4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3E4AD-9B81-4836-9E25-FA0FF99C7126}" v="7" dt="2023-12-15T12:55:59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1" autoAdjust="0"/>
    <p:restoredTop sz="96190" autoAdjust="0"/>
  </p:normalViewPr>
  <p:slideViewPr>
    <p:cSldViewPr snapToGrid="0">
      <p:cViewPr varScale="1">
        <p:scale>
          <a:sx n="147" d="100"/>
          <a:sy n="147" d="100"/>
        </p:scale>
        <p:origin x="132" y="222"/>
      </p:cViewPr>
      <p:guideLst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548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93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99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0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8" orient="horz" pos="1302">
          <p15:clr>
            <a:srgbClr val="F26B43"/>
          </p15:clr>
        </p15:guide>
        <p15:guide id="12" pos="2812">
          <p15:clr>
            <a:srgbClr val="F26B43"/>
          </p15:clr>
        </p15:guide>
        <p15:guide id="13" pos="2948">
          <p15:clr>
            <a:srgbClr val="F26B43"/>
          </p15:clr>
        </p15:guide>
        <p15:guide id="14" pos="5103">
          <p15:clr>
            <a:srgbClr val="F26B43"/>
          </p15:clr>
        </p15:guide>
        <p15:guide id="15" pos="5443">
          <p15:clr>
            <a:srgbClr val="F26B43"/>
          </p15:clr>
        </p15:guide>
        <p15:guide id="16" orient="horz" pos="3094">
          <p15:clr>
            <a:srgbClr val="F26B43"/>
          </p15:clr>
        </p15:guide>
        <p15:guide id="17" pos="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mailto: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CE1326E-F13A-70ED-5FB6-755AE2CACE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Pulsbefragung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38BCF-7576-B6FA-F80D-CFAEA3A87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Template </a:t>
            </a:r>
            <a:r>
              <a:rPr lang="de-DE" dirty="0" err="1"/>
              <a:t>Massnahmenumsetzung</a:t>
            </a:r>
            <a:endParaRPr lang="de-DE" dirty="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328EECA4-673F-9A1D-8CF5-2375EE247F8A}"/>
              </a:ext>
            </a:extLst>
          </p:cNvPr>
          <p:cNvSpPr/>
          <p:nvPr/>
        </p:nvSpPr>
        <p:spPr>
          <a:xfrm>
            <a:off x="5317963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3DFBFC-3399-80A5-5688-06244568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1551" y="2599763"/>
            <a:ext cx="2142265" cy="1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Massnahmenumsetzung</a:t>
            </a:r>
            <a:endParaRPr lang="de-DE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 dirty="0"/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7A45F6A1-D0AA-5544-904D-288AB7561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62899"/>
              </p:ext>
            </p:extLst>
          </p:nvPr>
        </p:nvGraphicFramePr>
        <p:xfrm>
          <a:off x="1042987" y="1486113"/>
          <a:ext cx="7154972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2315564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2315564">
                  <a:extLst>
                    <a:ext uri="{9D8B030D-6E8A-4147-A177-3AD203B41FA5}">
                      <a16:colId xmlns:a16="http://schemas.microsoft.com/office/drawing/2014/main" val="4131627921"/>
                    </a:ext>
                  </a:extLst>
                </a:gridCol>
                <a:gridCol w="2315564">
                  <a:extLst>
                    <a:ext uri="{9D8B030D-6E8A-4147-A177-3AD203B41FA5}">
                      <a16:colId xmlns:a16="http://schemas.microsoft.com/office/drawing/2014/main" val="2175324635"/>
                    </a:ext>
                  </a:extLst>
                </a:gridCol>
              </a:tblGrid>
              <a:tr h="468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</a:rPr>
                        <a:t>Massnahme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Maßnahme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Verantwortliche/r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Zeitschiene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Massnahme </a:t>
                      </a:r>
                      <a:r>
                        <a:rPr lang="de-CH" altLang="de-DE" sz="1800" b="0" i="0" dirty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xy</a:t>
                      </a: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Massnahme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Massnahme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Massnahme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4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04712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283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2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27ad6a-ed4e-4174-a8d2-374fc33139ec">
      <UserInfo>
        <DisplayName>Katrin Elsner</DisplayName>
        <AccountId>39</AccountId>
        <AccountType/>
      </UserInfo>
    </SharedWithUsers>
    <Status xmlns="1267b7b5-1ce1-4f33-a64e-62537b25a8c1" xsi:nil="true"/>
    <Kommentar xmlns="1267b7b5-1ce1-4f33-a64e-62537b25a8c1" xsi:nil="true"/>
    <TaxCatchAll xmlns="0527ad6a-ed4e-4174-a8d2-374fc33139ec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09D10-2BB8-41B1-9337-60F50E13312F}">
  <ds:schemaRefs>
    <ds:schemaRef ds:uri="1267b7b5-1ce1-4f33-a64e-62537b25a8c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0527ad6a-ed4e-4174-a8d2-374fc33139e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BEC903-2005-4C96-8BD2-C7508BB50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7b5-1ce1-4f33-a64e-62537b25a8c1"/>
    <ds:schemaRef ds:uri="0527ad6a-ed4e-4174-a8d2-374fc331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68</Words>
  <Application>Microsoft Office PowerPoint</Application>
  <PresentationFormat>Bildschirmpräsentation (16:9)</PresentationFormat>
  <Paragraphs>17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Merriweather Light</vt:lpstr>
      <vt:lpstr>Wingdings</vt:lpstr>
      <vt:lpstr>Titelfolie</vt:lpstr>
      <vt:lpstr>1_Titelfolie</vt:lpstr>
      <vt:lpstr>Inhaltsfolien</vt:lpstr>
      <vt:lpstr>2_Titelfolie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51</cp:revision>
  <cp:lastPrinted>2022-11-30T20:23:38Z</cp:lastPrinted>
  <dcterms:created xsi:type="dcterms:W3CDTF">2021-09-27T08:17:03Z</dcterms:created>
  <dcterms:modified xsi:type="dcterms:W3CDTF">2023-12-15T12:56:19Z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</Properties>
</file>