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782" r:id="rId5"/>
    <p:sldMasterId id="2147483800" r:id="rId6"/>
    <p:sldMasterId id="2147483713" r:id="rId7"/>
    <p:sldMasterId id="2147483815" r:id="rId8"/>
  </p:sldMasterIdLst>
  <p:notesMasterIdLst>
    <p:notesMasterId r:id="rId16"/>
  </p:notesMasterIdLst>
  <p:sldIdLst>
    <p:sldId id="292" r:id="rId9"/>
    <p:sldId id="344" r:id="rId10"/>
    <p:sldId id="345" r:id="rId11"/>
    <p:sldId id="346" r:id="rId12"/>
    <p:sldId id="347" r:id="rId13"/>
    <p:sldId id="348" r:id="rId14"/>
    <p:sldId id="331" r:id="rId15"/>
  </p:sldIdLst>
  <p:sldSz cx="9144000" cy="5143500" type="screen16x9"/>
  <p:notesSz cx="6400800" cy="8686800"/>
  <p:defaultTextStyle>
    <a:defPPr>
      <a:defRPr lang="de-CH"/>
    </a:defPPr>
    <a:lvl1pPr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01"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6C33F-B58A-3CEA-4A41-B9E66FCF698E}" name="Philipp Forster" initials="PF" userId="S::p.forster@emergize.org::b742aaf2-8a0f-4ee3-b486-82a1d0a068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5"/>
    <a:srgbClr val="B4A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824A0-99DB-4854-85C4-FC3C11BCFF38}" v="1" dt="2023-11-23T15:18:41.7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6" autoAdjust="0"/>
    <p:restoredTop sz="96197" autoAdjust="0"/>
  </p:normalViewPr>
  <p:slideViewPr>
    <p:cSldViewPr snapToGrid="0">
      <p:cViewPr>
        <p:scale>
          <a:sx n="96" d="100"/>
          <a:sy n="96" d="100"/>
        </p:scale>
        <p:origin x="696" y="67"/>
      </p:cViewPr>
      <p:guideLst>
        <p:guide orient="horz" pos="1801"/>
        <p:guide pos="2880"/>
      </p:guideLst>
    </p:cSldViewPr>
  </p:slideViewPr>
  <p:outlineViewPr>
    <p:cViewPr>
      <p:scale>
        <a:sx n="33" d="100"/>
        <a:sy n="33" d="100"/>
      </p:scale>
      <p:origin x="0" y="-56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8/10/relationships/authors" Target="authors.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ammon" userId="2400f311-ffb8-4e42-955a-d9f87b6496df" providerId="ADAL" clId="{764824A0-99DB-4854-85C4-FC3C11BCFF38}"/>
    <pc:docChg chg="undo custSel delSld modSld">
      <pc:chgData name="Stephanie Hammon" userId="2400f311-ffb8-4e42-955a-d9f87b6496df" providerId="ADAL" clId="{764824A0-99DB-4854-85C4-FC3C11BCFF38}" dt="2023-11-24T13:09:22.002" v="102" actId="20577"/>
      <pc:docMkLst>
        <pc:docMk/>
      </pc:docMkLst>
      <pc:sldChg chg="modSp mod">
        <pc:chgData name="Stephanie Hammon" userId="2400f311-ffb8-4e42-955a-d9f87b6496df" providerId="ADAL" clId="{764824A0-99DB-4854-85C4-FC3C11BCFF38}" dt="2023-11-24T13:08:30.934" v="87" actId="20577"/>
        <pc:sldMkLst>
          <pc:docMk/>
          <pc:sldMk cId="2159693196" sldId="292"/>
        </pc:sldMkLst>
        <pc:spChg chg="mod">
          <ac:chgData name="Stephanie Hammon" userId="2400f311-ffb8-4e42-955a-d9f87b6496df" providerId="ADAL" clId="{764824A0-99DB-4854-85C4-FC3C11BCFF38}" dt="2023-11-24T13:08:08.359" v="44" actId="20577"/>
          <ac:spMkLst>
            <pc:docMk/>
            <pc:sldMk cId="2159693196" sldId="292"/>
            <ac:spMk id="2" creationId="{B3EEE434-1661-DE4C-86AC-13963AA63DF3}"/>
          </ac:spMkLst>
        </pc:spChg>
        <pc:spChg chg="mod">
          <ac:chgData name="Stephanie Hammon" userId="2400f311-ffb8-4e42-955a-d9f87b6496df" providerId="ADAL" clId="{764824A0-99DB-4854-85C4-FC3C11BCFF38}" dt="2023-11-24T13:08:30.934" v="87" actId="20577"/>
          <ac:spMkLst>
            <pc:docMk/>
            <pc:sldMk cId="2159693196" sldId="292"/>
            <ac:spMk id="3" creationId="{41F32CBF-83F0-A346-A6C2-A2E5182E6162}"/>
          </ac:spMkLst>
        </pc:spChg>
      </pc:sldChg>
      <pc:sldChg chg="del">
        <pc:chgData name="Stephanie Hammon" userId="2400f311-ffb8-4e42-955a-d9f87b6496df" providerId="ADAL" clId="{764824A0-99DB-4854-85C4-FC3C11BCFF38}" dt="2023-11-23T15:18:38.863" v="3" actId="47"/>
        <pc:sldMkLst>
          <pc:docMk/>
          <pc:sldMk cId="3853640791" sldId="320"/>
        </pc:sldMkLst>
      </pc:sldChg>
      <pc:sldChg chg="modSp mod">
        <pc:chgData name="Stephanie Hammon" userId="2400f311-ffb8-4e42-955a-d9f87b6496df" providerId="ADAL" clId="{764824A0-99DB-4854-85C4-FC3C11BCFF38}" dt="2023-11-24T13:08:51.831" v="90" actId="20577"/>
        <pc:sldMkLst>
          <pc:docMk/>
          <pc:sldMk cId="3694267384" sldId="344"/>
        </pc:sldMkLst>
        <pc:spChg chg="mod">
          <ac:chgData name="Stephanie Hammon" userId="2400f311-ffb8-4e42-955a-d9f87b6496df" providerId="ADAL" clId="{764824A0-99DB-4854-85C4-FC3C11BCFF38}" dt="2023-11-24T13:08:51.831" v="90" actId="20577"/>
          <ac:spMkLst>
            <pc:docMk/>
            <pc:sldMk cId="3694267384" sldId="344"/>
            <ac:spMk id="3" creationId="{F2475919-EB90-A1DE-65A6-D13F384E083D}"/>
          </ac:spMkLst>
        </pc:spChg>
      </pc:sldChg>
      <pc:sldChg chg="modSp mod">
        <pc:chgData name="Stephanie Hammon" userId="2400f311-ffb8-4e42-955a-d9f87b6496df" providerId="ADAL" clId="{764824A0-99DB-4854-85C4-FC3C11BCFF38}" dt="2023-11-24T13:08:55.887" v="93" actId="20577"/>
        <pc:sldMkLst>
          <pc:docMk/>
          <pc:sldMk cId="4057503527" sldId="345"/>
        </pc:sldMkLst>
        <pc:spChg chg="mod">
          <ac:chgData name="Stephanie Hammon" userId="2400f311-ffb8-4e42-955a-d9f87b6496df" providerId="ADAL" clId="{764824A0-99DB-4854-85C4-FC3C11BCFF38}" dt="2023-11-24T13:08:55.887" v="93" actId="20577"/>
          <ac:spMkLst>
            <pc:docMk/>
            <pc:sldMk cId="4057503527" sldId="345"/>
            <ac:spMk id="3" creationId="{F2475919-EB90-A1DE-65A6-D13F384E083D}"/>
          </ac:spMkLst>
        </pc:spChg>
      </pc:sldChg>
      <pc:sldChg chg="modSp mod">
        <pc:chgData name="Stephanie Hammon" userId="2400f311-ffb8-4e42-955a-d9f87b6496df" providerId="ADAL" clId="{764824A0-99DB-4854-85C4-FC3C11BCFF38}" dt="2023-11-24T13:09:00.190" v="96" actId="20577"/>
        <pc:sldMkLst>
          <pc:docMk/>
          <pc:sldMk cId="1179742527" sldId="346"/>
        </pc:sldMkLst>
        <pc:spChg chg="mod">
          <ac:chgData name="Stephanie Hammon" userId="2400f311-ffb8-4e42-955a-d9f87b6496df" providerId="ADAL" clId="{764824A0-99DB-4854-85C4-FC3C11BCFF38}" dt="2023-11-24T13:09:00.190" v="96" actId="20577"/>
          <ac:spMkLst>
            <pc:docMk/>
            <pc:sldMk cId="1179742527" sldId="346"/>
            <ac:spMk id="3" creationId="{F2475919-EB90-A1DE-65A6-D13F384E083D}"/>
          </ac:spMkLst>
        </pc:spChg>
      </pc:sldChg>
      <pc:sldChg chg="modSp mod">
        <pc:chgData name="Stephanie Hammon" userId="2400f311-ffb8-4e42-955a-d9f87b6496df" providerId="ADAL" clId="{764824A0-99DB-4854-85C4-FC3C11BCFF38}" dt="2023-11-24T13:09:05.307" v="99" actId="20577"/>
        <pc:sldMkLst>
          <pc:docMk/>
          <pc:sldMk cId="2876130220" sldId="347"/>
        </pc:sldMkLst>
        <pc:spChg chg="mod">
          <ac:chgData name="Stephanie Hammon" userId="2400f311-ffb8-4e42-955a-d9f87b6496df" providerId="ADAL" clId="{764824A0-99DB-4854-85C4-FC3C11BCFF38}" dt="2023-11-24T13:09:05.307" v="99" actId="20577"/>
          <ac:spMkLst>
            <pc:docMk/>
            <pc:sldMk cId="2876130220" sldId="347"/>
            <ac:spMk id="3" creationId="{F2475919-EB90-A1DE-65A6-D13F384E083D}"/>
          </ac:spMkLst>
        </pc:spChg>
      </pc:sldChg>
      <pc:sldChg chg="modSp mod">
        <pc:chgData name="Stephanie Hammon" userId="2400f311-ffb8-4e42-955a-d9f87b6496df" providerId="ADAL" clId="{764824A0-99DB-4854-85C4-FC3C11BCFF38}" dt="2023-11-24T13:09:22.002" v="102" actId="20577"/>
        <pc:sldMkLst>
          <pc:docMk/>
          <pc:sldMk cId="2764681512" sldId="348"/>
        </pc:sldMkLst>
        <pc:spChg chg="mod">
          <ac:chgData name="Stephanie Hammon" userId="2400f311-ffb8-4e42-955a-d9f87b6496df" providerId="ADAL" clId="{764824A0-99DB-4854-85C4-FC3C11BCFF38}" dt="2023-11-24T13:09:22.002" v="102" actId="20577"/>
          <ac:spMkLst>
            <pc:docMk/>
            <pc:sldMk cId="2764681512" sldId="348"/>
            <ac:spMk id="3" creationId="{F2475919-EB90-A1DE-65A6-D13F384E083D}"/>
          </ac:spMkLst>
        </pc:spChg>
      </pc:sldChg>
      <pc:sldMasterChg chg="delSldLayout">
        <pc:chgData name="Stephanie Hammon" userId="2400f311-ffb8-4e42-955a-d9f87b6496df" providerId="ADAL" clId="{764824A0-99DB-4854-85C4-FC3C11BCFF38}" dt="2023-11-23T15:18:38.863" v="3" actId="47"/>
        <pc:sldMasterMkLst>
          <pc:docMk/>
          <pc:sldMasterMk cId="3289602679" sldId="2147483774"/>
        </pc:sldMasterMkLst>
        <pc:sldLayoutChg chg="del">
          <pc:chgData name="Stephanie Hammon" userId="2400f311-ffb8-4e42-955a-d9f87b6496df" providerId="ADAL" clId="{764824A0-99DB-4854-85C4-FC3C11BCFF38}" dt="2023-11-23T15:18:38.863" v="3" actId="47"/>
          <pc:sldLayoutMkLst>
            <pc:docMk/>
            <pc:sldMasterMk cId="3289602679" sldId="2147483774"/>
            <pc:sldLayoutMk cId="3573424053" sldId="2147483797"/>
          </pc:sldLayoutMkLst>
        </pc:sldLayoutChg>
      </pc:sldMasterChg>
    </pc:docChg>
  </pc:docChgLst>
  <pc:docChgLst>
    <pc:chgData name="Katrin Elsner" userId="b96123e170685800" providerId="LiveId" clId="{358403BB-6F3D-4F9B-B619-A6E85B233D56}"/>
    <pc:docChg chg="undo custSel addSld delSld modSld">
      <pc:chgData name="Katrin Elsner" userId="b96123e170685800" providerId="LiveId" clId="{358403BB-6F3D-4F9B-B619-A6E85B233D56}" dt="2023-05-04T15:08:50.954" v="214" actId="14100"/>
      <pc:docMkLst>
        <pc:docMk/>
      </pc:docMkLst>
      <pc:sldChg chg="modSp mod">
        <pc:chgData name="Katrin Elsner" userId="b96123e170685800" providerId="LiveId" clId="{358403BB-6F3D-4F9B-B619-A6E85B233D56}" dt="2023-05-04T14:55:08.287" v="13" actId="20577"/>
        <pc:sldMkLst>
          <pc:docMk/>
          <pc:sldMk cId="2159693196" sldId="292"/>
        </pc:sldMkLst>
        <pc:spChg chg="mod">
          <ac:chgData name="Katrin Elsner" userId="b96123e170685800" providerId="LiveId" clId="{358403BB-6F3D-4F9B-B619-A6E85B233D56}" dt="2023-05-04T14:55:08.287" v="13" actId="20577"/>
          <ac:spMkLst>
            <pc:docMk/>
            <pc:sldMk cId="2159693196" sldId="292"/>
            <ac:spMk id="3" creationId="{41F32CBF-83F0-A346-A6C2-A2E5182E6162}"/>
          </ac:spMkLst>
        </pc:spChg>
      </pc:sldChg>
      <pc:sldChg chg="del">
        <pc:chgData name="Katrin Elsner" userId="b96123e170685800" providerId="LiveId" clId="{358403BB-6F3D-4F9B-B619-A6E85B233D56}" dt="2023-05-04T14:55:47.366" v="15" actId="47"/>
        <pc:sldMkLst>
          <pc:docMk/>
          <pc:sldMk cId="1644863402" sldId="313"/>
        </pc:sldMkLst>
      </pc:sldChg>
      <pc:sldChg chg="del">
        <pc:chgData name="Katrin Elsner" userId="b96123e170685800" providerId="LiveId" clId="{358403BB-6F3D-4F9B-B619-A6E85B233D56}" dt="2023-05-04T14:55:47.366" v="15" actId="47"/>
        <pc:sldMkLst>
          <pc:docMk/>
          <pc:sldMk cId="1172277014" sldId="327"/>
        </pc:sldMkLst>
      </pc:sldChg>
      <pc:sldChg chg="del">
        <pc:chgData name="Katrin Elsner" userId="b96123e170685800" providerId="LiveId" clId="{358403BB-6F3D-4F9B-B619-A6E85B233D56}" dt="2023-05-04T14:55:26.959" v="14" actId="47"/>
        <pc:sldMkLst>
          <pc:docMk/>
          <pc:sldMk cId="3825057976" sldId="328"/>
        </pc:sldMkLst>
      </pc:sldChg>
      <pc:sldChg chg="del">
        <pc:chgData name="Katrin Elsner" userId="b96123e170685800" providerId="LiveId" clId="{358403BB-6F3D-4F9B-B619-A6E85B233D56}" dt="2023-05-04T14:55:47.366" v="15" actId="47"/>
        <pc:sldMkLst>
          <pc:docMk/>
          <pc:sldMk cId="4191018907" sldId="329"/>
        </pc:sldMkLst>
      </pc:sldChg>
      <pc:sldChg chg="del">
        <pc:chgData name="Katrin Elsner" userId="b96123e170685800" providerId="LiveId" clId="{358403BB-6F3D-4F9B-B619-A6E85B233D56}" dt="2023-05-04T14:59:20.422" v="39" actId="47"/>
        <pc:sldMkLst>
          <pc:docMk/>
          <pc:sldMk cId="4194136797" sldId="337"/>
        </pc:sldMkLst>
      </pc:sldChg>
      <pc:sldChg chg="del">
        <pc:chgData name="Katrin Elsner" userId="b96123e170685800" providerId="LiveId" clId="{358403BB-6F3D-4F9B-B619-A6E85B233D56}" dt="2023-05-04T14:59:20.422" v="39" actId="47"/>
        <pc:sldMkLst>
          <pc:docMk/>
          <pc:sldMk cId="472576734" sldId="338"/>
        </pc:sldMkLst>
      </pc:sldChg>
      <pc:sldChg chg="del">
        <pc:chgData name="Katrin Elsner" userId="b96123e170685800" providerId="LiveId" clId="{358403BB-6F3D-4F9B-B619-A6E85B233D56}" dt="2023-05-04T14:59:22.356" v="40" actId="47"/>
        <pc:sldMkLst>
          <pc:docMk/>
          <pc:sldMk cId="2339000136" sldId="339"/>
        </pc:sldMkLst>
      </pc:sldChg>
      <pc:sldChg chg="del">
        <pc:chgData name="Katrin Elsner" userId="b96123e170685800" providerId="LiveId" clId="{358403BB-6F3D-4F9B-B619-A6E85B233D56}" dt="2023-05-04T14:59:20.422" v="39" actId="47"/>
        <pc:sldMkLst>
          <pc:docMk/>
          <pc:sldMk cId="3946944765" sldId="340"/>
        </pc:sldMkLst>
      </pc:sldChg>
      <pc:sldChg chg="del">
        <pc:chgData name="Katrin Elsner" userId="b96123e170685800" providerId="LiveId" clId="{358403BB-6F3D-4F9B-B619-A6E85B233D56}" dt="2023-05-04T14:55:47.366" v="15" actId="47"/>
        <pc:sldMkLst>
          <pc:docMk/>
          <pc:sldMk cId="3553572334" sldId="343"/>
        </pc:sldMkLst>
      </pc:sldChg>
      <pc:sldChg chg="addSp modSp mod">
        <pc:chgData name="Katrin Elsner" userId="b96123e170685800" providerId="LiveId" clId="{358403BB-6F3D-4F9B-B619-A6E85B233D56}" dt="2023-05-04T15:00:45.231" v="66" actId="14100"/>
        <pc:sldMkLst>
          <pc:docMk/>
          <pc:sldMk cId="3694267384" sldId="344"/>
        </pc:sldMkLst>
        <pc:spChg chg="mod">
          <ac:chgData name="Katrin Elsner" userId="b96123e170685800" providerId="LiveId" clId="{358403BB-6F3D-4F9B-B619-A6E85B233D56}" dt="2023-05-04T14:55:55.848" v="29" actId="20577"/>
          <ac:spMkLst>
            <pc:docMk/>
            <pc:sldMk cId="3694267384" sldId="344"/>
            <ac:spMk id="2" creationId="{D4C43DD4-84AD-9684-92C8-53B1374287AC}"/>
          </ac:spMkLst>
        </pc:spChg>
        <pc:spChg chg="mod">
          <ac:chgData name="Katrin Elsner" userId="b96123e170685800" providerId="LiveId" clId="{358403BB-6F3D-4F9B-B619-A6E85B233D56}" dt="2023-05-04T14:56:19.643" v="33" actId="20577"/>
          <ac:spMkLst>
            <pc:docMk/>
            <pc:sldMk cId="3694267384" sldId="344"/>
            <ac:spMk id="3" creationId="{F2475919-EB90-A1DE-65A6-D13F384E083D}"/>
          </ac:spMkLst>
        </pc:spChg>
        <pc:picChg chg="add mod">
          <ac:chgData name="Katrin Elsner" userId="b96123e170685800" providerId="LiveId" clId="{358403BB-6F3D-4F9B-B619-A6E85B233D56}" dt="2023-05-04T15:00:45.231" v="66" actId="14100"/>
          <ac:picMkLst>
            <pc:docMk/>
            <pc:sldMk cId="3694267384" sldId="344"/>
            <ac:picMk id="5" creationId="{6011F924-7568-B155-43B9-E6549FDA62C4}"/>
          </ac:picMkLst>
        </pc:picChg>
      </pc:sldChg>
      <pc:sldChg chg="del">
        <pc:chgData name="Katrin Elsner" userId="b96123e170685800" providerId="LiveId" clId="{358403BB-6F3D-4F9B-B619-A6E85B233D56}" dt="2023-05-04T14:59:16.732" v="38" actId="47"/>
        <pc:sldMkLst>
          <pc:docMk/>
          <pc:sldMk cId="3900031499" sldId="345"/>
        </pc:sldMkLst>
      </pc:sldChg>
      <pc:sldChg chg="addSp delSp modSp add mod">
        <pc:chgData name="Katrin Elsner" userId="b96123e170685800" providerId="LiveId" clId="{358403BB-6F3D-4F9B-B619-A6E85B233D56}" dt="2023-05-04T15:07:52.193" v="201" actId="1076"/>
        <pc:sldMkLst>
          <pc:docMk/>
          <pc:sldMk cId="4057503527" sldId="345"/>
        </pc:sldMkLst>
        <pc:spChg chg="mod">
          <ac:chgData name="Katrin Elsner" userId="b96123e170685800" providerId="LiveId" clId="{358403BB-6F3D-4F9B-B619-A6E85B233D56}" dt="2023-05-04T15:05:15.728" v="178" actId="20577"/>
          <ac:spMkLst>
            <pc:docMk/>
            <pc:sldMk cId="4057503527" sldId="345"/>
            <ac:spMk id="2" creationId="{D4C43DD4-84AD-9684-92C8-53B1374287AC}"/>
          </ac:spMkLst>
        </pc:spChg>
        <pc:spChg chg="mod">
          <ac:chgData name="Katrin Elsner" userId="b96123e170685800" providerId="LiveId" clId="{358403BB-6F3D-4F9B-B619-A6E85B233D56}" dt="2023-05-04T14:59:43.822" v="59" actId="27636"/>
          <ac:spMkLst>
            <pc:docMk/>
            <pc:sldMk cId="4057503527" sldId="345"/>
            <ac:spMk id="3" creationId="{F2475919-EB90-A1DE-65A6-D13F384E083D}"/>
          </ac:spMkLst>
        </pc:spChg>
        <pc:picChg chg="del">
          <ac:chgData name="Katrin Elsner" userId="b96123e170685800" providerId="LiveId" clId="{358403BB-6F3D-4F9B-B619-A6E85B233D56}" dt="2023-05-04T15:00:30.292" v="61" actId="478"/>
          <ac:picMkLst>
            <pc:docMk/>
            <pc:sldMk cId="4057503527" sldId="345"/>
            <ac:picMk id="5" creationId="{6011F924-7568-B155-43B9-E6549FDA62C4}"/>
          </ac:picMkLst>
        </pc:picChg>
        <pc:picChg chg="add del mod">
          <ac:chgData name="Katrin Elsner" userId="b96123e170685800" providerId="LiveId" clId="{358403BB-6F3D-4F9B-B619-A6E85B233D56}" dt="2023-05-04T15:07:21.974" v="193" actId="478"/>
          <ac:picMkLst>
            <pc:docMk/>
            <pc:sldMk cId="4057503527" sldId="345"/>
            <ac:picMk id="6" creationId="{AB58E80E-E49F-5ECC-6ED8-BA38387B29D7}"/>
          </ac:picMkLst>
        </pc:picChg>
        <pc:picChg chg="add mod">
          <ac:chgData name="Katrin Elsner" userId="b96123e170685800" providerId="LiveId" clId="{358403BB-6F3D-4F9B-B619-A6E85B233D56}" dt="2023-05-04T15:07:52.193" v="201" actId="1076"/>
          <ac:picMkLst>
            <pc:docMk/>
            <pc:sldMk cId="4057503527" sldId="345"/>
            <ac:picMk id="7" creationId="{AFBD5852-3AB2-0941-BFD8-D87316F971DD}"/>
          </ac:picMkLst>
        </pc:picChg>
        <pc:picChg chg="add del mod">
          <ac:chgData name="Katrin Elsner" userId="b96123e170685800" providerId="LiveId" clId="{358403BB-6F3D-4F9B-B619-A6E85B233D56}" dt="2023-05-04T15:07:50.182" v="200" actId="478"/>
          <ac:picMkLst>
            <pc:docMk/>
            <pc:sldMk cId="4057503527" sldId="345"/>
            <ac:picMk id="8" creationId="{B488F7ED-2AEC-9657-960C-045F1B961B4A}"/>
          </ac:picMkLst>
        </pc:picChg>
      </pc:sldChg>
      <pc:sldChg chg="addSp delSp modSp add mod">
        <pc:chgData name="Katrin Elsner" userId="b96123e170685800" providerId="LiveId" clId="{358403BB-6F3D-4F9B-B619-A6E85B233D56}" dt="2023-05-04T15:08:09.669" v="206" actId="1076"/>
        <pc:sldMkLst>
          <pc:docMk/>
          <pc:sldMk cId="1179742527" sldId="346"/>
        </pc:sldMkLst>
        <pc:spChg chg="mod">
          <ac:chgData name="Katrin Elsner" userId="b96123e170685800" providerId="LiveId" clId="{358403BB-6F3D-4F9B-B619-A6E85B233D56}" dt="2023-05-04T15:00:57.667" v="78" actId="20577"/>
          <ac:spMkLst>
            <pc:docMk/>
            <pc:sldMk cId="1179742527" sldId="346"/>
            <ac:spMk id="2" creationId="{D4C43DD4-84AD-9684-92C8-53B1374287AC}"/>
          </ac:spMkLst>
        </pc:spChg>
        <pc:spChg chg="mod">
          <ac:chgData name="Katrin Elsner" userId="b96123e170685800" providerId="LiveId" clId="{358403BB-6F3D-4F9B-B619-A6E85B233D56}" dt="2023-05-04T15:03:10.455" v="131" actId="20577"/>
          <ac:spMkLst>
            <pc:docMk/>
            <pc:sldMk cId="1179742527" sldId="346"/>
            <ac:spMk id="3" creationId="{F2475919-EB90-A1DE-65A6-D13F384E083D}"/>
          </ac:spMkLst>
        </pc:spChg>
        <pc:picChg chg="add del mod">
          <ac:chgData name="Katrin Elsner" userId="b96123e170685800" providerId="LiveId" clId="{358403BB-6F3D-4F9B-B619-A6E85B233D56}" dt="2023-05-04T15:08:04.390" v="202" actId="478"/>
          <ac:picMkLst>
            <pc:docMk/>
            <pc:sldMk cId="1179742527" sldId="346"/>
            <ac:picMk id="5" creationId="{D59670FD-A1B3-E69D-C154-D7856A563BB0}"/>
          </ac:picMkLst>
        </pc:picChg>
        <pc:picChg chg="del">
          <ac:chgData name="Katrin Elsner" userId="b96123e170685800" providerId="LiveId" clId="{358403BB-6F3D-4F9B-B619-A6E85B233D56}" dt="2023-05-04T15:01:36.348" v="87" actId="478"/>
          <ac:picMkLst>
            <pc:docMk/>
            <pc:sldMk cId="1179742527" sldId="346"/>
            <ac:picMk id="6" creationId="{AB58E80E-E49F-5ECC-6ED8-BA38387B29D7}"/>
          </ac:picMkLst>
        </pc:picChg>
        <pc:picChg chg="add mod">
          <ac:chgData name="Katrin Elsner" userId="b96123e170685800" providerId="LiveId" clId="{358403BB-6F3D-4F9B-B619-A6E85B233D56}" dt="2023-05-04T15:08:09.669" v="206" actId="1076"/>
          <ac:picMkLst>
            <pc:docMk/>
            <pc:sldMk cId="1179742527" sldId="346"/>
            <ac:picMk id="7" creationId="{A24C199B-55CB-0C44-BC98-0FF92F11B4FD}"/>
          </ac:picMkLst>
        </pc:picChg>
      </pc:sldChg>
      <pc:sldChg chg="addSp delSp modSp add mod">
        <pc:chgData name="Katrin Elsner" userId="b96123e170685800" providerId="LiveId" clId="{358403BB-6F3D-4F9B-B619-A6E85B233D56}" dt="2023-05-04T15:04:52.749" v="157" actId="1076"/>
        <pc:sldMkLst>
          <pc:docMk/>
          <pc:sldMk cId="2876130220" sldId="347"/>
        </pc:sldMkLst>
        <pc:spChg chg="mod">
          <ac:chgData name="Katrin Elsner" userId="b96123e170685800" providerId="LiveId" clId="{358403BB-6F3D-4F9B-B619-A6E85B233D56}" dt="2023-05-04T15:02:35.532" v="116" actId="20577"/>
          <ac:spMkLst>
            <pc:docMk/>
            <pc:sldMk cId="2876130220" sldId="347"/>
            <ac:spMk id="2" creationId="{D4C43DD4-84AD-9684-92C8-53B1374287AC}"/>
          </ac:spMkLst>
        </pc:spChg>
        <pc:spChg chg="mod">
          <ac:chgData name="Katrin Elsner" userId="b96123e170685800" providerId="LiveId" clId="{358403BB-6F3D-4F9B-B619-A6E85B233D56}" dt="2023-05-04T15:04:29.989" v="152" actId="20577"/>
          <ac:spMkLst>
            <pc:docMk/>
            <pc:sldMk cId="2876130220" sldId="347"/>
            <ac:spMk id="3" creationId="{F2475919-EB90-A1DE-65A6-D13F384E083D}"/>
          </ac:spMkLst>
        </pc:spChg>
        <pc:picChg chg="del">
          <ac:chgData name="Katrin Elsner" userId="b96123e170685800" providerId="LiveId" clId="{358403BB-6F3D-4F9B-B619-A6E85B233D56}" dt="2023-05-04T15:02:37.318" v="117" actId="478"/>
          <ac:picMkLst>
            <pc:docMk/>
            <pc:sldMk cId="2876130220" sldId="347"/>
            <ac:picMk id="5" creationId="{D59670FD-A1B3-E69D-C154-D7856A563BB0}"/>
          </ac:picMkLst>
        </pc:picChg>
        <pc:picChg chg="add mod">
          <ac:chgData name="Katrin Elsner" userId="b96123e170685800" providerId="LiveId" clId="{358403BB-6F3D-4F9B-B619-A6E85B233D56}" dt="2023-05-04T15:04:52.749" v="157" actId="1076"/>
          <ac:picMkLst>
            <pc:docMk/>
            <pc:sldMk cId="2876130220" sldId="347"/>
            <ac:picMk id="6" creationId="{2D26C901-9C24-F773-E58B-64C5AE49921C}"/>
          </ac:picMkLst>
        </pc:picChg>
      </pc:sldChg>
      <pc:sldChg chg="addSp delSp modSp add mod">
        <pc:chgData name="Katrin Elsner" userId="b96123e170685800" providerId="LiveId" clId="{358403BB-6F3D-4F9B-B619-A6E85B233D56}" dt="2023-05-04T15:08:50.954" v="214" actId="14100"/>
        <pc:sldMkLst>
          <pc:docMk/>
          <pc:sldMk cId="2764681512" sldId="348"/>
        </pc:sldMkLst>
        <pc:spChg chg="mod">
          <ac:chgData name="Katrin Elsner" userId="b96123e170685800" providerId="LiveId" clId="{358403BB-6F3D-4F9B-B619-A6E85B233D56}" dt="2023-05-04T15:05:09.202" v="176" actId="20577"/>
          <ac:spMkLst>
            <pc:docMk/>
            <pc:sldMk cId="2764681512" sldId="348"/>
            <ac:spMk id="2" creationId="{D4C43DD4-84AD-9684-92C8-53B1374287AC}"/>
          </ac:spMkLst>
        </pc:spChg>
        <pc:spChg chg="mod">
          <ac:chgData name="Katrin Elsner" userId="b96123e170685800" providerId="LiveId" clId="{358403BB-6F3D-4F9B-B619-A6E85B233D56}" dt="2023-05-04T15:05:57.654" v="181" actId="2711"/>
          <ac:spMkLst>
            <pc:docMk/>
            <pc:sldMk cId="2764681512" sldId="348"/>
            <ac:spMk id="3" creationId="{F2475919-EB90-A1DE-65A6-D13F384E083D}"/>
          </ac:spMkLst>
        </pc:spChg>
        <pc:picChg chg="add del mod">
          <ac:chgData name="Katrin Elsner" userId="b96123e170685800" providerId="LiveId" clId="{358403BB-6F3D-4F9B-B619-A6E85B233D56}" dt="2023-05-04T15:06:51.530" v="185" actId="478"/>
          <ac:picMkLst>
            <pc:docMk/>
            <pc:sldMk cId="2764681512" sldId="348"/>
            <ac:picMk id="5" creationId="{37228C04-B98B-E954-6C7C-A553A8180AC1}"/>
          </ac:picMkLst>
        </pc:picChg>
        <pc:picChg chg="del">
          <ac:chgData name="Katrin Elsner" userId="b96123e170685800" providerId="LiveId" clId="{358403BB-6F3D-4F9B-B619-A6E85B233D56}" dt="2023-05-04T15:06:27.871" v="182" actId="478"/>
          <ac:picMkLst>
            <pc:docMk/>
            <pc:sldMk cId="2764681512" sldId="348"/>
            <ac:picMk id="6" creationId="{2D26C901-9C24-F773-E58B-64C5AE49921C}"/>
          </ac:picMkLst>
        </pc:picChg>
        <pc:picChg chg="add del mod">
          <ac:chgData name="Katrin Elsner" userId="b96123e170685800" providerId="LiveId" clId="{358403BB-6F3D-4F9B-B619-A6E85B233D56}" dt="2023-05-04T15:08:41.341" v="207" actId="478"/>
          <ac:picMkLst>
            <pc:docMk/>
            <pc:sldMk cId="2764681512" sldId="348"/>
            <ac:picMk id="7" creationId="{F607A5CD-4D4F-45AE-EC11-23BA07AAE55C}"/>
          </ac:picMkLst>
        </pc:picChg>
        <pc:picChg chg="add mod">
          <ac:chgData name="Katrin Elsner" userId="b96123e170685800" providerId="LiveId" clId="{358403BB-6F3D-4F9B-B619-A6E85B233D56}" dt="2023-05-04T15:08:50.954" v="214" actId="14100"/>
          <ac:picMkLst>
            <pc:docMk/>
            <pc:sldMk cId="2764681512" sldId="348"/>
            <ac:picMk id="8" creationId="{3801E106-84AB-9879-436E-D676FCC726E5}"/>
          </ac:picMkLst>
        </pc:picChg>
      </pc:sldChg>
    </pc:docChg>
  </pc:docChgLst>
  <pc:docChgLst>
    <pc:chgData name="Jecker Constanze HSLU W" userId="75a641ae-b9cc-4122-a9a8-d36bc9861e67" providerId="ADAL" clId="{691F3B24-62C4-4721-994D-B67873CA45AB}"/>
    <pc:docChg chg="modSld">
      <pc:chgData name="Jecker Constanze HSLU W" userId="75a641ae-b9cc-4122-a9a8-d36bc9861e67" providerId="ADAL" clId="{691F3B24-62C4-4721-994D-B67873CA45AB}" dt="2023-03-21T15:11:07.832" v="4"/>
      <pc:docMkLst>
        <pc:docMk/>
      </pc:docMkLst>
      <pc:sldChg chg="modSp">
        <pc:chgData name="Jecker Constanze HSLU W" userId="75a641ae-b9cc-4122-a9a8-d36bc9861e67" providerId="ADAL" clId="{691F3B24-62C4-4721-994D-B67873CA45AB}" dt="2023-03-21T15:11:07.832" v="4"/>
        <pc:sldMkLst>
          <pc:docMk/>
          <pc:sldMk cId="3825057976" sldId="328"/>
        </pc:sldMkLst>
        <pc:graphicFrameChg chg="mod">
          <ac:chgData name="Jecker Constanze HSLU W" userId="75a641ae-b9cc-4122-a9a8-d36bc9861e67" providerId="ADAL" clId="{691F3B24-62C4-4721-994D-B67873CA45AB}" dt="2023-03-21T15:11:07.832" v="4"/>
          <ac:graphicFrameMkLst>
            <pc:docMk/>
            <pc:sldMk cId="3825057976" sldId="328"/>
            <ac:graphicFrameMk id="42" creationId="{734ED974-85B0-804C-A4EA-FEDFBD3325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E7CCD5-C37C-DF4C-BE58-86A96882FE8B}"/>
              </a:ext>
            </a:extLst>
          </p:cNvPr>
          <p:cNvSpPr>
            <a:spLocks noGrp="1" noChangeArrowheads="1"/>
          </p:cNvSpPr>
          <p:nvPr>
            <p:ph type="hdr" sz="quarter"/>
          </p:nvPr>
        </p:nvSpPr>
        <p:spPr bwMode="auto">
          <a:xfrm>
            <a:off x="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099" name="Rectangle 3">
            <a:extLst>
              <a:ext uri="{FF2B5EF4-FFF2-40B4-BE49-F238E27FC236}">
                <a16:creationId xmlns:a16="http://schemas.microsoft.com/office/drawing/2014/main" id="{F76D49C8-D3B8-4347-A2B9-95DE667C1022}"/>
              </a:ext>
            </a:extLst>
          </p:cNvPr>
          <p:cNvSpPr>
            <a:spLocks noGrp="1" noChangeArrowheads="1"/>
          </p:cNvSpPr>
          <p:nvPr>
            <p:ph type="dt" idx="1"/>
          </p:nvPr>
        </p:nvSpPr>
        <p:spPr bwMode="auto">
          <a:xfrm>
            <a:off x="362585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algn="r" defTabSz="862013" eaLnBrk="1" hangingPunct="1">
              <a:defRPr sz="1100">
                <a:latin typeface="Arial Narrow" pitchFamily="34" charset="0"/>
                <a:ea typeface="+mn-ea"/>
                <a:cs typeface="Arial" charset="0"/>
              </a:defRPr>
            </a:lvl1pPr>
          </a:lstStyle>
          <a:p>
            <a:pPr>
              <a:defRPr/>
            </a:pPr>
            <a:endParaRPr lang="de-DE" altLang="de-DE"/>
          </a:p>
        </p:txBody>
      </p:sp>
      <p:sp>
        <p:nvSpPr>
          <p:cNvPr id="23556" name="Rectangle 4">
            <a:extLst>
              <a:ext uri="{FF2B5EF4-FFF2-40B4-BE49-F238E27FC236}">
                <a16:creationId xmlns:a16="http://schemas.microsoft.com/office/drawing/2014/main" id="{18B53A46-1A6E-7A44-8C07-900AA95838D4}"/>
              </a:ext>
            </a:extLst>
          </p:cNvPr>
          <p:cNvSpPr>
            <a:spLocks noGrp="1" noRot="1" noChangeAspect="1" noChangeArrowheads="1" noTextEdit="1"/>
          </p:cNvSpPr>
          <p:nvPr>
            <p:ph type="sldImg" idx="2"/>
          </p:nvPr>
        </p:nvSpPr>
        <p:spPr bwMode="auto">
          <a:xfrm>
            <a:off x="304800" y="650875"/>
            <a:ext cx="5791200" cy="3257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9F3F102-AEDE-6543-BF94-95F111C36170}"/>
              </a:ext>
            </a:extLst>
          </p:cNvPr>
          <p:cNvSpPr>
            <a:spLocks noGrp="1" noChangeArrowheads="1"/>
          </p:cNvSpPr>
          <p:nvPr>
            <p:ph type="body" sz="quarter" idx="3"/>
          </p:nvPr>
        </p:nvSpPr>
        <p:spPr bwMode="auto">
          <a:xfrm>
            <a:off x="639763" y="4125913"/>
            <a:ext cx="5121275" cy="3910012"/>
          </a:xfrm>
          <a:prstGeom prst="rect">
            <a:avLst/>
          </a:prstGeom>
          <a:noFill/>
          <a:ln>
            <a:noFill/>
          </a:ln>
        </p:spPr>
        <p:txBody>
          <a:bodyPr vert="horz" wrap="square" lIns="86210" tIns="43105" rIns="86210" bIns="43105" numCol="1" anchor="t" anchorCtr="0" compatLnSpc="1">
            <a:prstTxWarp prst="textNoShape">
              <a:avLst/>
            </a:prstTxWarp>
          </a:bodyPr>
          <a:lstStyle/>
          <a:p>
            <a:pPr lvl="0"/>
            <a:r>
              <a:rPr lang="de-CH" altLang="de-DE" noProof="0"/>
              <a:t>Textmasterformate durch Klicken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4102" name="Rectangle 6">
            <a:extLst>
              <a:ext uri="{FF2B5EF4-FFF2-40B4-BE49-F238E27FC236}">
                <a16:creationId xmlns:a16="http://schemas.microsoft.com/office/drawing/2014/main" id="{193C457E-5DA3-0946-9224-320E721EF568}"/>
              </a:ext>
            </a:extLst>
          </p:cNvPr>
          <p:cNvSpPr>
            <a:spLocks noGrp="1" noChangeArrowheads="1"/>
          </p:cNvSpPr>
          <p:nvPr>
            <p:ph type="ftr" sz="quarter" idx="4"/>
          </p:nvPr>
        </p:nvSpPr>
        <p:spPr bwMode="auto">
          <a:xfrm>
            <a:off x="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103" name="Rectangle 7">
            <a:extLst>
              <a:ext uri="{FF2B5EF4-FFF2-40B4-BE49-F238E27FC236}">
                <a16:creationId xmlns:a16="http://schemas.microsoft.com/office/drawing/2014/main" id="{027B88F2-4789-D844-8C8D-013C1FC25F58}"/>
              </a:ext>
            </a:extLst>
          </p:cNvPr>
          <p:cNvSpPr>
            <a:spLocks noGrp="1" noChangeArrowheads="1"/>
          </p:cNvSpPr>
          <p:nvPr>
            <p:ph type="sldNum" sz="quarter" idx="5"/>
          </p:nvPr>
        </p:nvSpPr>
        <p:spPr bwMode="auto">
          <a:xfrm>
            <a:off x="362585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algn="r" defTabSz="862013" eaLnBrk="1" hangingPunct="1">
              <a:defRPr sz="1100" smtClean="0">
                <a:latin typeface="Arial Narrow" panose="020B0604020202020204" pitchFamily="34" charset="0"/>
              </a:defRPr>
            </a:lvl1pPr>
          </a:lstStyle>
          <a:p>
            <a:pPr>
              <a:defRPr/>
            </a:pPr>
            <a:fld id="{54D8EBE3-0B53-DB46-B86F-9CDED2EAED4A}" type="slidenum">
              <a:rPr lang="de-CH" altLang="de-DE"/>
              <a:pPr>
                <a:defRPr/>
              </a:pPr>
              <a:t>‹Nr.›</a:t>
            </a:fld>
            <a:endParaRPr lang="de-CH" altLang="de-DE"/>
          </a:p>
        </p:txBody>
      </p:sp>
    </p:spTree>
    <p:extLst>
      <p:ext uri="{BB962C8B-B14F-4D97-AF65-F5344CB8AC3E}">
        <p14:creationId xmlns:p14="http://schemas.microsoft.com/office/powerpoint/2010/main" val="3045949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368425"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368425"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864559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ufzählung V2">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E723E1C-DA42-6143-BC81-64ACCDC6FDD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3126D8A3-3486-415A-AE13-1A20DAEF6B81}"/>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5F666AF5-0313-574F-BC76-8CA1D880F6FF}"/>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368300" indent="-360000">
              <a:lnSpc>
                <a:spcPct val="100000"/>
              </a:lnSpc>
              <a:spcBef>
                <a:spcPts val="600"/>
              </a:spcBef>
              <a:buFont typeface="+mj-lt"/>
              <a:buAutoNum type="arabicPeriod"/>
              <a:tabLst/>
              <a:defRPr sz="2200"/>
            </a:lvl1pPr>
            <a:lvl2pPr marL="746488"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69114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V3">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EBD2786-C841-3845-A0A8-FB8E4C2F08E7}"/>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8B17C8E3-B495-4719-92D6-9BF9AFA3DF75}"/>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8461BC2-F297-E54F-9491-D2439DB45597}"/>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8300" indent="0">
              <a:lnSpc>
                <a:spcPct val="100000"/>
              </a:lnSpc>
              <a:spcBef>
                <a:spcPts val="600"/>
              </a:spcBef>
              <a:buFontTx/>
              <a:buNone/>
              <a:tabLst/>
              <a:defRPr sz="2200"/>
            </a:lvl1pPr>
            <a:lvl2pPr marL="368300" indent="-3556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66046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Bild, Lauftext">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AF728425-F290-9A44-A500-0F83BBD3A993}"/>
              </a:ext>
            </a:extLst>
          </p:cNvPr>
          <p:cNvSpPr>
            <a:spLocks noGrp="1"/>
          </p:cNvSpPr>
          <p:nvPr>
            <p:ph type="pic" sz="quarter" idx="10"/>
          </p:nvPr>
        </p:nvSpPr>
        <p:spPr>
          <a:xfrm>
            <a:off x="1042988" y="1492249"/>
            <a:ext cx="3421062" cy="3419475"/>
          </a:xfrm>
          <a:prstGeom prst="rect">
            <a:avLst/>
          </a:prstGeom>
        </p:spPr>
        <p:txBody>
          <a:bodyPr/>
          <a:lstStyle/>
          <a:p>
            <a:pPr lvl="0"/>
            <a:endParaRPr lang="de-DE" noProof="0" dirty="0"/>
          </a:p>
        </p:txBody>
      </p:sp>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AEBD0247-1188-4246-923F-A3F2B0C50D53}"/>
              </a:ext>
            </a:extLst>
          </p:cNvPr>
          <p:cNvSpPr>
            <a:spLocks noGrp="1"/>
          </p:cNvSpPr>
          <p:nvPr>
            <p:ph type="sldNum" sz="quarter" idx="14"/>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40EFA146-EAE8-3B4C-84EB-0C63F3763A20}"/>
              </a:ext>
            </a:extLst>
          </p:cNvPr>
          <p:cNvSpPr>
            <a:spLocks noGrp="1"/>
          </p:cNvSpPr>
          <p:nvPr>
            <p:ph type="body" sz="quarter" idx="15" hasCustomPrompt="1"/>
          </p:nvPr>
        </p:nvSpPr>
        <p:spPr>
          <a:xfrm>
            <a:off x="4610675" y="1395265"/>
            <a:ext cx="3960813" cy="341947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 Odo del </a:t>
            </a:r>
            <a:r>
              <a:rPr lang="de-DE" dirty="0" err="1"/>
              <a:t>ullam</a:t>
            </a:r>
            <a:r>
              <a:rPr lang="de-DE" dirty="0"/>
              <a:t> Duis </a:t>
            </a:r>
            <a:r>
              <a:rPr lang="de-DE" dirty="0" err="1"/>
              <a:t>dunt</a:t>
            </a:r>
            <a:r>
              <a:rPr lang="de-DE" dirty="0"/>
              <a:t> </a:t>
            </a:r>
            <a:r>
              <a:rPr lang="de-DE" dirty="0" err="1"/>
              <a:t>wisismolu</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 </a:t>
            </a:r>
            <a:r>
              <a:rPr lang="de-DE" dirty="0" err="1"/>
              <a:t>Endipis</a:t>
            </a:r>
            <a:r>
              <a:rPr lang="de-DE" dirty="0"/>
              <a:t> </a:t>
            </a:r>
            <a:r>
              <a:rPr lang="de-DE" dirty="0" err="1"/>
              <a:t>nummnulput</a:t>
            </a:r>
            <a:r>
              <a:rPr lang="de-DE" dirty="0"/>
              <a:t> </a:t>
            </a:r>
            <a:r>
              <a:rPr lang="de-DE" dirty="0" err="1"/>
              <a:t>admagnisa</a:t>
            </a:r>
            <a:r>
              <a:rPr lang="de-DE" dirty="0"/>
              <a:t> </a:t>
            </a:r>
            <a:r>
              <a:rPr lang="de-DE" dirty="0" err="1"/>
              <a:t>erlla</a:t>
            </a:r>
            <a:r>
              <a:rPr lang="de-DE" dirty="0"/>
              <a:t> </a:t>
            </a:r>
            <a:r>
              <a:rPr lang="de-DE" dirty="0" err="1"/>
              <a:t>Duipsum</a:t>
            </a:r>
            <a:r>
              <a:rPr lang="de-DE" dirty="0"/>
              <a:t> </a:t>
            </a:r>
            <a:r>
              <a:rPr lang="de-DE" dirty="0" err="1"/>
              <a:t>auguerer</a:t>
            </a:r>
            <a:r>
              <a:rPr lang="de-DE" dirty="0"/>
              <a:t> </a:t>
            </a:r>
            <a:r>
              <a:rPr lang="de-DE" dirty="0" err="1"/>
              <a:t>deranumaser</a:t>
            </a:r>
            <a:r>
              <a:rPr lang="de-DE" dirty="0"/>
              <a:t>. Odo del </a:t>
            </a:r>
            <a:r>
              <a:rPr lang="de-DE" dirty="0" err="1"/>
              <a:t>ullam</a:t>
            </a:r>
            <a:r>
              <a:rPr lang="de-DE" dirty="0"/>
              <a:t> Duis </a:t>
            </a:r>
            <a:r>
              <a:rPr lang="de-DE" dirty="0" err="1"/>
              <a:t>wisismoilui</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a:t>
            </a:r>
          </a:p>
          <a:p>
            <a:pPr lvl="0"/>
            <a:endParaRPr lang="de-DE" dirty="0"/>
          </a:p>
        </p:txBody>
      </p:sp>
    </p:spTree>
    <p:extLst>
      <p:ext uri="{BB962C8B-B14F-4D97-AF65-F5344CB8AC3E}">
        <p14:creationId xmlns:p14="http://schemas.microsoft.com/office/powerpoint/2010/main" val="37061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2 Bilder, Lauftext">
    <p:spTree>
      <p:nvGrpSpPr>
        <p:cNvPr id="1" name=""/>
        <p:cNvGrpSpPr/>
        <p:nvPr/>
      </p:nvGrpSpPr>
      <p:grpSpPr>
        <a:xfrm>
          <a:off x="0" y="0"/>
          <a:ext cx="0" cy="0"/>
          <a:chOff x="0" y="0"/>
          <a:chExt cx="0" cy="0"/>
        </a:xfrm>
      </p:grpSpPr>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7" name="Bildplatzhalter 5">
            <a:extLst>
              <a:ext uri="{FF2B5EF4-FFF2-40B4-BE49-F238E27FC236}">
                <a16:creationId xmlns:a16="http://schemas.microsoft.com/office/drawing/2014/main" id="{AB261291-6530-E949-9066-3AB03CA99CFE}"/>
              </a:ext>
            </a:extLst>
          </p:cNvPr>
          <p:cNvSpPr>
            <a:spLocks noGrp="1"/>
          </p:cNvSpPr>
          <p:nvPr>
            <p:ph type="pic" sz="quarter" idx="12"/>
          </p:nvPr>
        </p:nvSpPr>
        <p:spPr>
          <a:xfrm>
            <a:off x="1042988" y="1492250"/>
            <a:ext cx="3421062" cy="1619250"/>
          </a:xfrm>
          <a:prstGeom prst="rect">
            <a:avLst/>
          </a:prstGeom>
        </p:spPr>
        <p:txBody>
          <a:bodyPr/>
          <a:lstStyle/>
          <a:p>
            <a:pPr lvl="0"/>
            <a:endParaRPr lang="de-DE" noProof="0" dirty="0"/>
          </a:p>
        </p:txBody>
      </p:sp>
      <p:sp>
        <p:nvSpPr>
          <p:cNvPr id="12" name="Bildplatzhalter 5">
            <a:extLst>
              <a:ext uri="{FF2B5EF4-FFF2-40B4-BE49-F238E27FC236}">
                <a16:creationId xmlns:a16="http://schemas.microsoft.com/office/drawing/2014/main" id="{A710E9A2-D149-9E43-ABEE-6BD30FA77D96}"/>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1F8D7E36-2124-4BA5-8A96-00B5B82B2293}"/>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10" name="Textplatzhalter 4">
            <a:extLst>
              <a:ext uri="{FF2B5EF4-FFF2-40B4-BE49-F238E27FC236}">
                <a16:creationId xmlns:a16="http://schemas.microsoft.com/office/drawing/2014/main" id="{F3C9B799-D83C-CD4A-A8C4-D779DBC4CBEC}"/>
              </a:ext>
            </a:extLst>
          </p:cNvPr>
          <p:cNvSpPr>
            <a:spLocks noGrp="1"/>
          </p:cNvSpPr>
          <p:nvPr>
            <p:ph type="body" sz="quarter" idx="15" hasCustomPrompt="1"/>
          </p:nvPr>
        </p:nvSpPr>
        <p:spPr>
          <a:xfrm>
            <a:off x="4596820" y="1395265"/>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
        <p:nvSpPr>
          <p:cNvPr id="13" name="Textplatzhalter 4">
            <a:extLst>
              <a:ext uri="{FF2B5EF4-FFF2-40B4-BE49-F238E27FC236}">
                <a16:creationId xmlns:a16="http://schemas.microsoft.com/office/drawing/2014/main" id="{24B96F52-FAEC-604C-A6B3-F176342CFA83}"/>
              </a:ext>
            </a:extLst>
          </p:cNvPr>
          <p:cNvSpPr>
            <a:spLocks noGrp="1"/>
          </p:cNvSpPr>
          <p:nvPr>
            <p:ph type="body" sz="quarter" idx="19" hasCustomPrompt="1"/>
          </p:nvPr>
        </p:nvSpPr>
        <p:spPr>
          <a:xfrm>
            <a:off x="4596820" y="3203234"/>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Tree>
    <p:extLst>
      <p:ext uri="{BB962C8B-B14F-4D97-AF65-F5344CB8AC3E}">
        <p14:creationId xmlns:p14="http://schemas.microsoft.com/office/powerpoint/2010/main" val="321601885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ufzählung,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2F32ED31-F8D1-4782-8BDD-6437CB66EE4E}"/>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DB4E86D-1F01-A644-954B-BCBDABEC6837}"/>
              </a:ext>
            </a:extLst>
          </p:cNvPr>
          <p:cNvSpPr>
            <a:spLocks noGrp="1"/>
          </p:cNvSpPr>
          <p:nvPr>
            <p:ph type="body" sz="quarter" idx="14" hasCustomPrompt="1"/>
          </p:nvPr>
        </p:nvSpPr>
        <p:spPr>
          <a:xfrm>
            <a:off x="932148" y="1381411"/>
            <a:ext cx="7597775" cy="1730090"/>
          </a:xfrm>
          <a:prstGeom prst="rect">
            <a:avLst/>
          </a:prstGeom>
        </p:spPr>
        <p:txBody>
          <a:bodyPr>
            <a:normAutofit/>
          </a:bodyPr>
          <a:lstStyle>
            <a:lvl1pPr marL="355600" indent="-342900">
              <a:lnSpc>
                <a:spcPct val="100000"/>
              </a:lnSpc>
              <a:spcBef>
                <a:spcPts val="600"/>
              </a:spcBef>
              <a:buFont typeface="Wingdings" pitchFamily="2" charset="2"/>
              <a:buChar char="§"/>
              <a:tabLst/>
              <a:defRPr sz="2200"/>
            </a:lvl1pPr>
            <a:lvl2pPr marL="355600"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p:txBody>
      </p:sp>
    </p:spTree>
    <p:extLst>
      <p:ext uri="{BB962C8B-B14F-4D97-AF65-F5344CB8AC3E}">
        <p14:creationId xmlns:p14="http://schemas.microsoft.com/office/powerpoint/2010/main" val="55196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Lauftext,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FE9263E8-256B-42B7-86DE-E4F07C69BE6B}"/>
              </a:ext>
            </a:extLst>
          </p:cNvPr>
          <p:cNvSpPr>
            <a:spLocks noGrp="1"/>
          </p:cNvSpPr>
          <p:nvPr>
            <p:ph type="sldNum" sz="quarter" idx="19"/>
          </p:nvPr>
        </p:nvSpPr>
        <p:spPr/>
        <p:txBody>
          <a:bodyPr/>
          <a:lstStyle/>
          <a:p>
            <a:fld id="{DE1226C2-F133-44DF-AAED-DC1E350BCD78}" type="slidenum">
              <a:rPr lang="de-CH" smtClean="0"/>
              <a:t>‹Nr.›</a:t>
            </a:fld>
            <a:endParaRPr lang="de-CH" dirty="0"/>
          </a:p>
        </p:txBody>
      </p:sp>
      <p:sp>
        <p:nvSpPr>
          <p:cNvPr id="8" name="Textplatzhalter 5">
            <a:extLst>
              <a:ext uri="{FF2B5EF4-FFF2-40B4-BE49-F238E27FC236}">
                <a16:creationId xmlns:a16="http://schemas.microsoft.com/office/drawing/2014/main" id="{4A751DB7-3F1B-5543-935B-35F0EC4644AD}"/>
              </a:ext>
            </a:extLst>
          </p:cNvPr>
          <p:cNvSpPr>
            <a:spLocks noGrp="1"/>
          </p:cNvSpPr>
          <p:nvPr>
            <p:ph type="body" sz="quarter" idx="13" hasCustomPrompt="1"/>
          </p:nvPr>
        </p:nvSpPr>
        <p:spPr>
          <a:xfrm>
            <a:off x="951849" y="1381411"/>
            <a:ext cx="7688914" cy="1730090"/>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a:t>
            </a:r>
          </a:p>
        </p:txBody>
      </p:sp>
    </p:spTree>
    <p:extLst>
      <p:ext uri="{BB962C8B-B14F-4D97-AF65-F5344CB8AC3E}">
        <p14:creationId xmlns:p14="http://schemas.microsoft.com/office/powerpoint/2010/main" val="62773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1492250"/>
            <a:ext cx="3421062" cy="3419475"/>
          </a:xfrm>
          <a:prstGeom prst="rect">
            <a:avLst/>
          </a:prstGeom>
        </p:spPr>
        <p:txBody>
          <a:bodyPr/>
          <a:lstStyle/>
          <a:p>
            <a:pPr lvl="0"/>
            <a:endParaRPr lang="de-DE" noProof="0" dirty="0"/>
          </a:p>
        </p:txBody>
      </p:sp>
      <p:sp>
        <p:nvSpPr>
          <p:cNvPr id="7" name="Bildplatzhalter 5">
            <a:extLst>
              <a:ext uri="{FF2B5EF4-FFF2-40B4-BE49-F238E27FC236}">
                <a16:creationId xmlns:a16="http://schemas.microsoft.com/office/drawing/2014/main" id="{186125D2-4DA4-C84D-BE40-05E4970CD86D}"/>
              </a:ext>
            </a:extLst>
          </p:cNvPr>
          <p:cNvSpPr>
            <a:spLocks noGrp="1"/>
          </p:cNvSpPr>
          <p:nvPr>
            <p:ph type="pic" sz="quarter" idx="18"/>
          </p:nvPr>
        </p:nvSpPr>
        <p:spPr>
          <a:xfrm>
            <a:off x="1042988" y="1491630"/>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0ECC9872-0A54-43CA-B434-A97CEA07A4D4}"/>
              </a:ext>
            </a:extLst>
          </p:cNvPr>
          <p:cNvSpPr>
            <a:spLocks noGrp="1"/>
          </p:cNvSpPr>
          <p:nvPr>
            <p:ph type="sldNum" sz="quarter" idx="19"/>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400645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74EDBF-BE79-4477-8C4E-35F4C60B0761}"/>
              </a:ext>
            </a:extLst>
          </p:cNvPr>
          <p:cNvSpPr>
            <a:spLocks noGrp="1"/>
          </p:cNvSpPr>
          <p:nvPr>
            <p:ph type="sldNum" sz="quarter" idx="11"/>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74C9E0BB-63D7-344C-A514-A4806468E04C}"/>
              </a:ext>
            </a:extLst>
          </p:cNvPr>
          <p:cNvSpPr>
            <a:spLocks noGrp="1"/>
          </p:cNvSpPr>
          <p:nvPr>
            <p:ph type="body" sz="quarter" idx="12" hasCustomPrompt="1"/>
          </p:nvPr>
        </p:nvSpPr>
        <p:spPr>
          <a:xfrm>
            <a:off x="1042988" y="915988"/>
            <a:ext cx="7597775" cy="3995737"/>
          </a:xfrm>
          <a:prstGeom prst="rect">
            <a:avLst/>
          </a:prstGeom>
        </p:spPr>
        <p:txBody>
          <a:bodyPr>
            <a:normAutofit/>
          </a:bodyPr>
          <a:lstStyle>
            <a:lvl1pPr marL="357188" indent="-357188">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a:p>
            <a:pPr lvl="0"/>
            <a:endParaRPr lang="de-DE" dirty="0"/>
          </a:p>
        </p:txBody>
      </p:sp>
    </p:spTree>
    <p:extLst>
      <p:ext uri="{BB962C8B-B14F-4D97-AF65-F5344CB8AC3E}">
        <p14:creationId xmlns:p14="http://schemas.microsoft.com/office/powerpoint/2010/main" val="4135640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76738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 </a:t>
            </a:r>
            <a:r>
              <a:rPr lang="de-DE" dirty="0" err="1"/>
              <a:t>pt</a:t>
            </a:r>
            <a:r>
              <a:rPr lang="de-DE" dirty="0"/>
              <a:t>, Zeilenabstand 26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50943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043781"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043781"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
        <p:nvSpPr>
          <p:cNvPr id="5" name="Foliennummernplatzhalter 1">
            <a:extLst>
              <a:ext uri="{FF2B5EF4-FFF2-40B4-BE49-F238E27FC236}">
                <a16:creationId xmlns:a16="http://schemas.microsoft.com/office/drawing/2014/main" id="{371ABE50-6E89-D043-8F5A-FADEDE5AC507}"/>
              </a:ext>
            </a:extLst>
          </p:cNvPr>
          <p:cNvSpPr>
            <a:spLocks noGrp="1"/>
          </p:cNvSpPr>
          <p:nvPr>
            <p:ph type="sldNum" sz="quarter" idx="4"/>
          </p:nvPr>
        </p:nvSpPr>
        <p:spPr>
          <a:xfrm>
            <a:off x="8101014"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pPr/>
              <a:t>‹Nr.›</a:t>
            </a:fld>
            <a:endParaRPr lang="de-CH" dirty="0"/>
          </a:p>
        </p:txBody>
      </p:sp>
    </p:spTree>
    <p:extLst>
      <p:ext uri="{BB962C8B-B14F-4D97-AF65-F5344CB8AC3E}">
        <p14:creationId xmlns:p14="http://schemas.microsoft.com/office/powerpoint/2010/main" val="429382780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521D598-7CC6-EC48-89B2-08F684AE7C63}"/>
              </a:ext>
            </a:extLst>
          </p:cNvPr>
          <p:cNvSpPr>
            <a:spLocks noGrp="1"/>
          </p:cNvSpPr>
          <p:nvPr>
            <p:ph type="pic" sz="quarter" idx="10"/>
          </p:nvPr>
        </p:nvSpPr>
        <p:spPr>
          <a:xfrm>
            <a:off x="1042988" y="2066924"/>
            <a:ext cx="7058025" cy="2844801"/>
          </a:xfrm>
          <a:prstGeom prst="rect">
            <a:avLst/>
          </a:prstGeom>
        </p:spPr>
        <p:txBody>
          <a:bodyPr/>
          <a:lstStyle/>
          <a:p>
            <a:pPr lvl="0"/>
            <a:endParaRPr lang="de-DE" noProof="0" dirty="0"/>
          </a:p>
        </p:txBody>
      </p:sp>
      <p:sp>
        <p:nvSpPr>
          <p:cNvPr id="6" name="Textplatzhalter 4">
            <a:extLst>
              <a:ext uri="{FF2B5EF4-FFF2-40B4-BE49-F238E27FC236}">
                <a16:creationId xmlns:a16="http://schemas.microsoft.com/office/drawing/2014/main" id="{F24BC259-F8B0-7440-B527-03E99CF28199}"/>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4" name="Textplatzhalter 3">
            <a:extLst>
              <a:ext uri="{FF2B5EF4-FFF2-40B4-BE49-F238E27FC236}">
                <a16:creationId xmlns:a16="http://schemas.microsoft.com/office/drawing/2014/main" id="{48F2206D-4F27-714A-8966-019CC413E87C}"/>
              </a:ext>
            </a:extLst>
          </p:cNvPr>
          <p:cNvSpPr>
            <a:spLocks noGrp="1"/>
          </p:cNvSpPr>
          <p:nvPr>
            <p:ph type="body" sz="quarter" idx="13" hasCustomPrompt="1"/>
          </p:nvPr>
        </p:nvSpPr>
        <p:spPr>
          <a:xfrm>
            <a:off x="1042988" y="1247775"/>
            <a:ext cx="7058025" cy="357188"/>
          </a:xfrm>
          <a:prstGeom prst="rect">
            <a:avLst/>
          </a:prstGeom>
        </p:spPr>
        <p:txBody>
          <a:bodyPr lIns="0" tIns="0" rIns="0" bIns="0"/>
          <a:lstStyle>
            <a:lvl1pPr>
              <a:lnSpc>
                <a:spcPts val="2600"/>
              </a:lnSpc>
              <a:spcBef>
                <a:spcPts val="0"/>
              </a:spcBef>
              <a:defRPr sz="2000"/>
            </a:lvl1pPr>
            <a:lvl2pPr>
              <a:lnSpc>
                <a:spcPts val="2600"/>
              </a:lnSpc>
              <a:spcBef>
                <a:spcPts val="0"/>
              </a:spcBef>
              <a:defRPr sz="2000"/>
            </a:lvl2pPr>
            <a:lvl3pPr>
              <a:lnSpc>
                <a:spcPts val="2600"/>
              </a:lnSpc>
              <a:spcBef>
                <a:spcPts val="0"/>
              </a:spcBef>
              <a:defRPr sz="2000"/>
            </a:lvl3pPr>
            <a:lvl4pPr>
              <a:lnSpc>
                <a:spcPts val="2600"/>
              </a:lnSpc>
              <a:spcBef>
                <a:spcPts val="0"/>
              </a:spcBef>
              <a:defRPr sz="2000"/>
            </a:lvl4pPr>
            <a:lvl5pPr>
              <a:lnSpc>
                <a:spcPts val="2600"/>
              </a:lnSpc>
              <a:spcBef>
                <a:spcPts val="0"/>
              </a:spcBef>
              <a:defRPr sz="2000"/>
            </a:lvl5pPr>
          </a:lstStyle>
          <a:p>
            <a:pPr lvl="0"/>
            <a:r>
              <a:rPr lang="de-DE" dirty="0"/>
              <a:t>Untertitel: Arial Narrow, Regular, 20pt</a:t>
            </a:r>
          </a:p>
        </p:txBody>
      </p:sp>
      <p:sp>
        <p:nvSpPr>
          <p:cNvPr id="2" name="Foliennummernplatzhalter 1">
            <a:extLst>
              <a:ext uri="{FF2B5EF4-FFF2-40B4-BE49-F238E27FC236}">
                <a16:creationId xmlns:a16="http://schemas.microsoft.com/office/drawing/2014/main" id="{DD5223C4-A50E-482B-9770-5306A18671D9}"/>
              </a:ext>
            </a:extLst>
          </p:cNvPr>
          <p:cNvSpPr>
            <a:spLocks noGrp="1"/>
          </p:cNvSpPr>
          <p:nvPr>
            <p:ph type="sldNum" sz="quarter" idx="14"/>
          </p:nvPr>
        </p:nvSpPr>
        <p:spPr>
          <a:xfrm>
            <a:off x="7006196" y="224091"/>
            <a:ext cx="1540204" cy="274637"/>
          </a:xfrm>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84614313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Diagramm">
    <p:spTree>
      <p:nvGrpSpPr>
        <p:cNvPr id="1" name=""/>
        <p:cNvGrpSpPr/>
        <p:nvPr/>
      </p:nvGrpSpPr>
      <p:grpSpPr>
        <a:xfrm>
          <a:off x="0" y="0"/>
          <a:ext cx="0" cy="0"/>
          <a:chOff x="0" y="0"/>
          <a:chExt cx="0" cy="0"/>
        </a:xfrm>
      </p:grpSpPr>
      <p:sp>
        <p:nvSpPr>
          <p:cNvPr id="9" name="Textplatzhalter 4">
            <a:extLst>
              <a:ext uri="{FF2B5EF4-FFF2-40B4-BE49-F238E27FC236}">
                <a16:creationId xmlns:a16="http://schemas.microsoft.com/office/drawing/2014/main" id="{753E7E1E-7E2B-E542-A0EB-F79C225EBD8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10" name="Diagrammplatzhalter 9">
            <a:extLst>
              <a:ext uri="{FF2B5EF4-FFF2-40B4-BE49-F238E27FC236}">
                <a16:creationId xmlns:a16="http://schemas.microsoft.com/office/drawing/2014/main" id="{1FCAEACB-FE81-344E-B884-3DC35B32C8BD}"/>
              </a:ext>
            </a:extLst>
          </p:cNvPr>
          <p:cNvSpPr>
            <a:spLocks noGrp="1"/>
          </p:cNvSpPr>
          <p:nvPr>
            <p:ph type="chart" sz="quarter" idx="12"/>
          </p:nvPr>
        </p:nvSpPr>
        <p:spPr>
          <a:xfrm>
            <a:off x="1042988" y="2066924"/>
            <a:ext cx="7058025" cy="2844801"/>
          </a:xfrm>
          <a:prstGeom prst="rect">
            <a:avLst/>
          </a:prstGeom>
        </p:spPr>
        <p:txBody>
          <a:bodyPr/>
          <a:lstStyle/>
          <a:p>
            <a:endParaRPr lang="de-DE"/>
          </a:p>
        </p:txBody>
      </p:sp>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12671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5" name="Medienplatzhalter 4">
            <a:extLst>
              <a:ext uri="{FF2B5EF4-FFF2-40B4-BE49-F238E27FC236}">
                <a16:creationId xmlns:a16="http://schemas.microsoft.com/office/drawing/2014/main" id="{EDE19987-B277-A74B-9199-7D4908E9B892}"/>
              </a:ext>
            </a:extLst>
          </p:cNvPr>
          <p:cNvSpPr>
            <a:spLocks noGrp="1"/>
          </p:cNvSpPr>
          <p:nvPr>
            <p:ph type="media" sz="quarter" idx="14"/>
          </p:nvPr>
        </p:nvSpPr>
        <p:spPr>
          <a:xfrm>
            <a:off x="645206" y="827087"/>
            <a:ext cx="7995557" cy="3977141"/>
          </a:xfrm>
          <a:prstGeom prst="rect">
            <a:avLst/>
          </a:prstGeom>
        </p:spPr>
        <p:txBody>
          <a:bodyPr/>
          <a:lstStyle/>
          <a:p>
            <a:endParaRPr lang="de-DE" dirty="0"/>
          </a:p>
        </p:txBody>
      </p:sp>
    </p:spTree>
    <p:extLst>
      <p:ext uri="{BB962C8B-B14F-4D97-AF65-F5344CB8AC3E}">
        <p14:creationId xmlns:p14="http://schemas.microsoft.com/office/powerpoint/2010/main" val="358212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Aufzählung V1">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1DB56F4F-E722-4B95-9CF4-9E8E680D751B}"/>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8" name="Textplatzhalter 4">
            <a:extLst>
              <a:ext uri="{FF2B5EF4-FFF2-40B4-BE49-F238E27FC236}">
                <a16:creationId xmlns:a16="http://schemas.microsoft.com/office/drawing/2014/main" id="{6177ADF7-B969-A846-9873-BB40BF12DB95}"/>
              </a:ext>
            </a:extLst>
          </p:cNvPr>
          <p:cNvSpPr>
            <a:spLocks noGrp="1"/>
          </p:cNvSpPr>
          <p:nvPr>
            <p:ph type="body" sz="quarter" idx="12" hasCustomPrompt="1"/>
          </p:nvPr>
        </p:nvSpPr>
        <p:spPr>
          <a:xfrm>
            <a:off x="959858" y="1395266"/>
            <a:ext cx="7597775" cy="3516460"/>
          </a:xfrm>
          <a:prstGeom prst="rect">
            <a:avLst/>
          </a:prstGeom>
        </p:spPr>
        <p:txBody>
          <a:bodyPr>
            <a:normAutofit/>
          </a:bodyPr>
          <a:lstStyle>
            <a:lvl1pPr marL="368300" indent="-368300">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p:txBody>
      </p:sp>
    </p:spTree>
    <p:extLst>
      <p:ext uri="{BB962C8B-B14F-4D97-AF65-F5344CB8AC3E}">
        <p14:creationId xmlns:p14="http://schemas.microsoft.com/office/powerpoint/2010/main" val="242676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Aufzählung V2">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E723E1C-DA42-6143-BC81-64ACCDC6FDD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3126D8A3-3486-415A-AE13-1A20DAEF6B81}"/>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5F666AF5-0313-574F-BC76-8CA1D880F6FF}"/>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368300" indent="-360000">
              <a:lnSpc>
                <a:spcPct val="100000"/>
              </a:lnSpc>
              <a:spcBef>
                <a:spcPts val="600"/>
              </a:spcBef>
              <a:buFont typeface="+mj-lt"/>
              <a:buAutoNum type="arabicPeriod"/>
              <a:tabLst/>
              <a:defRPr sz="2200"/>
            </a:lvl1pPr>
            <a:lvl2pPr marL="746488"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56682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Aufzählung V3">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EBD2786-C841-3845-A0A8-FB8E4C2F08E7}"/>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8B17C8E3-B495-4719-92D6-9BF9AFA3DF75}"/>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8461BC2-F297-E54F-9491-D2439DB45597}"/>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8300" indent="0">
              <a:lnSpc>
                <a:spcPct val="100000"/>
              </a:lnSpc>
              <a:spcBef>
                <a:spcPts val="600"/>
              </a:spcBef>
              <a:buFontTx/>
              <a:buNone/>
              <a:tabLst/>
              <a:defRPr sz="2200"/>
            </a:lvl1pPr>
            <a:lvl2pPr marL="368300" indent="-3556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66665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Bild, Lauftext">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AF728425-F290-9A44-A500-0F83BBD3A993}"/>
              </a:ext>
            </a:extLst>
          </p:cNvPr>
          <p:cNvSpPr>
            <a:spLocks noGrp="1"/>
          </p:cNvSpPr>
          <p:nvPr>
            <p:ph type="pic" sz="quarter" idx="10"/>
          </p:nvPr>
        </p:nvSpPr>
        <p:spPr>
          <a:xfrm>
            <a:off x="1042988" y="1492249"/>
            <a:ext cx="3421062" cy="3419475"/>
          </a:xfrm>
          <a:prstGeom prst="rect">
            <a:avLst/>
          </a:prstGeom>
        </p:spPr>
        <p:txBody>
          <a:bodyPr/>
          <a:lstStyle/>
          <a:p>
            <a:pPr lvl="0"/>
            <a:endParaRPr lang="de-DE" noProof="0" dirty="0"/>
          </a:p>
        </p:txBody>
      </p:sp>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AEBD0247-1188-4246-923F-A3F2B0C50D53}"/>
              </a:ext>
            </a:extLst>
          </p:cNvPr>
          <p:cNvSpPr>
            <a:spLocks noGrp="1"/>
          </p:cNvSpPr>
          <p:nvPr>
            <p:ph type="sldNum" sz="quarter" idx="14"/>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40EFA146-EAE8-3B4C-84EB-0C63F3763A20}"/>
              </a:ext>
            </a:extLst>
          </p:cNvPr>
          <p:cNvSpPr>
            <a:spLocks noGrp="1"/>
          </p:cNvSpPr>
          <p:nvPr>
            <p:ph type="body" sz="quarter" idx="15" hasCustomPrompt="1"/>
          </p:nvPr>
        </p:nvSpPr>
        <p:spPr>
          <a:xfrm>
            <a:off x="4610675" y="1395265"/>
            <a:ext cx="3960813" cy="341947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 Odo del </a:t>
            </a:r>
            <a:r>
              <a:rPr lang="de-DE" dirty="0" err="1"/>
              <a:t>ullam</a:t>
            </a:r>
            <a:r>
              <a:rPr lang="de-DE" dirty="0"/>
              <a:t> Duis </a:t>
            </a:r>
            <a:r>
              <a:rPr lang="de-DE" dirty="0" err="1"/>
              <a:t>dunt</a:t>
            </a:r>
            <a:r>
              <a:rPr lang="de-DE" dirty="0"/>
              <a:t> </a:t>
            </a:r>
            <a:r>
              <a:rPr lang="de-DE" dirty="0" err="1"/>
              <a:t>wisismolu</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 </a:t>
            </a:r>
            <a:r>
              <a:rPr lang="de-DE" dirty="0" err="1"/>
              <a:t>Endipis</a:t>
            </a:r>
            <a:r>
              <a:rPr lang="de-DE" dirty="0"/>
              <a:t> </a:t>
            </a:r>
            <a:r>
              <a:rPr lang="de-DE" dirty="0" err="1"/>
              <a:t>nummnulput</a:t>
            </a:r>
            <a:r>
              <a:rPr lang="de-DE" dirty="0"/>
              <a:t> </a:t>
            </a:r>
            <a:r>
              <a:rPr lang="de-DE" dirty="0" err="1"/>
              <a:t>admagnisa</a:t>
            </a:r>
            <a:r>
              <a:rPr lang="de-DE" dirty="0"/>
              <a:t> </a:t>
            </a:r>
            <a:r>
              <a:rPr lang="de-DE" dirty="0" err="1"/>
              <a:t>erlla</a:t>
            </a:r>
            <a:r>
              <a:rPr lang="de-DE" dirty="0"/>
              <a:t> </a:t>
            </a:r>
            <a:r>
              <a:rPr lang="de-DE" dirty="0" err="1"/>
              <a:t>Duipsum</a:t>
            </a:r>
            <a:r>
              <a:rPr lang="de-DE" dirty="0"/>
              <a:t> </a:t>
            </a:r>
            <a:r>
              <a:rPr lang="de-DE" dirty="0" err="1"/>
              <a:t>auguerer</a:t>
            </a:r>
            <a:r>
              <a:rPr lang="de-DE" dirty="0"/>
              <a:t> </a:t>
            </a:r>
            <a:r>
              <a:rPr lang="de-DE" dirty="0" err="1"/>
              <a:t>deranumaser</a:t>
            </a:r>
            <a:r>
              <a:rPr lang="de-DE" dirty="0"/>
              <a:t>. Odo del </a:t>
            </a:r>
            <a:r>
              <a:rPr lang="de-DE" dirty="0" err="1"/>
              <a:t>ullam</a:t>
            </a:r>
            <a:r>
              <a:rPr lang="de-DE" dirty="0"/>
              <a:t> Duis </a:t>
            </a:r>
            <a:r>
              <a:rPr lang="de-DE" dirty="0" err="1"/>
              <a:t>wisismoilui</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a:t>
            </a:r>
          </a:p>
          <a:p>
            <a:pPr lvl="0"/>
            <a:endParaRPr lang="de-DE" dirty="0"/>
          </a:p>
        </p:txBody>
      </p:sp>
    </p:spTree>
    <p:extLst>
      <p:ext uri="{BB962C8B-B14F-4D97-AF65-F5344CB8AC3E}">
        <p14:creationId xmlns:p14="http://schemas.microsoft.com/office/powerpoint/2010/main" val="3453549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2 Bilder, Lauftext">
    <p:spTree>
      <p:nvGrpSpPr>
        <p:cNvPr id="1" name=""/>
        <p:cNvGrpSpPr/>
        <p:nvPr/>
      </p:nvGrpSpPr>
      <p:grpSpPr>
        <a:xfrm>
          <a:off x="0" y="0"/>
          <a:ext cx="0" cy="0"/>
          <a:chOff x="0" y="0"/>
          <a:chExt cx="0" cy="0"/>
        </a:xfrm>
      </p:grpSpPr>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7" name="Bildplatzhalter 5">
            <a:extLst>
              <a:ext uri="{FF2B5EF4-FFF2-40B4-BE49-F238E27FC236}">
                <a16:creationId xmlns:a16="http://schemas.microsoft.com/office/drawing/2014/main" id="{AB261291-6530-E949-9066-3AB03CA99CFE}"/>
              </a:ext>
            </a:extLst>
          </p:cNvPr>
          <p:cNvSpPr>
            <a:spLocks noGrp="1"/>
          </p:cNvSpPr>
          <p:nvPr>
            <p:ph type="pic" sz="quarter" idx="12"/>
          </p:nvPr>
        </p:nvSpPr>
        <p:spPr>
          <a:xfrm>
            <a:off x="1042988" y="1492250"/>
            <a:ext cx="3421062" cy="1619250"/>
          </a:xfrm>
          <a:prstGeom prst="rect">
            <a:avLst/>
          </a:prstGeom>
        </p:spPr>
        <p:txBody>
          <a:bodyPr/>
          <a:lstStyle/>
          <a:p>
            <a:pPr lvl="0"/>
            <a:endParaRPr lang="de-DE" noProof="0" dirty="0"/>
          </a:p>
        </p:txBody>
      </p:sp>
      <p:sp>
        <p:nvSpPr>
          <p:cNvPr id="12" name="Bildplatzhalter 5">
            <a:extLst>
              <a:ext uri="{FF2B5EF4-FFF2-40B4-BE49-F238E27FC236}">
                <a16:creationId xmlns:a16="http://schemas.microsoft.com/office/drawing/2014/main" id="{A710E9A2-D149-9E43-ABEE-6BD30FA77D96}"/>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1F8D7E36-2124-4BA5-8A96-00B5B82B2293}"/>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10" name="Textplatzhalter 4">
            <a:extLst>
              <a:ext uri="{FF2B5EF4-FFF2-40B4-BE49-F238E27FC236}">
                <a16:creationId xmlns:a16="http://schemas.microsoft.com/office/drawing/2014/main" id="{F3C9B799-D83C-CD4A-A8C4-D779DBC4CBEC}"/>
              </a:ext>
            </a:extLst>
          </p:cNvPr>
          <p:cNvSpPr>
            <a:spLocks noGrp="1"/>
          </p:cNvSpPr>
          <p:nvPr>
            <p:ph type="body" sz="quarter" idx="15" hasCustomPrompt="1"/>
          </p:nvPr>
        </p:nvSpPr>
        <p:spPr>
          <a:xfrm>
            <a:off x="4596820" y="1395265"/>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
        <p:nvSpPr>
          <p:cNvPr id="13" name="Textplatzhalter 4">
            <a:extLst>
              <a:ext uri="{FF2B5EF4-FFF2-40B4-BE49-F238E27FC236}">
                <a16:creationId xmlns:a16="http://schemas.microsoft.com/office/drawing/2014/main" id="{24B96F52-FAEC-604C-A6B3-F176342CFA83}"/>
              </a:ext>
            </a:extLst>
          </p:cNvPr>
          <p:cNvSpPr>
            <a:spLocks noGrp="1"/>
          </p:cNvSpPr>
          <p:nvPr>
            <p:ph type="body" sz="quarter" idx="19" hasCustomPrompt="1"/>
          </p:nvPr>
        </p:nvSpPr>
        <p:spPr>
          <a:xfrm>
            <a:off x="4596820" y="3203234"/>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Tree>
    <p:extLst>
      <p:ext uri="{BB962C8B-B14F-4D97-AF65-F5344CB8AC3E}">
        <p14:creationId xmlns:p14="http://schemas.microsoft.com/office/powerpoint/2010/main" val="410151391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Aufzählung,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2F32ED31-F8D1-4782-8BDD-6437CB66EE4E}"/>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DB4E86D-1F01-A644-954B-BCBDABEC6837}"/>
              </a:ext>
            </a:extLst>
          </p:cNvPr>
          <p:cNvSpPr>
            <a:spLocks noGrp="1"/>
          </p:cNvSpPr>
          <p:nvPr>
            <p:ph type="body" sz="quarter" idx="14" hasCustomPrompt="1"/>
          </p:nvPr>
        </p:nvSpPr>
        <p:spPr>
          <a:xfrm>
            <a:off x="932148" y="1381411"/>
            <a:ext cx="7597775" cy="1730090"/>
          </a:xfrm>
          <a:prstGeom prst="rect">
            <a:avLst/>
          </a:prstGeom>
        </p:spPr>
        <p:txBody>
          <a:bodyPr>
            <a:normAutofit/>
          </a:bodyPr>
          <a:lstStyle>
            <a:lvl1pPr marL="355600" indent="-342900">
              <a:lnSpc>
                <a:spcPct val="100000"/>
              </a:lnSpc>
              <a:spcBef>
                <a:spcPts val="600"/>
              </a:spcBef>
              <a:buFont typeface="Wingdings" pitchFamily="2" charset="2"/>
              <a:buChar char="§"/>
              <a:tabLst/>
              <a:defRPr sz="2200"/>
            </a:lvl1pPr>
            <a:lvl2pPr marL="355600"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p:txBody>
      </p:sp>
    </p:spTree>
    <p:extLst>
      <p:ext uri="{BB962C8B-B14F-4D97-AF65-F5344CB8AC3E}">
        <p14:creationId xmlns:p14="http://schemas.microsoft.com/office/powerpoint/2010/main" val="340920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Lauftext,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FE9263E8-256B-42B7-86DE-E4F07C69BE6B}"/>
              </a:ext>
            </a:extLst>
          </p:cNvPr>
          <p:cNvSpPr>
            <a:spLocks noGrp="1"/>
          </p:cNvSpPr>
          <p:nvPr>
            <p:ph type="sldNum" sz="quarter" idx="19"/>
          </p:nvPr>
        </p:nvSpPr>
        <p:spPr/>
        <p:txBody>
          <a:bodyPr/>
          <a:lstStyle/>
          <a:p>
            <a:fld id="{DE1226C2-F133-44DF-AAED-DC1E350BCD78}" type="slidenum">
              <a:rPr lang="de-CH" smtClean="0"/>
              <a:t>‹Nr.›</a:t>
            </a:fld>
            <a:endParaRPr lang="de-CH" dirty="0"/>
          </a:p>
        </p:txBody>
      </p:sp>
      <p:sp>
        <p:nvSpPr>
          <p:cNvPr id="8" name="Textplatzhalter 5">
            <a:extLst>
              <a:ext uri="{FF2B5EF4-FFF2-40B4-BE49-F238E27FC236}">
                <a16:creationId xmlns:a16="http://schemas.microsoft.com/office/drawing/2014/main" id="{4A751DB7-3F1B-5543-935B-35F0EC4644AD}"/>
              </a:ext>
            </a:extLst>
          </p:cNvPr>
          <p:cNvSpPr>
            <a:spLocks noGrp="1"/>
          </p:cNvSpPr>
          <p:nvPr>
            <p:ph type="body" sz="quarter" idx="13" hasCustomPrompt="1"/>
          </p:nvPr>
        </p:nvSpPr>
        <p:spPr>
          <a:xfrm>
            <a:off x="951849" y="1381411"/>
            <a:ext cx="7688914" cy="1730090"/>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a:t>
            </a:r>
          </a:p>
        </p:txBody>
      </p:sp>
    </p:spTree>
    <p:extLst>
      <p:ext uri="{BB962C8B-B14F-4D97-AF65-F5344CB8AC3E}">
        <p14:creationId xmlns:p14="http://schemas.microsoft.com/office/powerpoint/2010/main" val="47225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74EDBF-BE79-4477-8C4E-35F4C60B0761}"/>
              </a:ext>
            </a:extLst>
          </p:cNvPr>
          <p:cNvSpPr>
            <a:spLocks noGrp="1"/>
          </p:cNvSpPr>
          <p:nvPr>
            <p:ph type="sldNum" sz="quarter" idx="11"/>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74C9E0BB-63D7-344C-A514-A4806468E04C}"/>
              </a:ext>
            </a:extLst>
          </p:cNvPr>
          <p:cNvSpPr>
            <a:spLocks noGrp="1"/>
          </p:cNvSpPr>
          <p:nvPr>
            <p:ph type="body" sz="quarter" idx="12" hasCustomPrompt="1"/>
          </p:nvPr>
        </p:nvSpPr>
        <p:spPr>
          <a:xfrm>
            <a:off x="1042988" y="915988"/>
            <a:ext cx="7597775" cy="3995737"/>
          </a:xfrm>
          <a:prstGeom prst="rect">
            <a:avLst/>
          </a:prstGeom>
        </p:spPr>
        <p:txBody>
          <a:bodyPr>
            <a:normAutofit/>
          </a:bodyPr>
          <a:lstStyle>
            <a:lvl1pPr marL="357188" indent="-357188">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a:p>
            <a:pPr lvl="0"/>
            <a:endParaRPr lang="de-DE" dirty="0"/>
          </a:p>
        </p:txBody>
      </p:sp>
    </p:spTree>
    <p:extLst>
      <p:ext uri="{BB962C8B-B14F-4D97-AF65-F5344CB8AC3E}">
        <p14:creationId xmlns:p14="http://schemas.microsoft.com/office/powerpoint/2010/main" val="1165163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1492250"/>
            <a:ext cx="3421062" cy="3419475"/>
          </a:xfrm>
          <a:prstGeom prst="rect">
            <a:avLst/>
          </a:prstGeom>
        </p:spPr>
        <p:txBody>
          <a:bodyPr/>
          <a:lstStyle/>
          <a:p>
            <a:pPr lvl="0"/>
            <a:endParaRPr lang="de-DE" noProof="0" dirty="0"/>
          </a:p>
        </p:txBody>
      </p:sp>
      <p:sp>
        <p:nvSpPr>
          <p:cNvPr id="7" name="Bildplatzhalter 5">
            <a:extLst>
              <a:ext uri="{FF2B5EF4-FFF2-40B4-BE49-F238E27FC236}">
                <a16:creationId xmlns:a16="http://schemas.microsoft.com/office/drawing/2014/main" id="{186125D2-4DA4-C84D-BE40-05E4970CD86D}"/>
              </a:ext>
            </a:extLst>
          </p:cNvPr>
          <p:cNvSpPr>
            <a:spLocks noGrp="1"/>
          </p:cNvSpPr>
          <p:nvPr>
            <p:ph type="pic" sz="quarter" idx="18"/>
          </p:nvPr>
        </p:nvSpPr>
        <p:spPr>
          <a:xfrm>
            <a:off x="1042988" y="1491630"/>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0ECC9872-0A54-43CA-B434-A97CEA07A4D4}"/>
              </a:ext>
            </a:extLst>
          </p:cNvPr>
          <p:cNvSpPr>
            <a:spLocks noGrp="1"/>
          </p:cNvSpPr>
          <p:nvPr>
            <p:ph type="sldNum" sz="quarter" idx="19"/>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157543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74EDBF-BE79-4477-8C4E-35F4C60B0761}"/>
              </a:ext>
            </a:extLst>
          </p:cNvPr>
          <p:cNvSpPr>
            <a:spLocks noGrp="1"/>
          </p:cNvSpPr>
          <p:nvPr>
            <p:ph type="sldNum" sz="quarter" idx="11"/>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74C9E0BB-63D7-344C-A514-A4806468E04C}"/>
              </a:ext>
            </a:extLst>
          </p:cNvPr>
          <p:cNvSpPr>
            <a:spLocks noGrp="1"/>
          </p:cNvSpPr>
          <p:nvPr>
            <p:ph type="body" sz="quarter" idx="12" hasCustomPrompt="1"/>
          </p:nvPr>
        </p:nvSpPr>
        <p:spPr>
          <a:xfrm>
            <a:off x="1042988" y="915988"/>
            <a:ext cx="7597775" cy="3995737"/>
          </a:xfrm>
          <a:prstGeom prst="rect">
            <a:avLst/>
          </a:prstGeom>
        </p:spPr>
        <p:txBody>
          <a:bodyPr>
            <a:normAutofit/>
          </a:bodyPr>
          <a:lstStyle>
            <a:lvl1pPr marL="357188" indent="-357188">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a:p>
            <a:pPr lvl="0"/>
            <a:endParaRPr lang="de-DE" dirty="0"/>
          </a:p>
        </p:txBody>
      </p:sp>
    </p:spTree>
    <p:extLst>
      <p:ext uri="{BB962C8B-B14F-4D97-AF65-F5344CB8AC3E}">
        <p14:creationId xmlns:p14="http://schemas.microsoft.com/office/powerpoint/2010/main" val="2800664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756095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 </a:t>
            </a:r>
            <a:r>
              <a:rPr lang="de-DE" dirty="0" err="1"/>
              <a:t>pt</a:t>
            </a:r>
            <a:r>
              <a:rPr lang="de-DE" dirty="0"/>
              <a:t>, Zeilenabstand 26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61399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521D598-7CC6-EC48-89B2-08F684AE7C63}"/>
              </a:ext>
            </a:extLst>
          </p:cNvPr>
          <p:cNvSpPr>
            <a:spLocks noGrp="1"/>
          </p:cNvSpPr>
          <p:nvPr>
            <p:ph type="pic" sz="quarter" idx="10"/>
          </p:nvPr>
        </p:nvSpPr>
        <p:spPr>
          <a:xfrm>
            <a:off x="1042988" y="2066924"/>
            <a:ext cx="7058025" cy="2844801"/>
          </a:xfrm>
          <a:prstGeom prst="rect">
            <a:avLst/>
          </a:prstGeom>
        </p:spPr>
        <p:txBody>
          <a:bodyPr/>
          <a:lstStyle/>
          <a:p>
            <a:pPr lvl="0"/>
            <a:endParaRPr lang="de-DE" noProof="0" dirty="0"/>
          </a:p>
        </p:txBody>
      </p:sp>
      <p:sp>
        <p:nvSpPr>
          <p:cNvPr id="6" name="Textplatzhalter 4">
            <a:extLst>
              <a:ext uri="{FF2B5EF4-FFF2-40B4-BE49-F238E27FC236}">
                <a16:creationId xmlns:a16="http://schemas.microsoft.com/office/drawing/2014/main" id="{F24BC259-F8B0-7440-B527-03E99CF28199}"/>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4" name="Textplatzhalter 3">
            <a:extLst>
              <a:ext uri="{FF2B5EF4-FFF2-40B4-BE49-F238E27FC236}">
                <a16:creationId xmlns:a16="http://schemas.microsoft.com/office/drawing/2014/main" id="{48F2206D-4F27-714A-8966-019CC413E87C}"/>
              </a:ext>
            </a:extLst>
          </p:cNvPr>
          <p:cNvSpPr>
            <a:spLocks noGrp="1"/>
          </p:cNvSpPr>
          <p:nvPr>
            <p:ph type="body" sz="quarter" idx="13" hasCustomPrompt="1"/>
          </p:nvPr>
        </p:nvSpPr>
        <p:spPr>
          <a:xfrm>
            <a:off x="1042988" y="1247775"/>
            <a:ext cx="7058025" cy="357188"/>
          </a:xfrm>
          <a:prstGeom prst="rect">
            <a:avLst/>
          </a:prstGeom>
        </p:spPr>
        <p:txBody>
          <a:bodyPr lIns="0" tIns="0" rIns="0" bIns="0"/>
          <a:lstStyle>
            <a:lvl1pPr>
              <a:lnSpc>
                <a:spcPts val="2600"/>
              </a:lnSpc>
              <a:spcBef>
                <a:spcPts val="0"/>
              </a:spcBef>
              <a:defRPr sz="2000"/>
            </a:lvl1pPr>
            <a:lvl2pPr>
              <a:lnSpc>
                <a:spcPts val="2600"/>
              </a:lnSpc>
              <a:spcBef>
                <a:spcPts val="0"/>
              </a:spcBef>
              <a:defRPr sz="2000"/>
            </a:lvl2pPr>
            <a:lvl3pPr>
              <a:lnSpc>
                <a:spcPts val="2600"/>
              </a:lnSpc>
              <a:spcBef>
                <a:spcPts val="0"/>
              </a:spcBef>
              <a:defRPr sz="2000"/>
            </a:lvl3pPr>
            <a:lvl4pPr>
              <a:lnSpc>
                <a:spcPts val="2600"/>
              </a:lnSpc>
              <a:spcBef>
                <a:spcPts val="0"/>
              </a:spcBef>
              <a:defRPr sz="2000"/>
            </a:lvl4pPr>
            <a:lvl5pPr>
              <a:lnSpc>
                <a:spcPts val="2600"/>
              </a:lnSpc>
              <a:spcBef>
                <a:spcPts val="0"/>
              </a:spcBef>
              <a:defRPr sz="2000"/>
            </a:lvl5pPr>
          </a:lstStyle>
          <a:p>
            <a:pPr lvl="0"/>
            <a:r>
              <a:rPr lang="de-DE" dirty="0"/>
              <a:t>Untertitel: Arial Narrow, Regular, 20pt</a:t>
            </a:r>
          </a:p>
        </p:txBody>
      </p:sp>
      <p:sp>
        <p:nvSpPr>
          <p:cNvPr id="2" name="Foliennummernplatzhalter 1">
            <a:extLst>
              <a:ext uri="{FF2B5EF4-FFF2-40B4-BE49-F238E27FC236}">
                <a16:creationId xmlns:a16="http://schemas.microsoft.com/office/drawing/2014/main" id="{DD5223C4-A50E-482B-9770-5306A18671D9}"/>
              </a:ext>
            </a:extLst>
          </p:cNvPr>
          <p:cNvSpPr>
            <a:spLocks noGrp="1"/>
          </p:cNvSpPr>
          <p:nvPr>
            <p:ph type="sldNum" sz="quarter" idx="14"/>
          </p:nvPr>
        </p:nvSpPr>
        <p:spPr>
          <a:xfrm>
            <a:off x="7006196" y="224091"/>
            <a:ext cx="1540204" cy="274637"/>
          </a:xfrm>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80772296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Diagramm">
    <p:spTree>
      <p:nvGrpSpPr>
        <p:cNvPr id="1" name=""/>
        <p:cNvGrpSpPr/>
        <p:nvPr/>
      </p:nvGrpSpPr>
      <p:grpSpPr>
        <a:xfrm>
          <a:off x="0" y="0"/>
          <a:ext cx="0" cy="0"/>
          <a:chOff x="0" y="0"/>
          <a:chExt cx="0" cy="0"/>
        </a:xfrm>
      </p:grpSpPr>
      <p:sp>
        <p:nvSpPr>
          <p:cNvPr id="9" name="Textplatzhalter 4">
            <a:extLst>
              <a:ext uri="{FF2B5EF4-FFF2-40B4-BE49-F238E27FC236}">
                <a16:creationId xmlns:a16="http://schemas.microsoft.com/office/drawing/2014/main" id="{753E7E1E-7E2B-E542-A0EB-F79C225EBD8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10" name="Diagrammplatzhalter 9">
            <a:extLst>
              <a:ext uri="{FF2B5EF4-FFF2-40B4-BE49-F238E27FC236}">
                <a16:creationId xmlns:a16="http://schemas.microsoft.com/office/drawing/2014/main" id="{1FCAEACB-FE81-344E-B884-3DC35B32C8BD}"/>
              </a:ext>
            </a:extLst>
          </p:cNvPr>
          <p:cNvSpPr>
            <a:spLocks noGrp="1"/>
          </p:cNvSpPr>
          <p:nvPr>
            <p:ph type="chart" sz="quarter" idx="12"/>
          </p:nvPr>
        </p:nvSpPr>
        <p:spPr>
          <a:xfrm>
            <a:off x="1042988" y="2066924"/>
            <a:ext cx="7058025" cy="2844801"/>
          </a:xfrm>
          <a:prstGeom prst="rect">
            <a:avLst/>
          </a:prstGeom>
        </p:spPr>
        <p:txBody>
          <a:bodyPr/>
          <a:lstStyle/>
          <a:p>
            <a:endParaRPr lang="de-DE"/>
          </a:p>
        </p:txBody>
      </p:sp>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415979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5" name="Medienplatzhalter 4">
            <a:extLst>
              <a:ext uri="{FF2B5EF4-FFF2-40B4-BE49-F238E27FC236}">
                <a16:creationId xmlns:a16="http://schemas.microsoft.com/office/drawing/2014/main" id="{EDE19987-B277-A74B-9199-7D4908E9B892}"/>
              </a:ext>
            </a:extLst>
          </p:cNvPr>
          <p:cNvSpPr>
            <a:spLocks noGrp="1"/>
          </p:cNvSpPr>
          <p:nvPr>
            <p:ph type="media" sz="quarter" idx="14"/>
          </p:nvPr>
        </p:nvSpPr>
        <p:spPr>
          <a:xfrm>
            <a:off x="645206" y="827087"/>
            <a:ext cx="7995557" cy="3977141"/>
          </a:xfrm>
          <a:prstGeom prst="rect">
            <a:avLst/>
          </a:prstGeom>
        </p:spPr>
        <p:txBody>
          <a:bodyPr/>
          <a:lstStyle/>
          <a:p>
            <a:endParaRPr lang="de-DE" dirty="0"/>
          </a:p>
        </p:txBody>
      </p:sp>
    </p:spTree>
    <p:extLst>
      <p:ext uri="{BB962C8B-B14F-4D97-AF65-F5344CB8AC3E}">
        <p14:creationId xmlns:p14="http://schemas.microsoft.com/office/powerpoint/2010/main" val="2541804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Aufzählung V1">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1DB56F4F-E722-4B95-9CF4-9E8E680D751B}"/>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8" name="Textplatzhalter 4">
            <a:extLst>
              <a:ext uri="{FF2B5EF4-FFF2-40B4-BE49-F238E27FC236}">
                <a16:creationId xmlns:a16="http://schemas.microsoft.com/office/drawing/2014/main" id="{6177ADF7-B969-A846-9873-BB40BF12DB95}"/>
              </a:ext>
            </a:extLst>
          </p:cNvPr>
          <p:cNvSpPr>
            <a:spLocks noGrp="1"/>
          </p:cNvSpPr>
          <p:nvPr>
            <p:ph type="body" sz="quarter" idx="12" hasCustomPrompt="1"/>
          </p:nvPr>
        </p:nvSpPr>
        <p:spPr>
          <a:xfrm>
            <a:off x="959858" y="1395266"/>
            <a:ext cx="7597775" cy="3516460"/>
          </a:xfrm>
          <a:prstGeom prst="rect">
            <a:avLst/>
          </a:prstGeom>
        </p:spPr>
        <p:txBody>
          <a:bodyPr>
            <a:normAutofit/>
          </a:bodyPr>
          <a:lstStyle>
            <a:lvl1pPr marL="368300" indent="-368300">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p:txBody>
      </p:sp>
    </p:spTree>
    <p:extLst>
      <p:ext uri="{BB962C8B-B14F-4D97-AF65-F5344CB8AC3E}">
        <p14:creationId xmlns:p14="http://schemas.microsoft.com/office/powerpoint/2010/main" val="4223042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Aufzählung V2">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E723E1C-DA42-6143-BC81-64ACCDC6FDD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3126D8A3-3486-415A-AE13-1A20DAEF6B81}"/>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5F666AF5-0313-574F-BC76-8CA1D880F6FF}"/>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368300" indent="-360000">
              <a:lnSpc>
                <a:spcPct val="100000"/>
              </a:lnSpc>
              <a:spcBef>
                <a:spcPts val="600"/>
              </a:spcBef>
              <a:buFont typeface="+mj-lt"/>
              <a:buAutoNum type="arabicPeriod"/>
              <a:tabLst/>
              <a:defRPr sz="2200"/>
            </a:lvl1pPr>
            <a:lvl2pPr marL="746488"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1082251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Aufzählung V3">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EBD2786-C841-3845-A0A8-FB8E4C2F08E7}"/>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8B17C8E3-B495-4719-92D6-9BF9AFA3DF75}"/>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8461BC2-F297-E54F-9491-D2439DB45597}"/>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8300" indent="0">
              <a:lnSpc>
                <a:spcPct val="100000"/>
              </a:lnSpc>
              <a:spcBef>
                <a:spcPts val="600"/>
              </a:spcBef>
              <a:buFontTx/>
              <a:buNone/>
              <a:tabLst/>
              <a:defRPr sz="2200"/>
            </a:lvl1pPr>
            <a:lvl2pPr marL="368300" indent="-3556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231004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1234454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Bild, Lauftext">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AF728425-F290-9A44-A500-0F83BBD3A993}"/>
              </a:ext>
            </a:extLst>
          </p:cNvPr>
          <p:cNvSpPr>
            <a:spLocks noGrp="1"/>
          </p:cNvSpPr>
          <p:nvPr>
            <p:ph type="pic" sz="quarter" idx="10"/>
          </p:nvPr>
        </p:nvSpPr>
        <p:spPr>
          <a:xfrm>
            <a:off x="1042988" y="1492249"/>
            <a:ext cx="3421062" cy="3419475"/>
          </a:xfrm>
          <a:prstGeom prst="rect">
            <a:avLst/>
          </a:prstGeom>
        </p:spPr>
        <p:txBody>
          <a:bodyPr/>
          <a:lstStyle/>
          <a:p>
            <a:pPr lvl="0"/>
            <a:endParaRPr lang="de-DE" noProof="0" dirty="0"/>
          </a:p>
        </p:txBody>
      </p:sp>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AEBD0247-1188-4246-923F-A3F2B0C50D53}"/>
              </a:ext>
            </a:extLst>
          </p:cNvPr>
          <p:cNvSpPr>
            <a:spLocks noGrp="1"/>
          </p:cNvSpPr>
          <p:nvPr>
            <p:ph type="sldNum" sz="quarter" idx="14"/>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40EFA146-EAE8-3B4C-84EB-0C63F3763A20}"/>
              </a:ext>
            </a:extLst>
          </p:cNvPr>
          <p:cNvSpPr>
            <a:spLocks noGrp="1"/>
          </p:cNvSpPr>
          <p:nvPr>
            <p:ph type="body" sz="quarter" idx="15" hasCustomPrompt="1"/>
          </p:nvPr>
        </p:nvSpPr>
        <p:spPr>
          <a:xfrm>
            <a:off x="4610675" y="1395265"/>
            <a:ext cx="3960813" cy="341947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 Odo del </a:t>
            </a:r>
            <a:r>
              <a:rPr lang="de-DE" dirty="0" err="1"/>
              <a:t>ullam</a:t>
            </a:r>
            <a:r>
              <a:rPr lang="de-DE" dirty="0"/>
              <a:t> Duis </a:t>
            </a:r>
            <a:r>
              <a:rPr lang="de-DE" dirty="0" err="1"/>
              <a:t>dunt</a:t>
            </a:r>
            <a:r>
              <a:rPr lang="de-DE" dirty="0"/>
              <a:t> </a:t>
            </a:r>
            <a:r>
              <a:rPr lang="de-DE" dirty="0" err="1"/>
              <a:t>wisismolu</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 </a:t>
            </a:r>
            <a:r>
              <a:rPr lang="de-DE" dirty="0" err="1"/>
              <a:t>Endipis</a:t>
            </a:r>
            <a:r>
              <a:rPr lang="de-DE" dirty="0"/>
              <a:t> </a:t>
            </a:r>
            <a:r>
              <a:rPr lang="de-DE" dirty="0" err="1"/>
              <a:t>nummnulput</a:t>
            </a:r>
            <a:r>
              <a:rPr lang="de-DE" dirty="0"/>
              <a:t> </a:t>
            </a:r>
            <a:r>
              <a:rPr lang="de-DE" dirty="0" err="1"/>
              <a:t>admagnisa</a:t>
            </a:r>
            <a:r>
              <a:rPr lang="de-DE" dirty="0"/>
              <a:t> </a:t>
            </a:r>
            <a:r>
              <a:rPr lang="de-DE" dirty="0" err="1"/>
              <a:t>erlla</a:t>
            </a:r>
            <a:r>
              <a:rPr lang="de-DE" dirty="0"/>
              <a:t> </a:t>
            </a:r>
            <a:r>
              <a:rPr lang="de-DE" dirty="0" err="1"/>
              <a:t>Duipsum</a:t>
            </a:r>
            <a:r>
              <a:rPr lang="de-DE" dirty="0"/>
              <a:t> </a:t>
            </a:r>
            <a:r>
              <a:rPr lang="de-DE" dirty="0" err="1"/>
              <a:t>auguerer</a:t>
            </a:r>
            <a:r>
              <a:rPr lang="de-DE" dirty="0"/>
              <a:t> </a:t>
            </a:r>
            <a:r>
              <a:rPr lang="de-DE" dirty="0" err="1"/>
              <a:t>deranumaser</a:t>
            </a:r>
            <a:r>
              <a:rPr lang="de-DE" dirty="0"/>
              <a:t>. Odo del </a:t>
            </a:r>
            <a:r>
              <a:rPr lang="de-DE" dirty="0" err="1"/>
              <a:t>ullam</a:t>
            </a:r>
            <a:r>
              <a:rPr lang="de-DE" dirty="0"/>
              <a:t> Duis </a:t>
            </a:r>
            <a:r>
              <a:rPr lang="de-DE" dirty="0" err="1"/>
              <a:t>wisismoilui</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a:t>
            </a:r>
          </a:p>
          <a:p>
            <a:pPr lvl="0"/>
            <a:endParaRPr lang="de-DE" dirty="0"/>
          </a:p>
        </p:txBody>
      </p:sp>
    </p:spTree>
    <p:extLst>
      <p:ext uri="{BB962C8B-B14F-4D97-AF65-F5344CB8AC3E}">
        <p14:creationId xmlns:p14="http://schemas.microsoft.com/office/powerpoint/2010/main" val="1809156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2 Bilder, Lauftext">
    <p:spTree>
      <p:nvGrpSpPr>
        <p:cNvPr id="1" name=""/>
        <p:cNvGrpSpPr/>
        <p:nvPr/>
      </p:nvGrpSpPr>
      <p:grpSpPr>
        <a:xfrm>
          <a:off x="0" y="0"/>
          <a:ext cx="0" cy="0"/>
          <a:chOff x="0" y="0"/>
          <a:chExt cx="0" cy="0"/>
        </a:xfrm>
      </p:grpSpPr>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7" name="Bildplatzhalter 5">
            <a:extLst>
              <a:ext uri="{FF2B5EF4-FFF2-40B4-BE49-F238E27FC236}">
                <a16:creationId xmlns:a16="http://schemas.microsoft.com/office/drawing/2014/main" id="{AB261291-6530-E949-9066-3AB03CA99CFE}"/>
              </a:ext>
            </a:extLst>
          </p:cNvPr>
          <p:cNvSpPr>
            <a:spLocks noGrp="1"/>
          </p:cNvSpPr>
          <p:nvPr>
            <p:ph type="pic" sz="quarter" idx="12"/>
          </p:nvPr>
        </p:nvSpPr>
        <p:spPr>
          <a:xfrm>
            <a:off x="1042988" y="1492250"/>
            <a:ext cx="3421062" cy="1619250"/>
          </a:xfrm>
          <a:prstGeom prst="rect">
            <a:avLst/>
          </a:prstGeom>
        </p:spPr>
        <p:txBody>
          <a:bodyPr/>
          <a:lstStyle/>
          <a:p>
            <a:pPr lvl="0"/>
            <a:endParaRPr lang="de-DE" noProof="0" dirty="0"/>
          </a:p>
        </p:txBody>
      </p:sp>
      <p:sp>
        <p:nvSpPr>
          <p:cNvPr id="12" name="Bildplatzhalter 5">
            <a:extLst>
              <a:ext uri="{FF2B5EF4-FFF2-40B4-BE49-F238E27FC236}">
                <a16:creationId xmlns:a16="http://schemas.microsoft.com/office/drawing/2014/main" id="{A710E9A2-D149-9E43-ABEE-6BD30FA77D96}"/>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1F8D7E36-2124-4BA5-8A96-00B5B82B2293}"/>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10" name="Textplatzhalter 4">
            <a:extLst>
              <a:ext uri="{FF2B5EF4-FFF2-40B4-BE49-F238E27FC236}">
                <a16:creationId xmlns:a16="http://schemas.microsoft.com/office/drawing/2014/main" id="{F3C9B799-D83C-CD4A-A8C4-D779DBC4CBEC}"/>
              </a:ext>
            </a:extLst>
          </p:cNvPr>
          <p:cNvSpPr>
            <a:spLocks noGrp="1"/>
          </p:cNvSpPr>
          <p:nvPr>
            <p:ph type="body" sz="quarter" idx="15" hasCustomPrompt="1"/>
          </p:nvPr>
        </p:nvSpPr>
        <p:spPr>
          <a:xfrm>
            <a:off x="4596820" y="1395265"/>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
        <p:nvSpPr>
          <p:cNvPr id="13" name="Textplatzhalter 4">
            <a:extLst>
              <a:ext uri="{FF2B5EF4-FFF2-40B4-BE49-F238E27FC236}">
                <a16:creationId xmlns:a16="http://schemas.microsoft.com/office/drawing/2014/main" id="{24B96F52-FAEC-604C-A6B3-F176342CFA83}"/>
              </a:ext>
            </a:extLst>
          </p:cNvPr>
          <p:cNvSpPr>
            <a:spLocks noGrp="1"/>
          </p:cNvSpPr>
          <p:nvPr>
            <p:ph type="body" sz="quarter" idx="19" hasCustomPrompt="1"/>
          </p:nvPr>
        </p:nvSpPr>
        <p:spPr>
          <a:xfrm>
            <a:off x="4596820" y="3203234"/>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Tree>
    <p:extLst>
      <p:ext uri="{BB962C8B-B14F-4D97-AF65-F5344CB8AC3E}">
        <p14:creationId xmlns:p14="http://schemas.microsoft.com/office/powerpoint/2010/main" val="113606131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Aufzählung,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2F32ED31-F8D1-4782-8BDD-6437CB66EE4E}"/>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DB4E86D-1F01-A644-954B-BCBDABEC6837}"/>
              </a:ext>
            </a:extLst>
          </p:cNvPr>
          <p:cNvSpPr>
            <a:spLocks noGrp="1"/>
          </p:cNvSpPr>
          <p:nvPr>
            <p:ph type="body" sz="quarter" idx="14" hasCustomPrompt="1"/>
          </p:nvPr>
        </p:nvSpPr>
        <p:spPr>
          <a:xfrm>
            <a:off x="932148" y="1381411"/>
            <a:ext cx="7597775" cy="1730090"/>
          </a:xfrm>
          <a:prstGeom prst="rect">
            <a:avLst/>
          </a:prstGeom>
        </p:spPr>
        <p:txBody>
          <a:bodyPr>
            <a:normAutofit/>
          </a:bodyPr>
          <a:lstStyle>
            <a:lvl1pPr marL="355600" indent="-342900">
              <a:lnSpc>
                <a:spcPct val="100000"/>
              </a:lnSpc>
              <a:spcBef>
                <a:spcPts val="600"/>
              </a:spcBef>
              <a:buFont typeface="Wingdings" pitchFamily="2" charset="2"/>
              <a:buChar char="§"/>
              <a:tabLst/>
              <a:defRPr sz="2200"/>
            </a:lvl1pPr>
            <a:lvl2pPr marL="355600"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p:txBody>
      </p:sp>
    </p:spTree>
    <p:extLst>
      <p:ext uri="{BB962C8B-B14F-4D97-AF65-F5344CB8AC3E}">
        <p14:creationId xmlns:p14="http://schemas.microsoft.com/office/powerpoint/2010/main" val="255003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Lauftext,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FE9263E8-256B-42B7-86DE-E4F07C69BE6B}"/>
              </a:ext>
            </a:extLst>
          </p:cNvPr>
          <p:cNvSpPr>
            <a:spLocks noGrp="1"/>
          </p:cNvSpPr>
          <p:nvPr>
            <p:ph type="sldNum" sz="quarter" idx="19"/>
          </p:nvPr>
        </p:nvSpPr>
        <p:spPr/>
        <p:txBody>
          <a:bodyPr/>
          <a:lstStyle/>
          <a:p>
            <a:fld id="{DE1226C2-F133-44DF-AAED-DC1E350BCD78}" type="slidenum">
              <a:rPr lang="de-CH" smtClean="0"/>
              <a:t>‹Nr.›</a:t>
            </a:fld>
            <a:endParaRPr lang="de-CH" dirty="0"/>
          </a:p>
        </p:txBody>
      </p:sp>
      <p:sp>
        <p:nvSpPr>
          <p:cNvPr id="8" name="Textplatzhalter 5">
            <a:extLst>
              <a:ext uri="{FF2B5EF4-FFF2-40B4-BE49-F238E27FC236}">
                <a16:creationId xmlns:a16="http://schemas.microsoft.com/office/drawing/2014/main" id="{4A751DB7-3F1B-5543-935B-35F0EC4644AD}"/>
              </a:ext>
            </a:extLst>
          </p:cNvPr>
          <p:cNvSpPr>
            <a:spLocks noGrp="1"/>
          </p:cNvSpPr>
          <p:nvPr>
            <p:ph type="body" sz="quarter" idx="13" hasCustomPrompt="1"/>
          </p:nvPr>
        </p:nvSpPr>
        <p:spPr>
          <a:xfrm>
            <a:off x="951849" y="1381411"/>
            <a:ext cx="7688914" cy="1730090"/>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a:t>
            </a:r>
          </a:p>
        </p:txBody>
      </p:sp>
    </p:spTree>
    <p:extLst>
      <p:ext uri="{BB962C8B-B14F-4D97-AF65-F5344CB8AC3E}">
        <p14:creationId xmlns:p14="http://schemas.microsoft.com/office/powerpoint/2010/main" val="2413329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1492250"/>
            <a:ext cx="3421062" cy="3419475"/>
          </a:xfrm>
          <a:prstGeom prst="rect">
            <a:avLst/>
          </a:prstGeom>
        </p:spPr>
        <p:txBody>
          <a:bodyPr/>
          <a:lstStyle/>
          <a:p>
            <a:pPr lvl="0"/>
            <a:endParaRPr lang="de-DE" noProof="0" dirty="0"/>
          </a:p>
        </p:txBody>
      </p:sp>
      <p:sp>
        <p:nvSpPr>
          <p:cNvPr id="7" name="Bildplatzhalter 5">
            <a:extLst>
              <a:ext uri="{FF2B5EF4-FFF2-40B4-BE49-F238E27FC236}">
                <a16:creationId xmlns:a16="http://schemas.microsoft.com/office/drawing/2014/main" id="{186125D2-4DA4-C84D-BE40-05E4970CD86D}"/>
              </a:ext>
            </a:extLst>
          </p:cNvPr>
          <p:cNvSpPr>
            <a:spLocks noGrp="1"/>
          </p:cNvSpPr>
          <p:nvPr>
            <p:ph type="pic" sz="quarter" idx="18"/>
          </p:nvPr>
        </p:nvSpPr>
        <p:spPr>
          <a:xfrm>
            <a:off x="1042988" y="1491630"/>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0ECC9872-0A54-43CA-B434-A97CEA07A4D4}"/>
              </a:ext>
            </a:extLst>
          </p:cNvPr>
          <p:cNvSpPr>
            <a:spLocks noGrp="1"/>
          </p:cNvSpPr>
          <p:nvPr>
            <p:ph type="sldNum" sz="quarter" idx="19"/>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125816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elbild, Schluss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 </a:t>
            </a:r>
            <a:r>
              <a:rPr lang="de-DE" dirty="0" err="1"/>
              <a:t>pt</a:t>
            </a:r>
            <a:r>
              <a:rPr lang="de-DE" dirty="0"/>
              <a:t>, Zeilenabstand 26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79824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521D598-7CC6-EC48-89B2-08F684AE7C63}"/>
              </a:ext>
            </a:extLst>
          </p:cNvPr>
          <p:cNvSpPr>
            <a:spLocks noGrp="1"/>
          </p:cNvSpPr>
          <p:nvPr>
            <p:ph type="pic" sz="quarter" idx="10"/>
          </p:nvPr>
        </p:nvSpPr>
        <p:spPr>
          <a:xfrm>
            <a:off x="1042988" y="2066924"/>
            <a:ext cx="7058025" cy="2844801"/>
          </a:xfrm>
          <a:prstGeom prst="rect">
            <a:avLst/>
          </a:prstGeom>
        </p:spPr>
        <p:txBody>
          <a:bodyPr/>
          <a:lstStyle/>
          <a:p>
            <a:pPr lvl="0"/>
            <a:endParaRPr lang="de-DE" noProof="0" dirty="0"/>
          </a:p>
        </p:txBody>
      </p:sp>
      <p:sp>
        <p:nvSpPr>
          <p:cNvPr id="6" name="Textplatzhalter 4">
            <a:extLst>
              <a:ext uri="{FF2B5EF4-FFF2-40B4-BE49-F238E27FC236}">
                <a16:creationId xmlns:a16="http://schemas.microsoft.com/office/drawing/2014/main" id="{F24BC259-F8B0-7440-B527-03E99CF28199}"/>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4" name="Textplatzhalter 3">
            <a:extLst>
              <a:ext uri="{FF2B5EF4-FFF2-40B4-BE49-F238E27FC236}">
                <a16:creationId xmlns:a16="http://schemas.microsoft.com/office/drawing/2014/main" id="{48F2206D-4F27-714A-8966-019CC413E87C}"/>
              </a:ext>
            </a:extLst>
          </p:cNvPr>
          <p:cNvSpPr>
            <a:spLocks noGrp="1"/>
          </p:cNvSpPr>
          <p:nvPr>
            <p:ph type="body" sz="quarter" idx="13" hasCustomPrompt="1"/>
          </p:nvPr>
        </p:nvSpPr>
        <p:spPr>
          <a:xfrm>
            <a:off x="1042988" y="1247775"/>
            <a:ext cx="7058025" cy="357188"/>
          </a:xfrm>
          <a:prstGeom prst="rect">
            <a:avLst/>
          </a:prstGeom>
        </p:spPr>
        <p:txBody>
          <a:bodyPr lIns="0" tIns="0" rIns="0" bIns="0"/>
          <a:lstStyle>
            <a:lvl1pPr>
              <a:lnSpc>
                <a:spcPts val="2600"/>
              </a:lnSpc>
              <a:spcBef>
                <a:spcPts val="0"/>
              </a:spcBef>
              <a:defRPr sz="2000"/>
            </a:lvl1pPr>
            <a:lvl2pPr>
              <a:lnSpc>
                <a:spcPts val="2600"/>
              </a:lnSpc>
              <a:spcBef>
                <a:spcPts val="0"/>
              </a:spcBef>
              <a:defRPr sz="2000"/>
            </a:lvl2pPr>
            <a:lvl3pPr>
              <a:lnSpc>
                <a:spcPts val="2600"/>
              </a:lnSpc>
              <a:spcBef>
                <a:spcPts val="0"/>
              </a:spcBef>
              <a:defRPr sz="2000"/>
            </a:lvl3pPr>
            <a:lvl4pPr>
              <a:lnSpc>
                <a:spcPts val="2600"/>
              </a:lnSpc>
              <a:spcBef>
                <a:spcPts val="0"/>
              </a:spcBef>
              <a:defRPr sz="2000"/>
            </a:lvl4pPr>
            <a:lvl5pPr>
              <a:lnSpc>
                <a:spcPts val="2600"/>
              </a:lnSpc>
              <a:spcBef>
                <a:spcPts val="0"/>
              </a:spcBef>
              <a:defRPr sz="2000"/>
            </a:lvl5pPr>
          </a:lstStyle>
          <a:p>
            <a:pPr lvl="0"/>
            <a:r>
              <a:rPr lang="de-DE" dirty="0"/>
              <a:t>Untertitel: Arial Narrow, Regular, 20pt</a:t>
            </a:r>
          </a:p>
        </p:txBody>
      </p:sp>
      <p:sp>
        <p:nvSpPr>
          <p:cNvPr id="2" name="Foliennummernplatzhalter 1">
            <a:extLst>
              <a:ext uri="{FF2B5EF4-FFF2-40B4-BE49-F238E27FC236}">
                <a16:creationId xmlns:a16="http://schemas.microsoft.com/office/drawing/2014/main" id="{DD5223C4-A50E-482B-9770-5306A18671D9}"/>
              </a:ext>
            </a:extLst>
          </p:cNvPr>
          <p:cNvSpPr>
            <a:spLocks noGrp="1"/>
          </p:cNvSpPr>
          <p:nvPr>
            <p:ph type="sldNum" sz="quarter" idx="14"/>
          </p:nvPr>
        </p:nvSpPr>
        <p:spPr>
          <a:xfrm>
            <a:off x="7006196" y="224091"/>
            <a:ext cx="1540204" cy="274637"/>
          </a:xfrm>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9052703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Diagramm">
    <p:spTree>
      <p:nvGrpSpPr>
        <p:cNvPr id="1" name=""/>
        <p:cNvGrpSpPr/>
        <p:nvPr/>
      </p:nvGrpSpPr>
      <p:grpSpPr>
        <a:xfrm>
          <a:off x="0" y="0"/>
          <a:ext cx="0" cy="0"/>
          <a:chOff x="0" y="0"/>
          <a:chExt cx="0" cy="0"/>
        </a:xfrm>
      </p:grpSpPr>
      <p:sp>
        <p:nvSpPr>
          <p:cNvPr id="9" name="Textplatzhalter 4">
            <a:extLst>
              <a:ext uri="{FF2B5EF4-FFF2-40B4-BE49-F238E27FC236}">
                <a16:creationId xmlns:a16="http://schemas.microsoft.com/office/drawing/2014/main" id="{753E7E1E-7E2B-E542-A0EB-F79C225EBD8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10" name="Diagrammplatzhalter 9">
            <a:extLst>
              <a:ext uri="{FF2B5EF4-FFF2-40B4-BE49-F238E27FC236}">
                <a16:creationId xmlns:a16="http://schemas.microsoft.com/office/drawing/2014/main" id="{1FCAEACB-FE81-344E-B884-3DC35B32C8BD}"/>
              </a:ext>
            </a:extLst>
          </p:cNvPr>
          <p:cNvSpPr>
            <a:spLocks noGrp="1"/>
          </p:cNvSpPr>
          <p:nvPr>
            <p:ph type="chart" sz="quarter" idx="12"/>
          </p:nvPr>
        </p:nvSpPr>
        <p:spPr>
          <a:xfrm>
            <a:off x="1042988" y="2066924"/>
            <a:ext cx="7058025" cy="2844801"/>
          </a:xfrm>
          <a:prstGeom prst="rect">
            <a:avLst/>
          </a:prstGeom>
        </p:spPr>
        <p:txBody>
          <a:bodyPr/>
          <a:lstStyle/>
          <a:p>
            <a:endParaRPr lang="de-DE"/>
          </a:p>
        </p:txBody>
      </p:sp>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3783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5" name="Medienplatzhalter 4">
            <a:extLst>
              <a:ext uri="{FF2B5EF4-FFF2-40B4-BE49-F238E27FC236}">
                <a16:creationId xmlns:a16="http://schemas.microsoft.com/office/drawing/2014/main" id="{EDE19987-B277-A74B-9199-7D4908E9B892}"/>
              </a:ext>
            </a:extLst>
          </p:cNvPr>
          <p:cNvSpPr>
            <a:spLocks noGrp="1"/>
          </p:cNvSpPr>
          <p:nvPr>
            <p:ph type="media" sz="quarter" idx="14"/>
          </p:nvPr>
        </p:nvSpPr>
        <p:spPr>
          <a:xfrm>
            <a:off x="645206" y="827087"/>
            <a:ext cx="7995557" cy="3977141"/>
          </a:xfrm>
          <a:prstGeom prst="rect">
            <a:avLst/>
          </a:prstGeom>
        </p:spPr>
        <p:txBody>
          <a:bodyPr/>
          <a:lstStyle/>
          <a:p>
            <a:endParaRPr lang="de-DE" dirty="0"/>
          </a:p>
        </p:txBody>
      </p:sp>
    </p:spTree>
    <p:extLst>
      <p:ext uri="{BB962C8B-B14F-4D97-AF65-F5344CB8AC3E}">
        <p14:creationId xmlns:p14="http://schemas.microsoft.com/office/powerpoint/2010/main" val="96619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Aufzählung V1">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1DB56F4F-E722-4B95-9CF4-9E8E680D751B}"/>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8" name="Textplatzhalter 4">
            <a:extLst>
              <a:ext uri="{FF2B5EF4-FFF2-40B4-BE49-F238E27FC236}">
                <a16:creationId xmlns:a16="http://schemas.microsoft.com/office/drawing/2014/main" id="{6177ADF7-B969-A846-9873-BB40BF12DB95}"/>
              </a:ext>
            </a:extLst>
          </p:cNvPr>
          <p:cNvSpPr>
            <a:spLocks noGrp="1"/>
          </p:cNvSpPr>
          <p:nvPr>
            <p:ph type="body" sz="quarter" idx="12" hasCustomPrompt="1"/>
          </p:nvPr>
        </p:nvSpPr>
        <p:spPr>
          <a:xfrm>
            <a:off x="959858" y="1395266"/>
            <a:ext cx="7597775" cy="3516460"/>
          </a:xfrm>
          <a:prstGeom prst="rect">
            <a:avLst/>
          </a:prstGeom>
        </p:spPr>
        <p:txBody>
          <a:bodyPr>
            <a:normAutofit/>
          </a:bodyPr>
          <a:lstStyle>
            <a:lvl1pPr marL="368300" indent="-368300">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p:txBody>
      </p:sp>
    </p:spTree>
    <p:extLst>
      <p:ext uri="{BB962C8B-B14F-4D97-AF65-F5344CB8AC3E}">
        <p14:creationId xmlns:p14="http://schemas.microsoft.com/office/powerpoint/2010/main" val="3583612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3.jpg"/><Relationship Id="rId2" Type="http://schemas.openxmlformats.org/officeDocument/2006/relationships/slideLayout" Target="../slideLayouts/slideLayout32.xml"/><Relationship Id="rId16" Type="http://schemas.openxmlformats.org/officeDocument/2006/relationships/theme" Target="../theme/theme5.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2066925"/>
            <a:ext cx="9144000" cy="2429449"/>
          </a:xfrm>
          <a:prstGeom prst="rect">
            <a:avLst/>
          </a:prstGeom>
          <a:solidFill>
            <a:srgbClr val="007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4" name="Grafik 3">
            <a:extLst>
              <a:ext uri="{FF2B5EF4-FFF2-40B4-BE49-F238E27FC236}">
                <a16:creationId xmlns:a16="http://schemas.microsoft.com/office/drawing/2014/main" id="{481C8E6F-E5AC-2944-B4FD-B9A0400C30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34" y="545273"/>
            <a:ext cx="2191416" cy="438283"/>
          </a:xfrm>
          <a:prstGeom prst="rect">
            <a:avLst/>
          </a:prstGeom>
        </p:spPr>
      </p:pic>
    </p:spTree>
    <p:extLst>
      <p:ext uri="{BB962C8B-B14F-4D97-AF65-F5344CB8AC3E}">
        <p14:creationId xmlns:p14="http://schemas.microsoft.com/office/powerpoint/2010/main" val="3289602679"/>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915988"/>
            <a:ext cx="9144000" cy="4227511"/>
          </a:xfrm>
          <a:prstGeom prst="rect">
            <a:avLst/>
          </a:prstGeom>
          <a:solidFill>
            <a:srgbClr val="0070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6" name="Grafik 5">
            <a:extLst>
              <a:ext uri="{FF2B5EF4-FFF2-40B4-BE49-F238E27FC236}">
                <a16:creationId xmlns:a16="http://schemas.microsoft.com/office/drawing/2014/main" id="{28A01E52-A9C5-A745-8343-8B9507CD68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8" name="Grafik 7">
            <a:extLst>
              <a:ext uri="{FF2B5EF4-FFF2-40B4-BE49-F238E27FC236}">
                <a16:creationId xmlns:a16="http://schemas.microsoft.com/office/drawing/2014/main" id="{F1713852-5CED-7148-93E5-0D78358EAD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extLst>
      <p:ext uri="{BB962C8B-B14F-4D97-AF65-F5344CB8AC3E}">
        <p14:creationId xmlns:p14="http://schemas.microsoft.com/office/powerpoint/2010/main" val="713639796"/>
      </p:ext>
    </p:extLst>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liennummernplatzhalter 1">
            <a:extLst>
              <a:ext uri="{FF2B5EF4-FFF2-40B4-BE49-F238E27FC236}">
                <a16:creationId xmlns:a16="http://schemas.microsoft.com/office/drawing/2014/main" id="{A6453FE4-F7BF-4ECE-A2ED-822910932274}"/>
              </a:ext>
            </a:extLst>
          </p:cNvPr>
          <p:cNvSpPr>
            <a:spLocks noGrp="1"/>
          </p:cNvSpPr>
          <p:nvPr>
            <p:ph type="sldNum" sz="quarter" idx="4"/>
          </p:nvPr>
        </p:nvSpPr>
        <p:spPr>
          <a:xfrm>
            <a:off x="8101013"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t>‹Nr.›</a:t>
            </a:fld>
            <a:endParaRPr lang="de-CH" dirty="0"/>
          </a:p>
        </p:txBody>
      </p:sp>
      <p:pic>
        <p:nvPicPr>
          <p:cNvPr id="4" name="Grafik 3">
            <a:extLst>
              <a:ext uri="{FF2B5EF4-FFF2-40B4-BE49-F238E27FC236}">
                <a16:creationId xmlns:a16="http://schemas.microsoft.com/office/drawing/2014/main" id="{BD12559B-2930-4332-838D-5E2C8A4C876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6" name="Grafik 5">
            <a:extLst>
              <a:ext uri="{FF2B5EF4-FFF2-40B4-BE49-F238E27FC236}">
                <a16:creationId xmlns:a16="http://schemas.microsoft.com/office/drawing/2014/main" id="{9C812A7C-6032-AA40-8EC9-FC343C20DE4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extLst>
      <p:ext uri="{BB962C8B-B14F-4D97-AF65-F5344CB8AC3E}">
        <p14:creationId xmlns:p14="http://schemas.microsoft.com/office/powerpoint/2010/main" val="188040508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hdr="0" ftr="0" dt="0"/>
  <p:txStyles>
    <p:titleStyle>
      <a:lvl1pPr algn="l" rtl="0" eaLnBrk="0" fontAlgn="base" hangingPunct="0">
        <a:spcBef>
          <a:spcPct val="0"/>
        </a:spcBef>
        <a:spcAft>
          <a:spcPct val="0"/>
        </a:spcAft>
        <a:defRPr sz="3300">
          <a:solidFill>
            <a:schemeClr val="tx1"/>
          </a:solidFill>
          <a:latin typeface="+mj-lt"/>
          <a:ea typeface="ＭＳ Ｐゴシック" charset="0"/>
          <a:cs typeface="+mj-cs"/>
        </a:defRPr>
      </a:lvl1pPr>
      <a:lvl2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2pPr>
      <a:lvl3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3pPr>
      <a:lvl4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4pPr>
      <a:lvl5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5pPr>
      <a:lvl6pPr marL="457200" algn="l" rtl="0" eaLnBrk="1" fontAlgn="base" hangingPunct="1">
        <a:spcBef>
          <a:spcPct val="0"/>
        </a:spcBef>
        <a:spcAft>
          <a:spcPct val="0"/>
        </a:spcAft>
        <a:defRPr sz="3300">
          <a:solidFill>
            <a:schemeClr val="tx2"/>
          </a:solidFill>
          <a:latin typeface="Arial Narrow" pitchFamily="34" charset="0"/>
          <a:cs typeface="Arial" charset="0"/>
        </a:defRPr>
      </a:lvl6pPr>
      <a:lvl7pPr marL="914400" algn="l" rtl="0" eaLnBrk="1" fontAlgn="base" hangingPunct="1">
        <a:spcBef>
          <a:spcPct val="0"/>
        </a:spcBef>
        <a:spcAft>
          <a:spcPct val="0"/>
        </a:spcAft>
        <a:defRPr sz="3300">
          <a:solidFill>
            <a:schemeClr val="tx2"/>
          </a:solidFill>
          <a:latin typeface="Arial Narrow" pitchFamily="34" charset="0"/>
          <a:cs typeface="Arial" charset="0"/>
        </a:defRPr>
      </a:lvl7pPr>
      <a:lvl8pPr marL="1371600" algn="l" rtl="0" eaLnBrk="1" fontAlgn="base" hangingPunct="1">
        <a:spcBef>
          <a:spcPct val="0"/>
        </a:spcBef>
        <a:spcAft>
          <a:spcPct val="0"/>
        </a:spcAft>
        <a:defRPr sz="3300">
          <a:solidFill>
            <a:schemeClr val="tx2"/>
          </a:solidFill>
          <a:latin typeface="Arial Narrow" pitchFamily="34" charset="0"/>
          <a:cs typeface="Arial" charset="0"/>
        </a:defRPr>
      </a:lvl8pPr>
      <a:lvl9pPr marL="1828800" algn="l" rtl="0" eaLnBrk="1" fontAlgn="base" hangingPunct="1">
        <a:spcBef>
          <a:spcPct val="0"/>
        </a:spcBef>
        <a:spcAft>
          <a:spcPct val="0"/>
        </a:spcAft>
        <a:defRPr sz="3300">
          <a:solidFill>
            <a:schemeClr val="tx2"/>
          </a:solidFill>
          <a:latin typeface="Arial Narrow" pitchFamily="34" charset="0"/>
          <a:cs typeface="Arial" charset="0"/>
        </a:defRPr>
      </a:lvl9pPr>
    </p:titleStyle>
    <p:bodyStyle>
      <a:lvl1pPr marL="342900" indent="-342900" algn="l" rtl="0" eaLnBrk="0" fontAlgn="base" hangingPunct="0">
        <a:lnSpc>
          <a:spcPts val="3200"/>
        </a:lnSpc>
        <a:spcBef>
          <a:spcPts val="1600"/>
        </a:spcBef>
        <a:spcAft>
          <a:spcPct val="0"/>
        </a:spcAft>
        <a:defRPr sz="2600">
          <a:solidFill>
            <a:schemeClr val="tx1"/>
          </a:solidFill>
          <a:latin typeface="+mn-lt"/>
          <a:ea typeface="ＭＳ Ｐゴシック" charset="0"/>
          <a:cs typeface="+mn-cs"/>
        </a:defRPr>
      </a:lvl1pPr>
      <a:lvl2pPr marL="355600" indent="-3540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2pPr>
      <a:lvl3pPr marL="723900" indent="-3667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3pPr>
      <a:lvl4pPr marL="1068388" indent="-342900"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4pPr>
      <a:lvl5pPr marL="1449388" indent="-3794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6" orient="horz" pos="1302" userDrawn="1">
          <p15:clr>
            <a:srgbClr val="F26B43"/>
          </p15:clr>
        </p15:guide>
        <p15:guide id="11" pos="2812" userDrawn="1">
          <p15:clr>
            <a:srgbClr val="F26B43"/>
          </p15:clr>
        </p15:guide>
        <p15:guide id="12" pos="2948" userDrawn="1">
          <p15:clr>
            <a:srgbClr val="F26B43"/>
          </p15:clr>
        </p15:guide>
        <p15:guide id="13" pos="5103" userDrawn="1">
          <p15:clr>
            <a:srgbClr val="F26B43"/>
          </p15:clr>
        </p15:guide>
        <p15:guide id="14" pos="5443" userDrawn="1">
          <p15:clr>
            <a:srgbClr val="F26B43"/>
          </p15:clr>
        </p15:guide>
        <p15:guide id="15" orient="horz" pos="3094" userDrawn="1">
          <p15:clr>
            <a:srgbClr val="F26B43"/>
          </p15:clr>
        </p15:guide>
        <p15:guide id="16" orient="horz" pos="2074" userDrawn="1">
          <p15:clr>
            <a:srgbClr val="F26B43"/>
          </p15:clr>
        </p15:guide>
        <p15:guide id="17" orient="horz" pos="19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B7E49CB-C156-C940-8B1B-FD86085114BB}"/>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23786" t="20212" r="930" b="4504"/>
          <a:stretch/>
        </p:blipFill>
        <p:spPr>
          <a:xfrm flipV="1">
            <a:off x="4612328" y="0"/>
            <a:ext cx="4531672" cy="5143500"/>
          </a:xfrm>
          <a:prstGeom prst="rect">
            <a:avLst/>
          </a:prstGeom>
        </p:spPr>
      </p:pic>
      <p:sp>
        <p:nvSpPr>
          <p:cNvPr id="3" name="Foliennummernplatzhalter 1">
            <a:extLst>
              <a:ext uri="{FF2B5EF4-FFF2-40B4-BE49-F238E27FC236}">
                <a16:creationId xmlns:a16="http://schemas.microsoft.com/office/drawing/2014/main" id="{A6453FE4-F7BF-4ECE-A2ED-822910932274}"/>
              </a:ext>
            </a:extLst>
          </p:cNvPr>
          <p:cNvSpPr>
            <a:spLocks noGrp="1"/>
          </p:cNvSpPr>
          <p:nvPr>
            <p:ph type="sldNum" sz="quarter" idx="4"/>
          </p:nvPr>
        </p:nvSpPr>
        <p:spPr>
          <a:xfrm>
            <a:off x="8101013"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t>‹Nr.›</a:t>
            </a:fld>
            <a:endParaRPr lang="de-CH" dirty="0"/>
          </a:p>
        </p:txBody>
      </p:sp>
      <p:pic>
        <p:nvPicPr>
          <p:cNvPr id="4" name="Grafik 3">
            <a:extLst>
              <a:ext uri="{FF2B5EF4-FFF2-40B4-BE49-F238E27FC236}">
                <a16:creationId xmlns:a16="http://schemas.microsoft.com/office/drawing/2014/main" id="{BD12559B-2930-4332-838D-5E2C8A4C876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6" name="Grafik 5">
            <a:extLst>
              <a:ext uri="{FF2B5EF4-FFF2-40B4-BE49-F238E27FC236}">
                <a16:creationId xmlns:a16="http://schemas.microsoft.com/office/drawing/2014/main" id="{9C812A7C-6032-AA40-8EC9-FC343C20DE4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98" r:id="rId3"/>
    <p:sldLayoutId id="2147483761" r:id="rId4"/>
    <p:sldLayoutId id="2147483773" r:id="rId5"/>
    <p:sldLayoutId id="2147483799" r:id="rId6"/>
    <p:sldLayoutId id="2147483776" r:id="rId7"/>
    <p:sldLayoutId id="2147483764" r:id="rId8"/>
    <p:sldLayoutId id="2147483765" r:id="rId9"/>
    <p:sldLayoutId id="2147483763" r:id="rId10"/>
    <p:sldLayoutId id="2147483777" r:id="rId11"/>
    <p:sldLayoutId id="2147483778" r:id="rId12"/>
    <p:sldLayoutId id="2147483779" r:id="rId13"/>
    <p:sldLayoutId id="2147483780" r:id="rId14"/>
  </p:sldLayoutIdLst>
  <p:hf hdr="0" ftr="0" dt="0"/>
  <p:txStyles>
    <p:titleStyle>
      <a:lvl1pPr algn="l" rtl="0" eaLnBrk="0" fontAlgn="base" hangingPunct="0">
        <a:spcBef>
          <a:spcPct val="0"/>
        </a:spcBef>
        <a:spcAft>
          <a:spcPct val="0"/>
        </a:spcAft>
        <a:defRPr sz="3300">
          <a:solidFill>
            <a:schemeClr val="tx1"/>
          </a:solidFill>
          <a:latin typeface="+mj-lt"/>
          <a:ea typeface="ＭＳ Ｐゴシック" charset="0"/>
          <a:cs typeface="+mj-cs"/>
        </a:defRPr>
      </a:lvl1pPr>
      <a:lvl2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2pPr>
      <a:lvl3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3pPr>
      <a:lvl4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4pPr>
      <a:lvl5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5pPr>
      <a:lvl6pPr marL="457200" algn="l" rtl="0" eaLnBrk="1" fontAlgn="base" hangingPunct="1">
        <a:spcBef>
          <a:spcPct val="0"/>
        </a:spcBef>
        <a:spcAft>
          <a:spcPct val="0"/>
        </a:spcAft>
        <a:defRPr sz="3300">
          <a:solidFill>
            <a:schemeClr val="tx2"/>
          </a:solidFill>
          <a:latin typeface="Arial Narrow" pitchFamily="34" charset="0"/>
          <a:cs typeface="Arial" charset="0"/>
        </a:defRPr>
      </a:lvl6pPr>
      <a:lvl7pPr marL="914400" algn="l" rtl="0" eaLnBrk="1" fontAlgn="base" hangingPunct="1">
        <a:spcBef>
          <a:spcPct val="0"/>
        </a:spcBef>
        <a:spcAft>
          <a:spcPct val="0"/>
        </a:spcAft>
        <a:defRPr sz="3300">
          <a:solidFill>
            <a:schemeClr val="tx2"/>
          </a:solidFill>
          <a:latin typeface="Arial Narrow" pitchFamily="34" charset="0"/>
          <a:cs typeface="Arial" charset="0"/>
        </a:defRPr>
      </a:lvl7pPr>
      <a:lvl8pPr marL="1371600" algn="l" rtl="0" eaLnBrk="1" fontAlgn="base" hangingPunct="1">
        <a:spcBef>
          <a:spcPct val="0"/>
        </a:spcBef>
        <a:spcAft>
          <a:spcPct val="0"/>
        </a:spcAft>
        <a:defRPr sz="3300">
          <a:solidFill>
            <a:schemeClr val="tx2"/>
          </a:solidFill>
          <a:latin typeface="Arial Narrow" pitchFamily="34" charset="0"/>
          <a:cs typeface="Arial" charset="0"/>
        </a:defRPr>
      </a:lvl8pPr>
      <a:lvl9pPr marL="1828800" algn="l" rtl="0" eaLnBrk="1" fontAlgn="base" hangingPunct="1">
        <a:spcBef>
          <a:spcPct val="0"/>
        </a:spcBef>
        <a:spcAft>
          <a:spcPct val="0"/>
        </a:spcAft>
        <a:defRPr sz="3300">
          <a:solidFill>
            <a:schemeClr val="tx2"/>
          </a:solidFill>
          <a:latin typeface="Arial Narrow" pitchFamily="34" charset="0"/>
          <a:cs typeface="Arial" charset="0"/>
        </a:defRPr>
      </a:lvl9pPr>
    </p:titleStyle>
    <p:bodyStyle>
      <a:lvl1pPr marL="342900" indent="-342900" algn="l" rtl="0" eaLnBrk="0" fontAlgn="base" hangingPunct="0">
        <a:lnSpc>
          <a:spcPts val="3200"/>
        </a:lnSpc>
        <a:spcBef>
          <a:spcPts val="1600"/>
        </a:spcBef>
        <a:spcAft>
          <a:spcPct val="0"/>
        </a:spcAft>
        <a:defRPr sz="2600">
          <a:solidFill>
            <a:schemeClr val="tx1"/>
          </a:solidFill>
          <a:latin typeface="+mn-lt"/>
          <a:ea typeface="ＭＳ Ｐゴシック" charset="0"/>
          <a:cs typeface="+mn-cs"/>
        </a:defRPr>
      </a:lvl1pPr>
      <a:lvl2pPr marL="355600" indent="-3540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2pPr>
      <a:lvl3pPr marL="723900" indent="-3667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3pPr>
      <a:lvl4pPr marL="1068388" indent="-342900"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4pPr>
      <a:lvl5pPr marL="1449388" indent="-3794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6" orient="horz" pos="1302" userDrawn="1">
          <p15:clr>
            <a:srgbClr val="F26B43"/>
          </p15:clr>
        </p15:guide>
        <p15:guide id="11" pos="2812" userDrawn="1">
          <p15:clr>
            <a:srgbClr val="F26B43"/>
          </p15:clr>
        </p15:guide>
        <p15:guide id="12" pos="2948" userDrawn="1">
          <p15:clr>
            <a:srgbClr val="F26B43"/>
          </p15:clr>
        </p15:guide>
        <p15:guide id="13" pos="5103" userDrawn="1">
          <p15:clr>
            <a:srgbClr val="F26B43"/>
          </p15:clr>
        </p15:guide>
        <p15:guide id="14" pos="5443" userDrawn="1">
          <p15:clr>
            <a:srgbClr val="F26B43"/>
          </p15:clr>
        </p15:guide>
        <p15:guide id="15" orient="horz" pos="3094" userDrawn="1">
          <p15:clr>
            <a:srgbClr val="F26B43"/>
          </p15:clr>
        </p15:guide>
        <p15:guide id="16" orient="horz" pos="2074" userDrawn="1">
          <p15:clr>
            <a:srgbClr val="F26B43"/>
          </p15:clr>
        </p15:guide>
        <p15:guide id="17" orient="horz" pos="19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B7E49CB-C156-C940-8B1B-FD86085114BB}"/>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23786" t="20212" r="930" b="4504"/>
          <a:stretch/>
        </p:blipFill>
        <p:spPr>
          <a:xfrm flipV="1">
            <a:off x="4612328" y="0"/>
            <a:ext cx="4531672" cy="5143500"/>
          </a:xfrm>
          <a:prstGeom prst="rect">
            <a:avLst/>
          </a:prstGeom>
        </p:spPr>
      </p:pic>
      <p:sp>
        <p:nvSpPr>
          <p:cNvPr id="3" name="Foliennummernplatzhalter 1">
            <a:extLst>
              <a:ext uri="{FF2B5EF4-FFF2-40B4-BE49-F238E27FC236}">
                <a16:creationId xmlns:a16="http://schemas.microsoft.com/office/drawing/2014/main" id="{A6453FE4-F7BF-4ECE-A2ED-822910932274}"/>
              </a:ext>
            </a:extLst>
          </p:cNvPr>
          <p:cNvSpPr>
            <a:spLocks noGrp="1"/>
          </p:cNvSpPr>
          <p:nvPr>
            <p:ph type="sldNum" sz="quarter" idx="4"/>
          </p:nvPr>
        </p:nvSpPr>
        <p:spPr>
          <a:xfrm>
            <a:off x="8101013"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t>‹Nr.›</a:t>
            </a:fld>
            <a:endParaRPr lang="de-CH" dirty="0"/>
          </a:p>
        </p:txBody>
      </p:sp>
      <p:pic>
        <p:nvPicPr>
          <p:cNvPr id="4" name="Grafik 3">
            <a:extLst>
              <a:ext uri="{FF2B5EF4-FFF2-40B4-BE49-F238E27FC236}">
                <a16:creationId xmlns:a16="http://schemas.microsoft.com/office/drawing/2014/main" id="{BD12559B-2930-4332-838D-5E2C8A4C876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6" name="Grafik 5">
            <a:extLst>
              <a:ext uri="{FF2B5EF4-FFF2-40B4-BE49-F238E27FC236}">
                <a16:creationId xmlns:a16="http://schemas.microsoft.com/office/drawing/2014/main" id="{9C812A7C-6032-AA40-8EC9-FC343C20DE4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extLst>
      <p:ext uri="{BB962C8B-B14F-4D97-AF65-F5344CB8AC3E}">
        <p14:creationId xmlns:p14="http://schemas.microsoft.com/office/powerpoint/2010/main" val="309373827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Lst>
  <p:hf hdr="0" ftr="0" dt="0"/>
  <p:txStyles>
    <p:titleStyle>
      <a:lvl1pPr algn="l" rtl="0" eaLnBrk="0" fontAlgn="base" hangingPunct="0">
        <a:spcBef>
          <a:spcPct val="0"/>
        </a:spcBef>
        <a:spcAft>
          <a:spcPct val="0"/>
        </a:spcAft>
        <a:defRPr sz="3300">
          <a:solidFill>
            <a:schemeClr val="tx1"/>
          </a:solidFill>
          <a:latin typeface="+mj-lt"/>
          <a:ea typeface="ＭＳ Ｐゴシック" charset="0"/>
          <a:cs typeface="+mj-cs"/>
        </a:defRPr>
      </a:lvl1pPr>
      <a:lvl2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2pPr>
      <a:lvl3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3pPr>
      <a:lvl4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4pPr>
      <a:lvl5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5pPr>
      <a:lvl6pPr marL="457200" algn="l" rtl="0" eaLnBrk="1" fontAlgn="base" hangingPunct="1">
        <a:spcBef>
          <a:spcPct val="0"/>
        </a:spcBef>
        <a:spcAft>
          <a:spcPct val="0"/>
        </a:spcAft>
        <a:defRPr sz="3300">
          <a:solidFill>
            <a:schemeClr val="tx2"/>
          </a:solidFill>
          <a:latin typeface="Arial Narrow" pitchFamily="34" charset="0"/>
          <a:cs typeface="Arial" charset="0"/>
        </a:defRPr>
      </a:lvl6pPr>
      <a:lvl7pPr marL="914400" algn="l" rtl="0" eaLnBrk="1" fontAlgn="base" hangingPunct="1">
        <a:spcBef>
          <a:spcPct val="0"/>
        </a:spcBef>
        <a:spcAft>
          <a:spcPct val="0"/>
        </a:spcAft>
        <a:defRPr sz="3300">
          <a:solidFill>
            <a:schemeClr val="tx2"/>
          </a:solidFill>
          <a:latin typeface="Arial Narrow" pitchFamily="34" charset="0"/>
          <a:cs typeface="Arial" charset="0"/>
        </a:defRPr>
      </a:lvl7pPr>
      <a:lvl8pPr marL="1371600" algn="l" rtl="0" eaLnBrk="1" fontAlgn="base" hangingPunct="1">
        <a:spcBef>
          <a:spcPct val="0"/>
        </a:spcBef>
        <a:spcAft>
          <a:spcPct val="0"/>
        </a:spcAft>
        <a:defRPr sz="3300">
          <a:solidFill>
            <a:schemeClr val="tx2"/>
          </a:solidFill>
          <a:latin typeface="Arial Narrow" pitchFamily="34" charset="0"/>
          <a:cs typeface="Arial" charset="0"/>
        </a:defRPr>
      </a:lvl8pPr>
      <a:lvl9pPr marL="1828800" algn="l" rtl="0" eaLnBrk="1" fontAlgn="base" hangingPunct="1">
        <a:spcBef>
          <a:spcPct val="0"/>
        </a:spcBef>
        <a:spcAft>
          <a:spcPct val="0"/>
        </a:spcAft>
        <a:defRPr sz="3300">
          <a:solidFill>
            <a:schemeClr val="tx2"/>
          </a:solidFill>
          <a:latin typeface="Arial Narrow" pitchFamily="34" charset="0"/>
          <a:cs typeface="Arial" charset="0"/>
        </a:defRPr>
      </a:lvl9pPr>
    </p:titleStyle>
    <p:bodyStyle>
      <a:lvl1pPr marL="342900" indent="-342900" algn="l" rtl="0" eaLnBrk="0" fontAlgn="base" hangingPunct="0">
        <a:lnSpc>
          <a:spcPts val="3200"/>
        </a:lnSpc>
        <a:spcBef>
          <a:spcPts val="1600"/>
        </a:spcBef>
        <a:spcAft>
          <a:spcPct val="0"/>
        </a:spcAft>
        <a:defRPr sz="2600">
          <a:solidFill>
            <a:schemeClr val="tx1"/>
          </a:solidFill>
          <a:latin typeface="+mn-lt"/>
          <a:ea typeface="ＭＳ Ｐゴシック" charset="0"/>
          <a:cs typeface="+mn-cs"/>
        </a:defRPr>
      </a:lvl1pPr>
      <a:lvl2pPr marL="355600" indent="-3540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2pPr>
      <a:lvl3pPr marL="723900" indent="-3667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3pPr>
      <a:lvl4pPr marL="1068388" indent="-342900"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4pPr>
      <a:lvl5pPr marL="1449388" indent="-3794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p15:clr>
            <a:srgbClr val="F26B43"/>
          </p15:clr>
        </p15:guide>
        <p15:guide id="2" orient="horz" pos="146">
          <p15:clr>
            <a:srgbClr val="F26B43"/>
          </p15:clr>
        </p15:guide>
        <p15:guide id="3" orient="horz" pos="577">
          <p15:clr>
            <a:srgbClr val="F26B43"/>
          </p15:clr>
        </p15:guide>
        <p15:guide id="5" orient="horz" pos="940">
          <p15:clr>
            <a:srgbClr val="F26B43"/>
          </p15:clr>
        </p15:guide>
        <p15:guide id="6" orient="horz" pos="1302">
          <p15:clr>
            <a:srgbClr val="F26B43"/>
          </p15:clr>
        </p15:guide>
        <p15:guide id="11" pos="2812">
          <p15:clr>
            <a:srgbClr val="F26B43"/>
          </p15:clr>
        </p15:guide>
        <p15:guide id="12" pos="2948">
          <p15:clr>
            <a:srgbClr val="F26B43"/>
          </p15:clr>
        </p15:guide>
        <p15:guide id="13" pos="5103">
          <p15:clr>
            <a:srgbClr val="F26B43"/>
          </p15:clr>
        </p15:guide>
        <p15:guide id="14" pos="5443">
          <p15:clr>
            <a:srgbClr val="F26B43"/>
          </p15:clr>
        </p15:guide>
        <p15:guide id="15" orient="horz" pos="3094">
          <p15:clr>
            <a:srgbClr val="F26B43"/>
          </p15:clr>
        </p15:guide>
        <p15:guide id="16" orient="horz" pos="2074">
          <p15:clr>
            <a:srgbClr val="F26B43"/>
          </p15:clr>
        </p15:guide>
        <p15:guide id="17" orient="horz" pos="1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mailto: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EEE434-1661-DE4C-86AC-13963AA63DF3}"/>
              </a:ext>
            </a:extLst>
          </p:cNvPr>
          <p:cNvSpPr>
            <a:spLocks noGrp="1"/>
          </p:cNvSpPr>
          <p:nvPr>
            <p:ph type="body" sz="quarter" idx="11"/>
          </p:nvPr>
        </p:nvSpPr>
        <p:spPr>
          <a:xfrm>
            <a:off x="1368425" y="2183199"/>
            <a:ext cx="2847525" cy="589375"/>
          </a:xfrm>
        </p:spPr>
        <p:txBody>
          <a:bodyPr/>
          <a:lstStyle/>
          <a:p>
            <a:r>
              <a:rPr lang="de-DE" sz="1800" dirty="0">
                <a:latin typeface="Arial Narrow" panose="020B0604020202020204" pitchFamily="34" charset="0"/>
              </a:rPr>
              <a:t>Werkzeuge für den Wandel</a:t>
            </a:r>
            <a:endParaRPr lang="de-DE" sz="1800" dirty="0"/>
          </a:p>
        </p:txBody>
      </p:sp>
      <p:sp>
        <p:nvSpPr>
          <p:cNvPr id="3" name="Textplatzhalter 2">
            <a:extLst>
              <a:ext uri="{FF2B5EF4-FFF2-40B4-BE49-F238E27FC236}">
                <a16:creationId xmlns:a16="http://schemas.microsoft.com/office/drawing/2014/main" id="{41F32CBF-83F0-A346-A6C2-A2E5182E6162}"/>
              </a:ext>
            </a:extLst>
          </p:cNvPr>
          <p:cNvSpPr>
            <a:spLocks noGrp="1"/>
          </p:cNvSpPr>
          <p:nvPr>
            <p:ph type="body" sz="quarter" idx="12"/>
          </p:nvPr>
        </p:nvSpPr>
        <p:spPr>
          <a:xfrm>
            <a:off x="1368425" y="2692204"/>
            <a:ext cx="3850938" cy="1572113"/>
          </a:xfrm>
        </p:spPr>
        <p:txBody>
          <a:bodyPr/>
          <a:lstStyle/>
          <a:p>
            <a:pPr>
              <a:lnSpc>
                <a:spcPct val="100000"/>
              </a:lnSpc>
            </a:pPr>
            <a:r>
              <a:rPr lang="de-DE" altLang="de-DE" sz="3600" dirty="0" err="1">
                <a:latin typeface="Arial Narrow" panose="020B0604020202020204" pitchFamily="34" charset="0"/>
                <a:cs typeface="Arial Narrow" panose="020B0604020202020204" pitchFamily="34" charset="0"/>
              </a:rPr>
              <a:t>Wandelstupser</a:t>
            </a:r>
            <a:r>
              <a:rPr lang="de-DE" altLang="de-DE" sz="3600" dirty="0">
                <a:latin typeface="Arial Narrow" panose="020B0604020202020204" pitchFamily="34" charset="0"/>
                <a:cs typeface="Arial Narrow" panose="020B0604020202020204" pitchFamily="34" charset="0"/>
              </a:rPr>
              <a:t>:</a:t>
            </a:r>
          </a:p>
          <a:p>
            <a:pPr>
              <a:lnSpc>
                <a:spcPct val="100000"/>
              </a:lnSpc>
            </a:pPr>
            <a:r>
              <a:rPr lang="de-DE" altLang="de-DE" sz="3600" dirty="0">
                <a:latin typeface="Arial Narrow" panose="020B0604020202020204" pitchFamily="34" charset="0"/>
                <a:cs typeface="Arial Narrow" panose="020B0604020202020204" pitchFamily="34" charset="0"/>
              </a:rPr>
              <a:t>Mit Veränderung experimentieren</a:t>
            </a:r>
          </a:p>
        </p:txBody>
      </p:sp>
      <p:pic>
        <p:nvPicPr>
          <p:cNvPr id="9" name="Grafik 8">
            <a:extLst>
              <a:ext uri="{FF2B5EF4-FFF2-40B4-BE49-F238E27FC236}">
                <a16:creationId xmlns:a16="http://schemas.microsoft.com/office/drawing/2014/main" id="{5B50A9B6-344B-409C-9441-EF6E231D9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757" y="140824"/>
            <a:ext cx="1692718" cy="1692718"/>
          </a:xfrm>
          <a:prstGeom prst="rect">
            <a:avLst/>
          </a:prstGeom>
        </p:spPr>
      </p:pic>
      <p:sp>
        <p:nvSpPr>
          <p:cNvPr id="10" name="Oval 9">
            <a:extLst>
              <a:ext uri="{FF2B5EF4-FFF2-40B4-BE49-F238E27FC236}">
                <a16:creationId xmlns:a16="http://schemas.microsoft.com/office/drawing/2014/main" id="{BAF22100-6D95-AD45-8F3F-2BDB24936BC9}"/>
              </a:ext>
            </a:extLst>
          </p:cNvPr>
          <p:cNvSpPr/>
          <p:nvPr/>
        </p:nvSpPr>
        <p:spPr>
          <a:xfrm>
            <a:off x="5317963" y="229756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7" name="Grafik 6">
            <a:extLst>
              <a:ext uri="{FF2B5EF4-FFF2-40B4-BE49-F238E27FC236}">
                <a16:creationId xmlns:a16="http://schemas.microsoft.com/office/drawing/2014/main" id="{C6C477CF-AE1A-E54B-B57D-D7F229BCF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1551" y="2599763"/>
            <a:ext cx="2142265" cy="1595719"/>
          </a:xfrm>
          <a:prstGeom prst="rect">
            <a:avLst/>
          </a:prstGeom>
        </p:spPr>
      </p:pic>
    </p:spTree>
    <p:extLst>
      <p:ext uri="{BB962C8B-B14F-4D97-AF65-F5344CB8AC3E}">
        <p14:creationId xmlns:p14="http://schemas.microsoft.com/office/powerpoint/2010/main" val="215969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Morgen-Treff.</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2</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fontScale="85000" lnSpcReduction="20000"/>
          </a:bodyPr>
          <a:lstStyle/>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Dieser </a:t>
            </a:r>
            <a:r>
              <a:rPr lang="de-DE" sz="1800" b="1" dirty="0" err="1">
                <a:effectLst/>
                <a:latin typeface="Arial Narrow" panose="020B0606020202030204" pitchFamily="34" charset="0"/>
                <a:ea typeface="Calibri" panose="020F0502020204030204" pitchFamily="34" charset="0"/>
                <a:cs typeface="Arial" panose="020B0604020202020204" pitchFamily="34" charset="0"/>
              </a:rPr>
              <a:t>Wandelstupser</a:t>
            </a:r>
            <a:r>
              <a:rPr lang="de-DE" sz="1800" b="1" dirty="0">
                <a:effectLst/>
                <a:latin typeface="Arial Narrow" panose="020B0606020202030204" pitchFamily="34" charset="0"/>
                <a:ea typeface="Calibri" panose="020F0502020204030204" pitchFamily="34" charset="0"/>
                <a:cs typeface="Arial" panose="020B0604020202020204" pitchFamily="34" charset="0"/>
              </a:rPr>
              <a:t> kann euch unterstützen, wenn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ihr Transparenz haben möchtet, woran jedes Teammitglied arbeitet.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ihr euch gegenseitig mehr unterstützen und die Verbundenheit untereinander steigern möchtet.</a:t>
            </a:r>
            <a:br>
              <a:rPr lang="de-DE" sz="1800" dirty="0">
                <a:effectLst/>
                <a:latin typeface="Arial Narrow" panose="020B0606020202030204" pitchFamily="34" charset="0"/>
                <a:ea typeface="Calibri" panose="020F0502020204030204" pitchFamily="34" charset="0"/>
                <a:cs typeface="Arial" panose="020B0604020202020204" pitchFamily="34" charset="0"/>
              </a:rPr>
            </a:b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Probiert folgendes aus:</a:t>
            </a:r>
            <a:r>
              <a:rPr lang="de-DE" sz="1800" dirty="0">
                <a:effectLst/>
                <a:latin typeface="Arial Narrow" panose="020B0606020202030204" pitchFamily="34" charset="0"/>
                <a:ea typeface="Calibri" panose="020F0502020204030204" pitchFamily="34" charset="0"/>
                <a:cs typeface="Arial" panose="020B060402020202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1800" dirty="0">
                <a:effectLst/>
                <a:latin typeface="Arial Narrow" panose="020B0606020202030204" pitchFamily="34" charset="0"/>
                <a:ea typeface="Calibri" panose="020F0502020204030204" pitchFamily="34" charset="0"/>
                <a:cs typeface="Arial" panose="020B0604020202020204" pitchFamily="34" charset="0"/>
              </a:rPr>
              <a:t>Nehmt euch als Team jeden Morgen zu einer festen Uhrzeit 15 Minuten Zeit, in denen ihr euch gegenseitig über anstehende und erledigte Aufgaben informiert. Dieser Morgen-Treff ist für alle Teammitglieder verpflichtend. Fokussiert euch auf einen kurzen Austausch auf Augenhöhe und vermeidet es, einander Rechenschaft abgeben zu wollen. Achtet auf die strenge Einhaltung des Zeit-Rahmens. Nacheinander tauscht ihr euch jeweils in wenigen Sätzen zu folgenden Fragestellungen aus: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Was habe ich gestern erreicht?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Was plane ich heute umzusetzen?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Was hat mich bei der Umsetzung meiner Tätigkeiten gehindert?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6011F924-7568-B155-43B9-E6549FDA62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0616" y="257961"/>
            <a:ext cx="1306950" cy="1139453"/>
          </a:xfrm>
          <a:prstGeom prst="rect">
            <a:avLst/>
          </a:prstGeom>
        </p:spPr>
      </p:pic>
    </p:spTree>
    <p:extLst>
      <p:ext uri="{BB962C8B-B14F-4D97-AF65-F5344CB8AC3E}">
        <p14:creationId xmlns:p14="http://schemas.microsoft.com/office/powerpoint/2010/main" val="369426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Fokus-Zeit.</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3</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fontScale="92500" lnSpcReduction="20000"/>
          </a:bodyPr>
          <a:lstStyle/>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Dieser </a:t>
            </a:r>
            <a:r>
              <a:rPr lang="de-DE" sz="1800" b="1" dirty="0" err="1">
                <a:effectLst/>
                <a:latin typeface="Arial Narrow" panose="020B0606020202030204" pitchFamily="34" charset="0"/>
                <a:ea typeface="Calibri" panose="020F0502020204030204" pitchFamily="34" charset="0"/>
                <a:cs typeface="Arial" panose="020B0604020202020204" pitchFamily="34" charset="0"/>
              </a:rPr>
              <a:t>Wandelstupser</a:t>
            </a:r>
            <a:r>
              <a:rPr lang="de-DE" sz="1800" b="1" dirty="0">
                <a:effectLst/>
                <a:latin typeface="Arial Narrow" panose="020B0606020202030204" pitchFamily="34" charset="0"/>
                <a:ea typeface="Calibri" panose="020F0502020204030204" pitchFamily="34" charset="0"/>
                <a:cs typeface="Arial" panose="020B0604020202020204" pitchFamily="34" charset="0"/>
              </a:rPr>
              <a:t> kann euch unterstützen, wenn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ihr das Gefühl habt, dass ihr euch aufgrund ständiger Unterbrechungen zu wenig auf die Arbeit fokussieren könnt.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euch in eurer Arbeit </a:t>
            </a:r>
            <a:r>
              <a:rPr lang="de-DE" sz="1800" dirty="0" err="1">
                <a:effectLst/>
                <a:latin typeface="Arial Narrow" panose="020B0606020202030204" pitchFamily="34" charset="0"/>
                <a:ea typeface="Calibri" panose="020F0502020204030204" pitchFamily="34" charset="0"/>
                <a:cs typeface="Arial" panose="020B0604020202020204" pitchFamily="34" charset="0"/>
              </a:rPr>
              <a:t>regelmässig</a:t>
            </a:r>
            <a:r>
              <a:rPr lang="de-DE" sz="1800" dirty="0">
                <a:effectLst/>
                <a:latin typeface="Arial Narrow" panose="020B0606020202030204" pitchFamily="34" charset="0"/>
                <a:ea typeface="Calibri" panose="020F0502020204030204" pitchFamily="34" charset="0"/>
                <a:cs typeface="Arial" panose="020B0604020202020204" pitchFamily="34" charset="0"/>
              </a:rPr>
              <a:t> Themen begegnen, in die ihr euch länger hineindenken müsst.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Probiert folgendes aus:</a:t>
            </a:r>
            <a:r>
              <a:rPr lang="de-DE" sz="1800" dirty="0">
                <a:effectLst/>
                <a:latin typeface="Arial Narrow" panose="020B0606020202030204" pitchFamily="34" charset="0"/>
                <a:ea typeface="Calibri" panose="020F0502020204030204" pitchFamily="34" charset="0"/>
                <a:cs typeface="Arial" panose="020B060402020202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1800" dirty="0">
                <a:effectLst/>
                <a:latin typeface="Arial Narrow" panose="020B0606020202030204" pitchFamily="34" charset="0"/>
                <a:ea typeface="Calibri" panose="020F0502020204030204" pitchFamily="34" charset="0"/>
                <a:cs typeface="Arial" panose="020B0604020202020204" pitchFamily="34" charset="0"/>
              </a:rPr>
              <a:t>Einigt euch auf ein festes Zeitfenster in der Woche – zum Beispiel zwei oder drei Stunden – in dem ihr nicht kommuniziert, also z.B. weder E-Mails schreibt noch telefoniert. So habt ihr Zeit, an einem Thema intensiv zu arbeiten. Haltet euch so gut wie möglich an die vereinbarte Fokus-Zeit. Kommuniziert eure Fokus-Zeit wo immer möglich auch </a:t>
            </a:r>
            <a:r>
              <a:rPr lang="de-DE" sz="1800" dirty="0" err="1">
                <a:effectLst/>
                <a:latin typeface="Arial Narrow" panose="020B0606020202030204" pitchFamily="34" charset="0"/>
                <a:ea typeface="Calibri" panose="020F0502020204030204" pitchFamily="34" charset="0"/>
                <a:cs typeface="Arial" panose="020B0604020202020204" pitchFamily="34" charset="0"/>
              </a:rPr>
              <a:t>ausserhalb</a:t>
            </a:r>
            <a:r>
              <a:rPr lang="de-DE" sz="1800" dirty="0">
                <a:effectLst/>
                <a:latin typeface="Arial Narrow" panose="020B0606020202030204" pitchFamily="34" charset="0"/>
                <a:ea typeface="Calibri" panose="020F0502020204030204" pitchFamily="34" charset="0"/>
                <a:cs typeface="Arial" panose="020B0604020202020204" pitchFamily="34" charset="0"/>
              </a:rPr>
              <a:t> des Teams an eure Kolleginnen und Kollegen, beispielsweise mit dem E-Mail-Abwesenheitsassistenten. Das explizite Kommunizieren schafft Verständnis.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AFBD5852-3AB2-0941-BFD8-D87316F971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4691" y="641167"/>
            <a:ext cx="927100" cy="740243"/>
          </a:xfrm>
          <a:prstGeom prst="rect">
            <a:avLst/>
          </a:prstGeom>
        </p:spPr>
      </p:pic>
    </p:spTree>
    <p:extLst>
      <p:ext uri="{BB962C8B-B14F-4D97-AF65-F5344CB8AC3E}">
        <p14:creationId xmlns:p14="http://schemas.microsoft.com/office/powerpoint/2010/main" val="40575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Zeit-Rahmen.</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4</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fontScale="92500" lnSpcReduction="10000"/>
          </a:bodyPr>
          <a:lstStyle/>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Dieser </a:t>
            </a:r>
            <a:r>
              <a:rPr lang="de-DE" sz="1800" b="1" dirty="0" err="1">
                <a:effectLst/>
                <a:latin typeface="Arial Narrow" panose="020B0606020202030204" pitchFamily="34" charset="0"/>
                <a:ea typeface="Calibri" panose="020F0502020204030204" pitchFamily="34" charset="0"/>
                <a:cs typeface="Arial" panose="020B0604020202020204" pitchFamily="34" charset="0"/>
              </a:rPr>
              <a:t>Wandelstupser</a:t>
            </a:r>
            <a:r>
              <a:rPr lang="de-DE" sz="1800" b="1" dirty="0">
                <a:effectLst/>
                <a:latin typeface="Arial Narrow" panose="020B0606020202030204" pitchFamily="34" charset="0"/>
                <a:ea typeface="Calibri" panose="020F0502020204030204" pitchFamily="34" charset="0"/>
                <a:cs typeface="Arial" panose="020B0604020202020204" pitchFamily="34" charset="0"/>
              </a:rPr>
              <a:t> kann euch unterstützen, wenn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wenn ihr Besprechungen habt, die nur selten pünktlich zu Ende sind.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wenn ihr ungleiche Redeanteile von Teilnehmenden habt.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Arial Narrow" panose="020B0606020202030204" pitchFamily="34" charset="0"/>
                <a:ea typeface="Calibri" panose="020F0502020204030204" pitchFamily="34" charset="0"/>
                <a:cs typeface="Arial" panose="020B0604020202020204" pitchFamily="34" charset="0"/>
              </a:rPr>
              <a:t>wenn ihr euch häufig in Diskussionen verliert.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de-DE" sz="1800" b="1" dirty="0">
                <a:effectLst/>
                <a:latin typeface="Arial Narrow" panose="020B0606020202030204" pitchFamily="34" charset="0"/>
                <a:ea typeface="Calibri" panose="020F0502020204030204" pitchFamily="34" charset="0"/>
                <a:cs typeface="Arial" panose="020B0604020202020204" pitchFamily="34" charset="0"/>
              </a:rPr>
              <a:t>Probiert folgendes aus:</a:t>
            </a:r>
            <a:r>
              <a:rPr lang="de-DE" sz="1800" dirty="0">
                <a:effectLst/>
                <a:latin typeface="Arial Narrow" panose="020B0606020202030204" pitchFamily="34" charset="0"/>
                <a:ea typeface="Calibri" panose="020F0502020204030204" pitchFamily="34" charset="0"/>
                <a:cs typeface="Arial" panose="020B060402020202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Arial Narrow" panose="020B0606020202030204" pitchFamily="34" charset="0"/>
                <a:ea typeface="Calibri" panose="020F0502020204030204" pitchFamily="34" charset="0"/>
                <a:cs typeface="Arial" panose="020B0604020202020204" pitchFamily="34" charset="0"/>
              </a:rPr>
              <a:t>Begrenzt die Redeanteile in Besprechungen: Jede Person erhält eine bestimmte Redezeit und jedes Thema erhält einen bestimmten Zeit-Rahmen. So stellt ihr sicher, dass ihr pünktlich endet und euch nicht in Diskussionen verliert. Die Zeit wird mit der Uhr konsequent gestoppt und sollte für alle sichtbar sein. Für das Zeit stoppen wird reihum immer eine andere Person gewählt. Was innerhalb des Zeitrahmens nicht gesagt wurde, bleibt eben ungesagt. Um die Zeit einzuhalten werdet ihr euch bald lernen, euch thematisch zu fokussieren, und bündig wirklich nur das Wesentliche zu sagen.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A24C199B-55CB-0C44-BC98-0FF92F11B4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8220" y="470335"/>
            <a:ext cx="918084" cy="819507"/>
          </a:xfrm>
          <a:prstGeom prst="rect">
            <a:avLst/>
          </a:prstGeom>
        </p:spPr>
      </p:pic>
    </p:spTree>
    <p:extLst>
      <p:ext uri="{BB962C8B-B14F-4D97-AF65-F5344CB8AC3E}">
        <p14:creationId xmlns:p14="http://schemas.microsoft.com/office/powerpoint/2010/main" val="117974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Team-Entscheidung.</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5</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Autofit/>
          </a:bodyPr>
          <a:lstStyle/>
          <a:p>
            <a:pPr>
              <a:lnSpc>
                <a:spcPct val="120000"/>
              </a:lnSpc>
              <a:spcAft>
                <a:spcPts val="800"/>
              </a:spcAft>
            </a:pPr>
            <a:r>
              <a:rPr lang="de-DE" sz="1150" b="1" dirty="0">
                <a:effectLst/>
                <a:ea typeface="Calibri" panose="020F0502020204030204" pitchFamily="34" charset="0"/>
                <a:cs typeface="Arial" panose="020B0604020202020204" pitchFamily="34" charset="0"/>
              </a:rPr>
              <a:t>Dieser </a:t>
            </a:r>
            <a:r>
              <a:rPr lang="de-DE" sz="1150" b="1" dirty="0" err="1">
                <a:effectLst/>
                <a:ea typeface="Calibri" panose="020F0502020204030204" pitchFamily="34" charset="0"/>
                <a:cs typeface="Arial" panose="020B0604020202020204" pitchFamily="34" charset="0"/>
              </a:rPr>
              <a:t>Wandelstupser</a:t>
            </a:r>
            <a:r>
              <a:rPr lang="de-DE" sz="1150" b="1" dirty="0">
                <a:effectLst/>
                <a:ea typeface="Calibri" panose="020F0502020204030204" pitchFamily="34" charset="0"/>
                <a:cs typeface="Arial" panose="020B0604020202020204" pitchFamily="34" charset="0"/>
              </a:rPr>
              <a:t> kann euch unterstützen, wenn …</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50" dirty="0">
                <a:effectLst/>
                <a:ea typeface="Calibri" panose="020F0502020204030204" pitchFamily="34" charset="0"/>
                <a:cs typeface="Arial" panose="020B0604020202020204" pitchFamily="34" charset="0"/>
              </a:rPr>
              <a:t>ihr schneller gemeinsame Entscheidungen treffen wollt.</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150" dirty="0">
                <a:effectLst/>
                <a:ea typeface="Calibri" panose="020F0502020204030204" pitchFamily="34" charset="0"/>
                <a:cs typeface="Arial" panose="020B0604020202020204" pitchFamily="34" charset="0"/>
              </a:rPr>
              <a:t>ihr Teamentscheidungen treffen möchtet.</a:t>
            </a:r>
            <a:endParaRPr lang="de-DE" sz="1150" b="1" dirty="0">
              <a:effectLst/>
              <a:ea typeface="Calibri" panose="020F0502020204030204" pitchFamily="34" charset="0"/>
              <a:cs typeface="Arial" panose="020B0604020202020204" pitchFamily="34" charset="0"/>
            </a:endParaRPr>
          </a:p>
          <a:p>
            <a:pPr>
              <a:spcAft>
                <a:spcPts val="800"/>
              </a:spcAft>
            </a:pPr>
            <a:r>
              <a:rPr lang="de-DE" sz="1150" b="1" dirty="0">
                <a:effectLst/>
                <a:ea typeface="Calibri" panose="020F0502020204030204" pitchFamily="34" charset="0"/>
                <a:cs typeface="Arial" panose="020B0604020202020204" pitchFamily="34" charset="0"/>
              </a:rPr>
              <a:t>Probiert folgendes aus:</a:t>
            </a:r>
            <a:r>
              <a:rPr lang="de-DE" sz="1150" dirty="0">
                <a:effectLst/>
                <a:ea typeface="Calibri" panose="020F0502020204030204" pitchFamily="34" charset="0"/>
                <a:cs typeface="Arial" panose="020B0604020202020204" pitchFamily="34" charset="0"/>
              </a:rPr>
              <a:t> </a:t>
            </a:r>
            <a:endParaRPr lang="de-DE" sz="1150" dirty="0">
              <a:effectLst/>
              <a:ea typeface="Calibri" panose="020F0502020204030204" pitchFamily="34" charset="0"/>
              <a:cs typeface="Times New Roman" panose="02020603050405020304" pitchFamily="18" charset="0"/>
            </a:endParaRPr>
          </a:p>
          <a:p>
            <a:pPr>
              <a:spcAft>
                <a:spcPts val="800"/>
              </a:spcAft>
            </a:pPr>
            <a:r>
              <a:rPr lang="de-DE" sz="1150" dirty="0">
                <a:effectLst/>
                <a:ea typeface="Calibri" panose="020F0502020204030204" pitchFamily="34" charset="0"/>
                <a:cs typeface="Arial" panose="020B0604020202020204" pitchFamily="34" charset="0"/>
              </a:rPr>
              <a:t>Tauscht eure Meinung über das zu Entscheidende aus. Eventuell gibt es eine begrenzte Redezeit pro Person. Formuliert den Entscheidungsbedarf konkret und schreibt ihn zum Beispiel auf ein Flipchart oder in eine Power Point. Klärt in einer ersten Runde, ob es irgendwelche Verständnisfragen gibt. In einer zweiten Runde, die der Meinungsbildung dient, können Reaktionen, Meinungen, Gefühle etc. zu den Vorschlägen </a:t>
            </a:r>
            <a:r>
              <a:rPr lang="de-DE" sz="1150" dirty="0" err="1">
                <a:effectLst/>
                <a:ea typeface="Calibri" panose="020F0502020204030204" pitchFamily="34" charset="0"/>
                <a:cs typeface="Arial" panose="020B0604020202020204" pitchFamily="34" charset="0"/>
              </a:rPr>
              <a:t>geäussert</a:t>
            </a:r>
            <a:r>
              <a:rPr lang="de-DE" sz="1150" dirty="0">
                <a:effectLst/>
                <a:ea typeface="Calibri" panose="020F0502020204030204" pitchFamily="34" charset="0"/>
                <a:cs typeface="Arial" panose="020B0604020202020204" pitchFamily="34" charset="0"/>
              </a:rPr>
              <a:t> werden. Nach dieser Runde gibt es eine Finger-Abstimmung. Das bedeutet, jedes Teammitglied stimmt mit der Anzahl der Finger, die es in die Höhe streckt, ab. Wenn jemand nur 1 Finger zeigt, muss dies geklärt werden. Das Teammitglied ist dann verpflichtet, Vorschläge und Ideen für eine Alternative </a:t>
            </a:r>
            <a:r>
              <a:rPr lang="de-DE" sz="1150" dirty="0" err="1">
                <a:effectLst/>
                <a:ea typeface="Calibri" panose="020F0502020204030204" pitchFamily="34" charset="0"/>
                <a:cs typeface="Arial" panose="020B0604020202020204" pitchFamily="34" charset="0"/>
              </a:rPr>
              <a:t>mitzuentwickeln</a:t>
            </a:r>
            <a:r>
              <a:rPr lang="de-DE" sz="1150" dirty="0">
                <a:effectLst/>
                <a:ea typeface="Calibri" panose="020F0502020204030204" pitchFamily="34" charset="0"/>
                <a:cs typeface="Arial" panose="020B0604020202020204" pitchFamily="34" charset="0"/>
              </a:rPr>
              <a:t>.</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50" dirty="0">
                <a:effectLst/>
                <a:ea typeface="Calibri" panose="020F0502020204030204" pitchFamily="34" charset="0"/>
                <a:cs typeface="Arial" panose="020B0604020202020204" pitchFamily="34" charset="0"/>
              </a:rPr>
              <a:t>5 Finger: </a:t>
            </a:r>
            <a:r>
              <a:rPr lang="de-DE" sz="1150" b="1" dirty="0" err="1">
                <a:effectLst/>
                <a:ea typeface="Calibri" panose="020F0502020204030204" pitchFamily="34" charset="0"/>
                <a:cs typeface="Arial" panose="020B0604020202020204" pitchFamily="34" charset="0"/>
              </a:rPr>
              <a:t>Grossartige</a:t>
            </a:r>
            <a:r>
              <a:rPr lang="de-DE" sz="1150" b="1" dirty="0">
                <a:effectLst/>
                <a:ea typeface="Calibri" panose="020F0502020204030204" pitchFamily="34" charset="0"/>
                <a:cs typeface="Arial" panose="020B0604020202020204" pitchFamily="34" charset="0"/>
              </a:rPr>
              <a:t> Idee</a:t>
            </a:r>
            <a:r>
              <a:rPr lang="de-DE" sz="1150" dirty="0">
                <a:effectLst/>
                <a:ea typeface="Calibri" panose="020F0502020204030204" pitchFamily="34" charset="0"/>
                <a:cs typeface="Arial" panose="020B0604020202020204" pitchFamily="34" charset="0"/>
              </a:rPr>
              <a:t> (Ich stehe voll und ganz dahinter)</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50" dirty="0">
                <a:effectLst/>
                <a:ea typeface="Calibri" panose="020F0502020204030204" pitchFamily="34" charset="0"/>
                <a:cs typeface="Arial" panose="020B0604020202020204" pitchFamily="34" charset="0"/>
              </a:rPr>
              <a:t>4 Finger: </a:t>
            </a:r>
            <a:r>
              <a:rPr lang="de-DE" sz="1150" b="1" dirty="0">
                <a:effectLst/>
                <a:ea typeface="Calibri" panose="020F0502020204030204" pitchFamily="34" charset="0"/>
                <a:cs typeface="Arial" panose="020B0604020202020204" pitchFamily="34" charset="0"/>
              </a:rPr>
              <a:t>Gute Idee </a:t>
            </a:r>
            <a:r>
              <a:rPr lang="de-DE" sz="1150" dirty="0">
                <a:effectLst/>
                <a:ea typeface="Calibri" panose="020F0502020204030204" pitchFamily="34" charset="0"/>
                <a:cs typeface="Arial" panose="020B0604020202020204" pitchFamily="34" charset="0"/>
              </a:rPr>
              <a:t>(Ich stehe dahinter)</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50" dirty="0">
                <a:effectLst/>
                <a:ea typeface="Calibri" panose="020F0502020204030204" pitchFamily="34" charset="0"/>
                <a:cs typeface="Arial" panose="020B0604020202020204" pitchFamily="34" charset="0"/>
              </a:rPr>
              <a:t>3 Finger: </a:t>
            </a:r>
            <a:r>
              <a:rPr lang="de-DE" sz="1150" b="1" dirty="0">
                <a:effectLst/>
                <a:ea typeface="Calibri" panose="020F0502020204030204" pitchFamily="34" charset="0"/>
                <a:cs typeface="Arial" panose="020B0604020202020204" pitchFamily="34" charset="0"/>
              </a:rPr>
              <a:t>Die Idee ist okay</a:t>
            </a:r>
            <a:r>
              <a:rPr lang="de-DE" sz="1150" dirty="0">
                <a:effectLst/>
                <a:ea typeface="Calibri" panose="020F0502020204030204" pitchFamily="34" charset="0"/>
                <a:cs typeface="Arial" panose="020B0604020202020204" pitchFamily="34" charset="0"/>
              </a:rPr>
              <a:t> (Ich bin neutral. Vielleicht gibt es eine bessere Idee, vielleicht auch nicht)</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50" dirty="0">
                <a:effectLst/>
                <a:ea typeface="Calibri" panose="020F0502020204030204" pitchFamily="34" charset="0"/>
                <a:cs typeface="Arial" panose="020B0604020202020204" pitchFamily="34" charset="0"/>
              </a:rPr>
              <a:t>2 Finger: </a:t>
            </a:r>
            <a:r>
              <a:rPr lang="de-DE" sz="1150" b="1" dirty="0">
                <a:effectLst/>
                <a:ea typeface="Calibri" panose="020F0502020204030204" pitchFamily="34" charset="0"/>
                <a:cs typeface="Arial" panose="020B0604020202020204" pitchFamily="34" charset="0"/>
              </a:rPr>
              <a:t>Keine gute Idee</a:t>
            </a:r>
            <a:r>
              <a:rPr lang="de-DE" sz="1150" dirty="0">
                <a:effectLst/>
                <a:ea typeface="Calibri" panose="020F0502020204030204" pitchFamily="34" charset="0"/>
                <a:cs typeface="Arial" panose="020B0604020202020204" pitchFamily="34" charset="0"/>
              </a:rPr>
              <a:t> (Mir wäre eine Alternative lieber)</a:t>
            </a:r>
            <a:endParaRPr lang="de-DE" sz="115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150" dirty="0">
                <a:effectLst/>
                <a:ea typeface="Calibri" panose="020F0502020204030204" pitchFamily="34" charset="0"/>
                <a:cs typeface="Arial" panose="020B0604020202020204" pitchFamily="34" charset="0"/>
              </a:rPr>
              <a:t>1 Finger: </a:t>
            </a:r>
            <a:r>
              <a:rPr lang="de-DE" sz="1150" b="1" dirty="0">
                <a:effectLst/>
                <a:ea typeface="Calibri" panose="020F0502020204030204" pitchFamily="34" charset="0"/>
                <a:cs typeface="Arial" panose="020B0604020202020204" pitchFamily="34" charset="0"/>
              </a:rPr>
              <a:t>Die Idee ist projektgefährdend</a:t>
            </a:r>
            <a:r>
              <a:rPr lang="de-DE" sz="1150" dirty="0">
                <a:effectLst/>
                <a:ea typeface="Calibri" panose="020F0502020204030204" pitchFamily="34" charset="0"/>
                <a:cs typeface="Arial" panose="020B0604020202020204" pitchFamily="34" charset="0"/>
              </a:rPr>
              <a:t> (Wir müssen eine Alternative finden)</a:t>
            </a:r>
            <a:endParaRPr lang="de-DE" sz="1150" dirty="0">
              <a:effectLst/>
              <a:ea typeface="Calibri" panose="020F050202020403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2D26C901-9C24-F773-E58B-64C5AE4992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8266" y="472105"/>
            <a:ext cx="1366530" cy="909305"/>
          </a:xfrm>
          <a:prstGeom prst="rect">
            <a:avLst/>
          </a:prstGeom>
        </p:spPr>
      </p:pic>
    </p:spTree>
    <p:extLst>
      <p:ext uri="{BB962C8B-B14F-4D97-AF65-F5344CB8AC3E}">
        <p14:creationId xmlns:p14="http://schemas.microsoft.com/office/powerpoint/2010/main" val="287613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Perspektiven-Stuhl.</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6</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Autofit/>
          </a:bodyPr>
          <a:lstStyle/>
          <a:p>
            <a:pPr>
              <a:lnSpc>
                <a:spcPct val="120000"/>
              </a:lnSpc>
              <a:spcAft>
                <a:spcPts val="800"/>
              </a:spcAft>
            </a:pPr>
            <a:r>
              <a:rPr lang="de-DE" sz="1600" b="1" dirty="0">
                <a:effectLst/>
                <a:ea typeface="Calibri" panose="020F0502020204030204" pitchFamily="34" charset="0"/>
                <a:cs typeface="Arial" panose="020B0604020202020204" pitchFamily="34" charset="0"/>
              </a:rPr>
              <a:t>Dieser </a:t>
            </a:r>
            <a:r>
              <a:rPr lang="de-DE" sz="1600" b="1" dirty="0" err="1">
                <a:effectLst/>
                <a:ea typeface="Calibri" panose="020F0502020204030204" pitchFamily="34" charset="0"/>
                <a:cs typeface="Arial" panose="020B0604020202020204" pitchFamily="34" charset="0"/>
              </a:rPr>
              <a:t>Wandelstupser</a:t>
            </a:r>
            <a:r>
              <a:rPr lang="de-DE" sz="1600" b="1" dirty="0">
                <a:effectLst/>
                <a:ea typeface="Calibri" panose="020F0502020204030204" pitchFamily="34" charset="0"/>
                <a:cs typeface="Arial" panose="020B0604020202020204" pitchFamily="34" charset="0"/>
              </a:rPr>
              <a:t> kann euch unterstützen, wenn …</a:t>
            </a:r>
            <a:endParaRPr lang="de-DE"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600" dirty="0">
                <a:effectLst/>
                <a:ea typeface="Calibri" panose="020F0502020204030204" pitchFamily="34" charset="0"/>
                <a:cs typeface="Arial" panose="020B0604020202020204" pitchFamily="34" charset="0"/>
              </a:rPr>
              <a:t>Ihr andere Perspektiven in Diskussionen und Entscheidungen mitdenken möchtet, auch wenn diese nicht von anwesenden Personen vertreten werden können. </a:t>
            </a:r>
            <a:endParaRPr lang="de-DE" sz="1600" dirty="0">
              <a:effectLst/>
              <a:ea typeface="Calibri" panose="020F0502020204030204" pitchFamily="34" charset="0"/>
              <a:cs typeface="Times New Roman" panose="02020603050405020304" pitchFamily="18" charset="0"/>
            </a:endParaRPr>
          </a:p>
          <a:p>
            <a:pPr>
              <a:lnSpc>
                <a:spcPct val="120000"/>
              </a:lnSpc>
              <a:spcAft>
                <a:spcPts val="800"/>
              </a:spcAft>
            </a:pPr>
            <a:r>
              <a:rPr lang="de-DE" sz="1600" b="1" dirty="0">
                <a:effectLst/>
                <a:ea typeface="Calibri" panose="020F0502020204030204" pitchFamily="34" charset="0"/>
                <a:cs typeface="Arial" panose="020B0604020202020204" pitchFamily="34" charset="0"/>
              </a:rPr>
              <a:t>Probiert folgendes aus:</a:t>
            </a:r>
            <a:r>
              <a:rPr lang="de-DE" sz="1600" dirty="0">
                <a:effectLst/>
                <a:ea typeface="Calibri" panose="020F0502020204030204" pitchFamily="34" charset="0"/>
                <a:cs typeface="Arial" panose="020B0604020202020204" pitchFamily="34" charset="0"/>
              </a:rPr>
              <a:t> </a:t>
            </a:r>
            <a:endParaRPr lang="de-DE" sz="1600" dirty="0">
              <a:effectLst/>
              <a:ea typeface="Calibri" panose="020F0502020204030204" pitchFamily="34" charset="0"/>
              <a:cs typeface="Times New Roman" panose="02020603050405020304" pitchFamily="18" charset="0"/>
            </a:endParaRPr>
          </a:p>
          <a:p>
            <a:pPr>
              <a:lnSpc>
                <a:spcPct val="120000"/>
              </a:lnSpc>
              <a:spcAft>
                <a:spcPts val="800"/>
              </a:spcAft>
            </a:pPr>
            <a:r>
              <a:rPr lang="de-DE" sz="1600" dirty="0">
                <a:effectLst/>
                <a:ea typeface="Calibri" panose="020F0502020204030204" pitchFamily="34" charset="0"/>
                <a:cs typeface="Arial" panose="020B0604020202020204" pitchFamily="34" charset="0"/>
              </a:rPr>
              <a:t>Stellt einen leeren Stuhl an den Tisch und definiert, welche Perspektive der Stuhl symbolisiert. Das kann zum Beispiel ein Kunde/eine Kundin oder eine politische Vertretung oder andere wichtige Perspektiven sein, die ihr mitdenken möchtet. Wenn ihr möchtet, könnt ihr den Stuhl auch mit etwas versehen, was die Zielgruppe repräsentiert, zum Beispiel ein Bild, Kleidungsstück, Arbeitsutensil oder Symbole. Der Stuhl wird euch permanent erinnern, diese Perspektive nicht zu vergessen. Ihr könnt zusätzlich bewusst Zeiten in euren Meetings einplanen, in denen ihr jede anstehende Entscheidung nochmals aus dieser Perspektive beleuchtet.</a:t>
            </a:r>
            <a:endParaRPr lang="de-DE" sz="1600" dirty="0">
              <a:effectLst/>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3801E106-84AB-9879-436E-D676FCC726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2206" y="488964"/>
            <a:ext cx="1110490" cy="830656"/>
          </a:xfrm>
          <a:prstGeom prst="rect">
            <a:avLst/>
          </a:prstGeom>
        </p:spPr>
      </p:pic>
    </p:spTree>
    <p:extLst>
      <p:ext uri="{BB962C8B-B14F-4D97-AF65-F5344CB8AC3E}">
        <p14:creationId xmlns:p14="http://schemas.microsoft.com/office/powerpoint/2010/main" val="276468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0A0CAF-FAD7-5E46-A0A7-D59B987CFAE8}"/>
              </a:ext>
            </a:extLst>
          </p:cNvPr>
          <p:cNvPicPr>
            <a:picLocks noChangeAspect="1"/>
          </p:cNvPicPr>
          <p:nvPr/>
        </p:nvPicPr>
        <p:blipFill rotWithShape="1">
          <a:blip r:embed="rId2">
            <a:extLst>
              <a:ext uri="{28A0092B-C50C-407E-A947-70E740481C1C}">
                <a14:useLocalDpi xmlns:a14="http://schemas.microsoft.com/office/drawing/2010/main" val="0"/>
              </a:ext>
            </a:extLst>
          </a:blip>
          <a:srcRect l="442" t="24602" b="26058"/>
          <a:stretch/>
        </p:blipFill>
        <p:spPr>
          <a:xfrm>
            <a:off x="0" y="0"/>
            <a:ext cx="9144000" cy="5143500"/>
          </a:xfrm>
          <a:prstGeom prst="rect">
            <a:avLst/>
          </a:prstGeom>
        </p:spPr>
      </p:pic>
      <p:pic>
        <p:nvPicPr>
          <p:cNvPr id="3" name="Grafik 2">
            <a:extLst>
              <a:ext uri="{FF2B5EF4-FFF2-40B4-BE49-F238E27FC236}">
                <a16:creationId xmlns:a16="http://schemas.microsoft.com/office/drawing/2014/main" id="{9F0E222F-1D6A-4E58-9AAB-D060516AF6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16184" y="2620714"/>
            <a:ext cx="1519781" cy="1421852"/>
          </a:xfrm>
          <a:prstGeom prst="rect">
            <a:avLst/>
          </a:prstGeom>
        </p:spPr>
      </p:pic>
      <p:sp>
        <p:nvSpPr>
          <p:cNvPr id="4" name="Textplatzhalter 2">
            <a:extLst>
              <a:ext uri="{FF2B5EF4-FFF2-40B4-BE49-F238E27FC236}">
                <a16:creationId xmlns:a16="http://schemas.microsoft.com/office/drawing/2014/main" id="{735F1C9F-9FCB-4BD5-9E93-D0B027A84E56}"/>
              </a:ext>
            </a:extLst>
          </p:cNvPr>
          <p:cNvSpPr txBox="1">
            <a:spLocks/>
          </p:cNvSpPr>
          <p:nvPr/>
        </p:nvSpPr>
        <p:spPr>
          <a:xfrm>
            <a:off x="510975" y="4460664"/>
            <a:ext cx="5575271" cy="393700"/>
          </a:xfrm>
          <a:prstGeom prst="rect">
            <a:avLst/>
          </a:prstGeom>
        </p:spPr>
        <p:txBody>
          <a:bodyPr>
            <a:normAutofit fontScale="925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Werkzeuge für den Wandel © 2023 </a:t>
            </a:r>
            <a:r>
              <a:rPr kumimoji="0" lang="de-DE" sz="1000" b="0" i="0" u="none" strike="noStrike" kern="1200" cap="none" spc="0" normalizeH="0" baseline="0" noProof="0" dirty="0" err="1">
                <a:ln>
                  <a:noFill/>
                </a:ln>
                <a:solidFill>
                  <a:prstClr val="black"/>
                </a:solidFill>
                <a:effectLst/>
                <a:uLnTx/>
                <a:uFillTx/>
                <a:latin typeface="Arial Narrow" panose="020B0604020202020204" pitchFamily="34" charset="0"/>
                <a:ea typeface="+mn-ea"/>
                <a:cs typeface="Arial Narrow" panose="020B0604020202020204" pitchFamily="34" charset="0"/>
              </a:rPr>
              <a:t>by</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Digital Zug, Amt für Informatik und Organisation, Kanton</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a:rPr>
              <a:t> Zug, Schweiz ist </a:t>
            </a:r>
            <a:r>
              <a:rPr kumimoji="0" lang="de-CH"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a:rPr>
              <a:t>lizenziert unter CC BY-NC-SA 4.0. Um eine Kopie dieser Lizenz anzuzeigen, besuchen Sie</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a:t>
            </a:r>
            <a:r>
              <a:rPr kumimoji="0" lang="de-DE" sz="1000" b="0" i="0" u="none" strike="noStrike" kern="1200" cap="none" spc="0" normalizeH="0" baseline="0" noProof="0" dirty="0">
                <a:ln>
                  <a:noFill/>
                </a:ln>
                <a:solidFill>
                  <a:srgbClr val="006FB5"/>
                </a:solidFill>
                <a:effectLst/>
                <a:uLnTx/>
                <a:uFillTx/>
                <a:latin typeface="Arial Narrow" panose="020B0604020202020204" pitchFamily="34" charset="0"/>
                <a:ea typeface="+mn-ea"/>
                <a:cs typeface="Arial Narrow" panose="020B0604020202020204" pitchFamily="34" charset="0"/>
                <a:hlinkClick r:id="rId4">
                  <a:extLst>
                    <a:ext uri="{A12FA001-AC4F-418D-AE19-62706E023703}">
                      <ahyp:hlinkClr xmlns:ahyp="http://schemas.microsoft.com/office/drawing/2018/hyperlinkcolor" val="tx"/>
                    </a:ext>
                  </a:extLst>
                </a:hlinkClick>
              </a:rPr>
              <a:t>http://creativecommons.org/licenses/by-nc-sa/4.0/</a:t>
            </a:r>
            <a:endParaRPr kumimoji="0" lang="de-DE" sz="1000" b="0" i="0" u="none" strike="noStrike" kern="1200" cap="none" spc="0" normalizeH="0" baseline="0" noProof="0" dirty="0">
              <a:ln>
                <a:noFill/>
              </a:ln>
              <a:solidFill>
                <a:srgbClr val="006FB5"/>
              </a:solidFill>
              <a:effectLst/>
              <a:uLnTx/>
              <a:uFillTx/>
              <a:latin typeface="Arial Narrow" panose="020B0604020202020204" pitchFamily="34" charset="0"/>
              <a:ea typeface="+mn-ea"/>
              <a:cs typeface="Arial Narrow" panose="020B0604020202020204" pitchFamily="34" charset="0"/>
            </a:endParaRPr>
          </a:p>
        </p:txBody>
      </p:sp>
      <p:pic>
        <p:nvPicPr>
          <p:cNvPr id="5" name="Grafik 4">
            <a:extLst>
              <a:ext uri="{FF2B5EF4-FFF2-40B4-BE49-F238E27FC236}">
                <a16:creationId xmlns:a16="http://schemas.microsoft.com/office/drawing/2014/main" id="{11281A0B-19F1-4826-BDBD-737F78ED6F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546" y="4042566"/>
            <a:ext cx="913849" cy="314770"/>
          </a:xfrm>
          <a:prstGeom prst="rect">
            <a:avLst/>
          </a:prstGeom>
        </p:spPr>
      </p:pic>
    </p:spTree>
    <p:extLst>
      <p:ext uri="{BB962C8B-B14F-4D97-AF65-F5344CB8AC3E}">
        <p14:creationId xmlns:p14="http://schemas.microsoft.com/office/powerpoint/2010/main" val="427339927"/>
      </p:ext>
    </p:extLst>
  </p:cSld>
  <p:clrMapOvr>
    <a:masterClrMapping/>
  </p:clrMapOvr>
</p:sld>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2.xml><?xml version="1.0" encoding="utf-8"?>
<a:theme xmlns:a="http://schemas.openxmlformats.org/drawingml/2006/main" name="1_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3.xml><?xml version="1.0" encoding="utf-8"?>
<a:theme xmlns:a="http://schemas.openxmlformats.org/drawingml/2006/main" name="Inhaltsfolien">
  <a:themeElements>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fontScheme name="Standarddesign">
      <a:majorFont>
        <a:latin typeface="Arial Narrow"/>
        <a:ea typeface=""/>
        <a:cs typeface="Arial"/>
      </a:majorFont>
      <a:minorFont>
        <a:latin typeface="Arial Narrow"/>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tonZug_PPT-Vorlage_technisch.potx" id="{BCA5105E-F674-4596-9353-7EC09666D0E4}" vid="{8DE7E7A3-B7ED-4068-A1CC-FE86F239E96D}"/>
    </a:ext>
  </a:extLst>
</a:theme>
</file>

<file path=ppt/theme/theme4.xml><?xml version="1.0" encoding="utf-8"?>
<a:theme xmlns:a="http://schemas.openxmlformats.org/drawingml/2006/main" name="Inhaltsfolien + Fond">
  <a:themeElements>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fontScheme name="Standarddesign">
      <a:majorFont>
        <a:latin typeface="Arial Narrow"/>
        <a:ea typeface=""/>
        <a:cs typeface="Arial"/>
      </a:majorFont>
      <a:minorFont>
        <a:latin typeface="Arial Narrow"/>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tonZug_PPT-Vorlage_technisch.potx" id="{BCA5105E-F674-4596-9353-7EC09666D0E4}" vid="{8DE7E7A3-B7ED-4068-A1CC-FE86F239E96D}"/>
    </a:ext>
  </a:extLst>
</a:theme>
</file>

<file path=ppt/theme/theme5.xml><?xml version="1.0" encoding="utf-8"?>
<a:theme xmlns:a="http://schemas.openxmlformats.org/drawingml/2006/main" name="1_Inhaltsfolien + Fond">
  <a:themeElements>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fontScheme name="Standarddesign">
      <a:majorFont>
        <a:latin typeface="Arial Narrow"/>
        <a:ea typeface=""/>
        <a:cs typeface="Arial"/>
      </a:majorFont>
      <a:minorFont>
        <a:latin typeface="Arial Narrow"/>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tonZug_PPT-Vorlage_technisch.potx" id="{BCA5105E-F674-4596-9353-7EC09666D0E4}" vid="{8DE7E7A3-B7ED-4068-A1CC-FE86F239E96D}"/>
    </a:ext>
  </a:ext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E89B2E289314498820E3AB8F2A3802" ma:contentTypeVersion="15" ma:contentTypeDescription="Ein neues Dokument erstellen." ma:contentTypeScope="" ma:versionID="572713688f31f40a72b09442462b75db">
  <xsd:schema xmlns:xsd="http://www.w3.org/2001/XMLSchema" xmlns:xs="http://www.w3.org/2001/XMLSchema" xmlns:p="http://schemas.microsoft.com/office/2006/metadata/properties" xmlns:ns2="1267b7b5-1ce1-4f33-a64e-62537b25a8c1" xmlns:ns3="0527ad6a-ed4e-4174-a8d2-374fc33139ec" targetNamespace="http://schemas.microsoft.com/office/2006/metadata/properties" ma:root="true" ma:fieldsID="9f941470b9e7b68b33d9010e9b74dca9" ns2:_="" ns3:_="">
    <xsd:import namespace="1267b7b5-1ce1-4f33-a64e-62537b25a8c1"/>
    <xsd:import namespace="0527ad6a-ed4e-4174-a8d2-374fc33139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Kommentar" minOccurs="0"/>
                <xsd:element ref="ns2: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b7b5-1ce1-4f33-a64e-62537b25a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ommentar" ma:index="12" nillable="true" ma:displayName="Kommentar" ma:format="Dropdown" ma:internalName="Kommentar">
      <xsd:simpleType>
        <xsd:restriction base="dms:Text">
          <xsd:maxLength value="255"/>
        </xsd:restriction>
      </xsd:simpleType>
    </xsd:element>
    <xsd:element name="Status" ma:index="13" nillable="true" ma:displayName="Status" ma:format="Dropdown" ma:internalName="Status">
      <xsd:simpleType>
        <xsd:restriction base="dms:Choice">
          <xsd:enumeration value="in Bearbeitung"/>
          <xsd:enumeration value="Reviewe Autor"/>
          <xsd:enumeration value="Lektorat Constanze"/>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05b1f29-9a1a-4586-983d-68d8e104c0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27ad6a-ed4e-4174-a8d2-374fc33139e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6852fc7b-35e5-429a-9649-176a7ed2b2ac}" ma:internalName="TaxCatchAll" ma:showField="CatchAllData" ma:web="0527ad6a-ed4e-4174-a8d2-374fc3313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1267b7b5-1ce1-4f33-a64e-62537b25a8c1" xsi:nil="true"/>
    <Kommentar xmlns="1267b7b5-1ce1-4f33-a64e-62537b25a8c1" xsi:nil="true"/>
    <TaxCatchAll xmlns="0527ad6a-ed4e-4174-a8d2-374fc33139ec" xsi:nil="true"/>
    <lcf76f155ced4ddcb4097134ff3c332f xmlns="1267b7b5-1ce1-4f33-a64e-62537b25a8c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2CA9DC-06C5-464F-A411-B70EAAE8B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7b7b5-1ce1-4f33-a64e-62537b25a8c1"/>
    <ds:schemaRef ds:uri="0527ad6a-ed4e-4174-a8d2-374fc3313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109D10-2BB8-41B1-9337-60F50E13312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527ad6a-ed4e-4174-a8d2-374fc33139ec"/>
    <ds:schemaRef ds:uri="http://purl.org/dc/terms/"/>
    <ds:schemaRef ds:uri="1267b7b5-1ce1-4f33-a64e-62537b25a8c1"/>
    <ds:schemaRef ds:uri="http://www.w3.org/XML/1998/namespace"/>
    <ds:schemaRef ds:uri="http://purl.org/dc/dcmitype/"/>
  </ds:schemaRefs>
</ds:datastoreItem>
</file>

<file path=customXml/itemProps3.xml><?xml version="1.0" encoding="utf-8"?>
<ds:datastoreItem xmlns:ds="http://schemas.openxmlformats.org/officeDocument/2006/customXml" ds:itemID="{C44771A8-DFF2-4CEA-8C7C-965AF788D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KantonZug_PPT-Vorlage_technisch</Template>
  <TotalTime>0</TotalTime>
  <Words>834</Words>
  <Application>Microsoft Office PowerPoint</Application>
  <PresentationFormat>Bildschirmpräsentation (16:9)</PresentationFormat>
  <Paragraphs>47</Paragraphs>
  <Slides>7</Slides>
  <Notes>0</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7</vt:i4>
      </vt:variant>
    </vt:vector>
  </HeadingPairs>
  <TitlesOfParts>
    <vt:vector size="19" baseType="lpstr">
      <vt:lpstr>Arial</vt:lpstr>
      <vt:lpstr>Arial Narrow</vt:lpstr>
      <vt:lpstr>Calibri</vt:lpstr>
      <vt:lpstr>Calibri Light</vt:lpstr>
      <vt:lpstr>Merriweather Light</vt:lpstr>
      <vt:lpstr>Symbol</vt:lpstr>
      <vt:lpstr>Wingdings</vt:lpstr>
      <vt:lpstr>Titelfolie</vt:lpstr>
      <vt:lpstr>1_Titelfolie</vt:lpstr>
      <vt:lpstr>Inhaltsfolien</vt:lpstr>
      <vt:lpstr>Inhaltsfolien + Fond</vt:lpstr>
      <vt:lpstr>1_Inhaltsfolien + Fond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Martina Kessler</dc:creator>
  <cp:lastModifiedBy>Stephanie Hammon</cp:lastModifiedBy>
  <cp:revision>50</cp:revision>
  <cp:lastPrinted>2022-11-30T20:23:38Z</cp:lastPrinted>
  <dcterms:created xsi:type="dcterms:W3CDTF">2021-09-27T08:17:03Z</dcterms:created>
  <dcterms:modified xsi:type="dcterms:W3CDTF">2023-11-24T13:09:26Z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0x010100DFE89B2E289314498820E3AB8F2A3802</vt:lpwstr>
  </property>
  <property fmtid="{D5CDD505-2E9C-101B-9397-08002B2CF9AE}" pid="3" name="MediaServiceImageTags">
    <vt:lpwstr/>
  </property>
  <property fmtid="{D5CDD505-2E9C-101B-9397-08002B2CF9AE}" pid="4" name="MSIP_Label_e8b0afbd-3cf7-4707-aee4-8dc9d855de29_Enabled">
    <vt:lpwstr>true</vt:lpwstr>
  </property>
  <property fmtid="{D5CDD505-2E9C-101B-9397-08002B2CF9AE}" pid="5" name="MSIP_Label_e8b0afbd-3cf7-4707-aee4-8dc9d855de29_SetDate">
    <vt:lpwstr>2023-03-21T15:11:01Z</vt:lpwstr>
  </property>
  <property fmtid="{D5CDD505-2E9C-101B-9397-08002B2CF9AE}" pid="6" name="MSIP_Label_e8b0afbd-3cf7-4707-aee4-8dc9d855de29_Method">
    <vt:lpwstr>Standard</vt:lpwstr>
  </property>
  <property fmtid="{D5CDD505-2E9C-101B-9397-08002B2CF9AE}" pid="7" name="MSIP_Label_e8b0afbd-3cf7-4707-aee4-8dc9d855de29_Name">
    <vt:lpwstr>intern</vt:lpwstr>
  </property>
  <property fmtid="{D5CDD505-2E9C-101B-9397-08002B2CF9AE}" pid="8" name="MSIP_Label_e8b0afbd-3cf7-4707-aee4-8dc9d855de29_SiteId">
    <vt:lpwstr>75a34008-d7d1-4924-8e78-31fea86f6e68</vt:lpwstr>
  </property>
  <property fmtid="{D5CDD505-2E9C-101B-9397-08002B2CF9AE}" pid="9" name="MSIP_Label_e8b0afbd-3cf7-4707-aee4-8dc9d855de29_ActionId">
    <vt:lpwstr>38790517-fd10-4d3e-a880-9e90c11d1ec2</vt:lpwstr>
  </property>
  <property fmtid="{D5CDD505-2E9C-101B-9397-08002B2CF9AE}" pid="10" name="MSIP_Label_e8b0afbd-3cf7-4707-aee4-8dc9d855de29_ContentBits">
    <vt:lpwstr>0</vt:lpwstr>
  </property>
</Properties>
</file>