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4.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4" r:id="rId4"/>
    <p:sldMasterId id="2147483782" r:id="rId5"/>
    <p:sldMasterId id="2147483800" r:id="rId6"/>
    <p:sldMasterId id="2147483713" r:id="rId7"/>
    <p:sldMasterId id="2147483815" r:id="rId8"/>
  </p:sldMasterIdLst>
  <p:notesMasterIdLst>
    <p:notesMasterId r:id="rId16"/>
  </p:notesMasterIdLst>
  <p:sldIdLst>
    <p:sldId id="292" r:id="rId9"/>
    <p:sldId id="344" r:id="rId10"/>
    <p:sldId id="345" r:id="rId11"/>
    <p:sldId id="346" r:id="rId12"/>
    <p:sldId id="347" r:id="rId13"/>
    <p:sldId id="348" r:id="rId14"/>
    <p:sldId id="331" r:id="rId15"/>
  </p:sldIdLst>
  <p:sldSz cx="9144000" cy="5143500" type="screen16x9"/>
  <p:notesSz cx="6400800" cy="8686800"/>
  <p:defaultTextStyle>
    <a:defPPr>
      <a:defRPr lang="de-CH"/>
    </a:defPPr>
    <a:lvl1pPr algn="l" rtl="0" eaLnBrk="0" fontAlgn="base" hangingPunct="0">
      <a:spcBef>
        <a:spcPct val="0"/>
      </a:spcBef>
      <a:spcAft>
        <a:spcPct val="0"/>
      </a:spcAft>
      <a:defRPr sz="2600" kern="1200">
        <a:solidFill>
          <a:schemeClr val="tx1"/>
        </a:solidFill>
        <a:latin typeface="Arial Narrow" panose="020B060602020203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sz="2600" kern="1200">
        <a:solidFill>
          <a:schemeClr val="tx1"/>
        </a:solidFill>
        <a:latin typeface="Arial Narrow" panose="020B060602020203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600" kern="1200">
        <a:solidFill>
          <a:schemeClr val="tx1"/>
        </a:solidFill>
        <a:latin typeface="Arial Narrow" panose="020B060602020203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600" kern="1200">
        <a:solidFill>
          <a:schemeClr val="tx1"/>
        </a:solidFill>
        <a:latin typeface="Arial Narrow" panose="020B060602020203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600" kern="1200">
        <a:solidFill>
          <a:schemeClr val="tx1"/>
        </a:solidFill>
        <a:latin typeface="Arial Narrow" panose="020B0606020202030204" pitchFamily="34" charset="0"/>
        <a:ea typeface="ＭＳ Ｐゴシック" panose="020B0600070205080204" pitchFamily="34" charset="-128"/>
        <a:cs typeface="+mn-cs"/>
      </a:defRPr>
    </a:lvl5pPr>
    <a:lvl6pPr marL="2286000" algn="l" defTabSz="914400" rtl="0" eaLnBrk="1" latinLnBrk="0" hangingPunct="1">
      <a:defRPr sz="2600" kern="1200">
        <a:solidFill>
          <a:schemeClr val="tx1"/>
        </a:solidFill>
        <a:latin typeface="Arial Narrow" panose="020B0606020202030204" pitchFamily="34" charset="0"/>
        <a:ea typeface="ＭＳ Ｐゴシック" panose="020B0600070205080204" pitchFamily="34" charset="-128"/>
        <a:cs typeface="+mn-cs"/>
      </a:defRPr>
    </a:lvl6pPr>
    <a:lvl7pPr marL="2743200" algn="l" defTabSz="914400" rtl="0" eaLnBrk="1" latinLnBrk="0" hangingPunct="1">
      <a:defRPr sz="2600" kern="1200">
        <a:solidFill>
          <a:schemeClr val="tx1"/>
        </a:solidFill>
        <a:latin typeface="Arial Narrow" panose="020B0606020202030204" pitchFamily="34" charset="0"/>
        <a:ea typeface="ＭＳ Ｐゴシック" panose="020B0600070205080204" pitchFamily="34" charset="-128"/>
        <a:cs typeface="+mn-cs"/>
      </a:defRPr>
    </a:lvl7pPr>
    <a:lvl8pPr marL="3200400" algn="l" defTabSz="914400" rtl="0" eaLnBrk="1" latinLnBrk="0" hangingPunct="1">
      <a:defRPr sz="2600" kern="1200">
        <a:solidFill>
          <a:schemeClr val="tx1"/>
        </a:solidFill>
        <a:latin typeface="Arial Narrow" panose="020B0606020202030204" pitchFamily="34" charset="0"/>
        <a:ea typeface="ＭＳ Ｐゴシック" panose="020B0600070205080204" pitchFamily="34" charset="-128"/>
        <a:cs typeface="+mn-cs"/>
      </a:defRPr>
    </a:lvl8pPr>
    <a:lvl9pPr marL="3657600" algn="l" defTabSz="914400" rtl="0" eaLnBrk="1" latinLnBrk="0" hangingPunct="1">
      <a:defRPr sz="2600" kern="1200">
        <a:solidFill>
          <a:schemeClr val="tx1"/>
        </a:solidFill>
        <a:latin typeface="Arial Narrow" panose="020B060602020203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1801" userDrawn="1">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D66C33F-B58A-3CEA-4A41-B9E66FCF698E}" name="Philipp Forster" initials="PF" userId="S::p.forster@emergize.org::b742aaf2-8a0f-4ee3-b486-82a1d0a0683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FB5"/>
    <a:srgbClr val="B4A99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4824A0-99DB-4854-85C4-FC3C11BCFF38}" v="1" dt="2023-11-23T15:18:41.784"/>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056" autoAdjust="0"/>
    <p:restoredTop sz="96197" autoAdjust="0"/>
  </p:normalViewPr>
  <p:slideViewPr>
    <p:cSldViewPr snapToGrid="0">
      <p:cViewPr>
        <p:scale>
          <a:sx n="96" d="100"/>
          <a:sy n="96" d="100"/>
        </p:scale>
        <p:origin x="696" y="67"/>
      </p:cViewPr>
      <p:guideLst>
        <p:guide orient="horz" pos="1801"/>
        <p:guide pos="2880"/>
      </p:guideLst>
    </p:cSldViewPr>
  </p:slideViewPr>
  <p:outlineViewPr>
    <p:cViewPr>
      <p:scale>
        <a:sx n="33" d="100"/>
        <a:sy n="33" d="100"/>
      </p:scale>
      <p:origin x="0" y="-5694"/>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5" Type="http://schemas.openxmlformats.org/officeDocument/2006/relationships/slideMaster" Target="slideMasters/slideMaster2.xml"/><Relationship Id="rId15" Type="http://schemas.openxmlformats.org/officeDocument/2006/relationships/slide" Target="slides/slide7.xml"/><Relationship Id="rId23" Type="http://schemas.microsoft.com/office/2018/10/relationships/authors" Target="authors.xml"/><Relationship Id="rId10" Type="http://schemas.openxmlformats.org/officeDocument/2006/relationships/slide" Target="slides/slide2.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phanie Hammon" userId="2400f311-ffb8-4e42-955a-d9f87b6496df" providerId="ADAL" clId="{764824A0-99DB-4854-85C4-FC3C11BCFF38}"/>
    <pc:docChg chg="undo custSel delSld modSld">
      <pc:chgData name="Stephanie Hammon" userId="2400f311-ffb8-4e42-955a-d9f87b6496df" providerId="ADAL" clId="{764824A0-99DB-4854-85C4-FC3C11BCFF38}" dt="2023-11-24T13:09:22.002" v="102" actId="20577"/>
      <pc:docMkLst>
        <pc:docMk/>
      </pc:docMkLst>
      <pc:sldChg chg="modSp mod">
        <pc:chgData name="Stephanie Hammon" userId="2400f311-ffb8-4e42-955a-d9f87b6496df" providerId="ADAL" clId="{764824A0-99DB-4854-85C4-FC3C11BCFF38}" dt="2023-11-24T13:08:30.934" v="87" actId="20577"/>
        <pc:sldMkLst>
          <pc:docMk/>
          <pc:sldMk cId="2159693196" sldId="292"/>
        </pc:sldMkLst>
        <pc:spChg chg="mod">
          <ac:chgData name="Stephanie Hammon" userId="2400f311-ffb8-4e42-955a-d9f87b6496df" providerId="ADAL" clId="{764824A0-99DB-4854-85C4-FC3C11BCFF38}" dt="2023-11-24T13:08:08.359" v="44" actId="20577"/>
          <ac:spMkLst>
            <pc:docMk/>
            <pc:sldMk cId="2159693196" sldId="292"/>
            <ac:spMk id="2" creationId="{B3EEE434-1661-DE4C-86AC-13963AA63DF3}"/>
          </ac:spMkLst>
        </pc:spChg>
        <pc:spChg chg="mod">
          <ac:chgData name="Stephanie Hammon" userId="2400f311-ffb8-4e42-955a-d9f87b6496df" providerId="ADAL" clId="{764824A0-99DB-4854-85C4-FC3C11BCFF38}" dt="2023-11-24T13:08:30.934" v="87" actId="20577"/>
          <ac:spMkLst>
            <pc:docMk/>
            <pc:sldMk cId="2159693196" sldId="292"/>
            <ac:spMk id="3" creationId="{41F32CBF-83F0-A346-A6C2-A2E5182E6162}"/>
          </ac:spMkLst>
        </pc:spChg>
      </pc:sldChg>
      <pc:sldChg chg="del">
        <pc:chgData name="Stephanie Hammon" userId="2400f311-ffb8-4e42-955a-d9f87b6496df" providerId="ADAL" clId="{764824A0-99DB-4854-85C4-FC3C11BCFF38}" dt="2023-11-23T15:18:38.863" v="3" actId="47"/>
        <pc:sldMkLst>
          <pc:docMk/>
          <pc:sldMk cId="3853640791" sldId="320"/>
        </pc:sldMkLst>
      </pc:sldChg>
      <pc:sldChg chg="modSp mod">
        <pc:chgData name="Stephanie Hammon" userId="2400f311-ffb8-4e42-955a-d9f87b6496df" providerId="ADAL" clId="{764824A0-99DB-4854-85C4-FC3C11BCFF38}" dt="2023-11-24T13:08:51.831" v="90" actId="20577"/>
        <pc:sldMkLst>
          <pc:docMk/>
          <pc:sldMk cId="3694267384" sldId="344"/>
        </pc:sldMkLst>
        <pc:spChg chg="mod">
          <ac:chgData name="Stephanie Hammon" userId="2400f311-ffb8-4e42-955a-d9f87b6496df" providerId="ADAL" clId="{764824A0-99DB-4854-85C4-FC3C11BCFF38}" dt="2023-11-24T13:08:51.831" v="90" actId="20577"/>
          <ac:spMkLst>
            <pc:docMk/>
            <pc:sldMk cId="3694267384" sldId="344"/>
            <ac:spMk id="3" creationId="{F2475919-EB90-A1DE-65A6-D13F384E083D}"/>
          </ac:spMkLst>
        </pc:spChg>
      </pc:sldChg>
      <pc:sldChg chg="modSp mod">
        <pc:chgData name="Stephanie Hammon" userId="2400f311-ffb8-4e42-955a-d9f87b6496df" providerId="ADAL" clId="{764824A0-99DB-4854-85C4-FC3C11BCFF38}" dt="2023-11-24T13:08:55.887" v="93" actId="20577"/>
        <pc:sldMkLst>
          <pc:docMk/>
          <pc:sldMk cId="4057503527" sldId="345"/>
        </pc:sldMkLst>
        <pc:spChg chg="mod">
          <ac:chgData name="Stephanie Hammon" userId="2400f311-ffb8-4e42-955a-d9f87b6496df" providerId="ADAL" clId="{764824A0-99DB-4854-85C4-FC3C11BCFF38}" dt="2023-11-24T13:08:55.887" v="93" actId="20577"/>
          <ac:spMkLst>
            <pc:docMk/>
            <pc:sldMk cId="4057503527" sldId="345"/>
            <ac:spMk id="3" creationId="{F2475919-EB90-A1DE-65A6-D13F384E083D}"/>
          </ac:spMkLst>
        </pc:spChg>
      </pc:sldChg>
      <pc:sldChg chg="modSp mod">
        <pc:chgData name="Stephanie Hammon" userId="2400f311-ffb8-4e42-955a-d9f87b6496df" providerId="ADAL" clId="{764824A0-99DB-4854-85C4-FC3C11BCFF38}" dt="2023-11-24T13:09:00.190" v="96" actId="20577"/>
        <pc:sldMkLst>
          <pc:docMk/>
          <pc:sldMk cId="1179742527" sldId="346"/>
        </pc:sldMkLst>
        <pc:spChg chg="mod">
          <ac:chgData name="Stephanie Hammon" userId="2400f311-ffb8-4e42-955a-d9f87b6496df" providerId="ADAL" clId="{764824A0-99DB-4854-85C4-FC3C11BCFF38}" dt="2023-11-24T13:09:00.190" v="96" actId="20577"/>
          <ac:spMkLst>
            <pc:docMk/>
            <pc:sldMk cId="1179742527" sldId="346"/>
            <ac:spMk id="3" creationId="{F2475919-EB90-A1DE-65A6-D13F384E083D}"/>
          </ac:spMkLst>
        </pc:spChg>
      </pc:sldChg>
      <pc:sldChg chg="modSp mod">
        <pc:chgData name="Stephanie Hammon" userId="2400f311-ffb8-4e42-955a-d9f87b6496df" providerId="ADAL" clId="{764824A0-99DB-4854-85C4-FC3C11BCFF38}" dt="2023-11-24T13:09:05.307" v="99" actId="20577"/>
        <pc:sldMkLst>
          <pc:docMk/>
          <pc:sldMk cId="2876130220" sldId="347"/>
        </pc:sldMkLst>
        <pc:spChg chg="mod">
          <ac:chgData name="Stephanie Hammon" userId="2400f311-ffb8-4e42-955a-d9f87b6496df" providerId="ADAL" clId="{764824A0-99DB-4854-85C4-FC3C11BCFF38}" dt="2023-11-24T13:09:05.307" v="99" actId="20577"/>
          <ac:spMkLst>
            <pc:docMk/>
            <pc:sldMk cId="2876130220" sldId="347"/>
            <ac:spMk id="3" creationId="{F2475919-EB90-A1DE-65A6-D13F384E083D}"/>
          </ac:spMkLst>
        </pc:spChg>
      </pc:sldChg>
      <pc:sldChg chg="modSp mod">
        <pc:chgData name="Stephanie Hammon" userId="2400f311-ffb8-4e42-955a-d9f87b6496df" providerId="ADAL" clId="{764824A0-99DB-4854-85C4-FC3C11BCFF38}" dt="2023-11-24T13:09:22.002" v="102" actId="20577"/>
        <pc:sldMkLst>
          <pc:docMk/>
          <pc:sldMk cId="2764681512" sldId="348"/>
        </pc:sldMkLst>
        <pc:spChg chg="mod">
          <ac:chgData name="Stephanie Hammon" userId="2400f311-ffb8-4e42-955a-d9f87b6496df" providerId="ADAL" clId="{764824A0-99DB-4854-85C4-FC3C11BCFF38}" dt="2023-11-24T13:09:22.002" v="102" actId="20577"/>
          <ac:spMkLst>
            <pc:docMk/>
            <pc:sldMk cId="2764681512" sldId="348"/>
            <ac:spMk id="3" creationId="{F2475919-EB90-A1DE-65A6-D13F384E083D}"/>
          </ac:spMkLst>
        </pc:spChg>
      </pc:sldChg>
      <pc:sldMasterChg chg="delSldLayout">
        <pc:chgData name="Stephanie Hammon" userId="2400f311-ffb8-4e42-955a-d9f87b6496df" providerId="ADAL" clId="{764824A0-99DB-4854-85C4-FC3C11BCFF38}" dt="2023-11-23T15:18:38.863" v="3" actId="47"/>
        <pc:sldMasterMkLst>
          <pc:docMk/>
          <pc:sldMasterMk cId="3289602679" sldId="2147483774"/>
        </pc:sldMasterMkLst>
        <pc:sldLayoutChg chg="del">
          <pc:chgData name="Stephanie Hammon" userId="2400f311-ffb8-4e42-955a-d9f87b6496df" providerId="ADAL" clId="{764824A0-99DB-4854-85C4-FC3C11BCFF38}" dt="2023-11-23T15:18:38.863" v="3" actId="47"/>
          <pc:sldLayoutMkLst>
            <pc:docMk/>
            <pc:sldMasterMk cId="3289602679" sldId="2147483774"/>
            <pc:sldLayoutMk cId="3573424053" sldId="2147483797"/>
          </pc:sldLayoutMkLst>
        </pc:sldLayoutChg>
      </pc:sldMasterChg>
    </pc:docChg>
  </pc:docChgLst>
  <pc:docChgLst>
    <pc:chgData name="Katrin Elsner" userId="b96123e170685800" providerId="LiveId" clId="{358403BB-6F3D-4F9B-B619-A6E85B233D56}"/>
    <pc:docChg chg="undo custSel addSld delSld modSld">
      <pc:chgData name="Katrin Elsner" userId="b96123e170685800" providerId="LiveId" clId="{358403BB-6F3D-4F9B-B619-A6E85B233D56}" dt="2023-05-04T15:08:50.954" v="214" actId="14100"/>
      <pc:docMkLst>
        <pc:docMk/>
      </pc:docMkLst>
      <pc:sldChg chg="modSp mod">
        <pc:chgData name="Katrin Elsner" userId="b96123e170685800" providerId="LiveId" clId="{358403BB-6F3D-4F9B-B619-A6E85B233D56}" dt="2023-05-04T14:55:08.287" v="13" actId="20577"/>
        <pc:sldMkLst>
          <pc:docMk/>
          <pc:sldMk cId="2159693196" sldId="292"/>
        </pc:sldMkLst>
        <pc:spChg chg="mod">
          <ac:chgData name="Katrin Elsner" userId="b96123e170685800" providerId="LiveId" clId="{358403BB-6F3D-4F9B-B619-A6E85B233D56}" dt="2023-05-04T14:55:08.287" v="13" actId="20577"/>
          <ac:spMkLst>
            <pc:docMk/>
            <pc:sldMk cId="2159693196" sldId="292"/>
            <ac:spMk id="3" creationId="{41F32CBF-83F0-A346-A6C2-A2E5182E6162}"/>
          </ac:spMkLst>
        </pc:spChg>
      </pc:sldChg>
      <pc:sldChg chg="del">
        <pc:chgData name="Katrin Elsner" userId="b96123e170685800" providerId="LiveId" clId="{358403BB-6F3D-4F9B-B619-A6E85B233D56}" dt="2023-05-04T14:55:47.366" v="15" actId="47"/>
        <pc:sldMkLst>
          <pc:docMk/>
          <pc:sldMk cId="1644863402" sldId="313"/>
        </pc:sldMkLst>
      </pc:sldChg>
      <pc:sldChg chg="del">
        <pc:chgData name="Katrin Elsner" userId="b96123e170685800" providerId="LiveId" clId="{358403BB-6F3D-4F9B-B619-A6E85B233D56}" dt="2023-05-04T14:55:47.366" v="15" actId="47"/>
        <pc:sldMkLst>
          <pc:docMk/>
          <pc:sldMk cId="1172277014" sldId="327"/>
        </pc:sldMkLst>
      </pc:sldChg>
      <pc:sldChg chg="del">
        <pc:chgData name="Katrin Elsner" userId="b96123e170685800" providerId="LiveId" clId="{358403BB-6F3D-4F9B-B619-A6E85B233D56}" dt="2023-05-04T14:55:26.959" v="14" actId="47"/>
        <pc:sldMkLst>
          <pc:docMk/>
          <pc:sldMk cId="3825057976" sldId="328"/>
        </pc:sldMkLst>
      </pc:sldChg>
      <pc:sldChg chg="del">
        <pc:chgData name="Katrin Elsner" userId="b96123e170685800" providerId="LiveId" clId="{358403BB-6F3D-4F9B-B619-A6E85B233D56}" dt="2023-05-04T14:55:47.366" v="15" actId="47"/>
        <pc:sldMkLst>
          <pc:docMk/>
          <pc:sldMk cId="4191018907" sldId="329"/>
        </pc:sldMkLst>
      </pc:sldChg>
      <pc:sldChg chg="del">
        <pc:chgData name="Katrin Elsner" userId="b96123e170685800" providerId="LiveId" clId="{358403BB-6F3D-4F9B-B619-A6E85B233D56}" dt="2023-05-04T14:59:20.422" v="39" actId="47"/>
        <pc:sldMkLst>
          <pc:docMk/>
          <pc:sldMk cId="4194136797" sldId="337"/>
        </pc:sldMkLst>
      </pc:sldChg>
      <pc:sldChg chg="del">
        <pc:chgData name="Katrin Elsner" userId="b96123e170685800" providerId="LiveId" clId="{358403BB-6F3D-4F9B-B619-A6E85B233D56}" dt="2023-05-04T14:59:20.422" v="39" actId="47"/>
        <pc:sldMkLst>
          <pc:docMk/>
          <pc:sldMk cId="472576734" sldId="338"/>
        </pc:sldMkLst>
      </pc:sldChg>
      <pc:sldChg chg="del">
        <pc:chgData name="Katrin Elsner" userId="b96123e170685800" providerId="LiveId" clId="{358403BB-6F3D-4F9B-B619-A6E85B233D56}" dt="2023-05-04T14:59:22.356" v="40" actId="47"/>
        <pc:sldMkLst>
          <pc:docMk/>
          <pc:sldMk cId="2339000136" sldId="339"/>
        </pc:sldMkLst>
      </pc:sldChg>
      <pc:sldChg chg="del">
        <pc:chgData name="Katrin Elsner" userId="b96123e170685800" providerId="LiveId" clId="{358403BB-6F3D-4F9B-B619-A6E85B233D56}" dt="2023-05-04T14:59:20.422" v="39" actId="47"/>
        <pc:sldMkLst>
          <pc:docMk/>
          <pc:sldMk cId="3946944765" sldId="340"/>
        </pc:sldMkLst>
      </pc:sldChg>
      <pc:sldChg chg="del">
        <pc:chgData name="Katrin Elsner" userId="b96123e170685800" providerId="LiveId" clId="{358403BB-6F3D-4F9B-B619-A6E85B233D56}" dt="2023-05-04T14:55:47.366" v="15" actId="47"/>
        <pc:sldMkLst>
          <pc:docMk/>
          <pc:sldMk cId="3553572334" sldId="343"/>
        </pc:sldMkLst>
      </pc:sldChg>
      <pc:sldChg chg="addSp modSp mod">
        <pc:chgData name="Katrin Elsner" userId="b96123e170685800" providerId="LiveId" clId="{358403BB-6F3D-4F9B-B619-A6E85B233D56}" dt="2023-05-04T15:00:45.231" v="66" actId="14100"/>
        <pc:sldMkLst>
          <pc:docMk/>
          <pc:sldMk cId="3694267384" sldId="344"/>
        </pc:sldMkLst>
        <pc:spChg chg="mod">
          <ac:chgData name="Katrin Elsner" userId="b96123e170685800" providerId="LiveId" clId="{358403BB-6F3D-4F9B-B619-A6E85B233D56}" dt="2023-05-04T14:55:55.848" v="29" actId="20577"/>
          <ac:spMkLst>
            <pc:docMk/>
            <pc:sldMk cId="3694267384" sldId="344"/>
            <ac:spMk id="2" creationId="{D4C43DD4-84AD-9684-92C8-53B1374287AC}"/>
          </ac:spMkLst>
        </pc:spChg>
        <pc:spChg chg="mod">
          <ac:chgData name="Katrin Elsner" userId="b96123e170685800" providerId="LiveId" clId="{358403BB-6F3D-4F9B-B619-A6E85B233D56}" dt="2023-05-04T14:56:19.643" v="33" actId="20577"/>
          <ac:spMkLst>
            <pc:docMk/>
            <pc:sldMk cId="3694267384" sldId="344"/>
            <ac:spMk id="3" creationId="{F2475919-EB90-A1DE-65A6-D13F384E083D}"/>
          </ac:spMkLst>
        </pc:spChg>
        <pc:picChg chg="add mod">
          <ac:chgData name="Katrin Elsner" userId="b96123e170685800" providerId="LiveId" clId="{358403BB-6F3D-4F9B-B619-A6E85B233D56}" dt="2023-05-04T15:00:45.231" v="66" actId="14100"/>
          <ac:picMkLst>
            <pc:docMk/>
            <pc:sldMk cId="3694267384" sldId="344"/>
            <ac:picMk id="5" creationId="{6011F924-7568-B155-43B9-E6549FDA62C4}"/>
          </ac:picMkLst>
        </pc:picChg>
      </pc:sldChg>
      <pc:sldChg chg="del">
        <pc:chgData name="Katrin Elsner" userId="b96123e170685800" providerId="LiveId" clId="{358403BB-6F3D-4F9B-B619-A6E85B233D56}" dt="2023-05-04T14:59:16.732" v="38" actId="47"/>
        <pc:sldMkLst>
          <pc:docMk/>
          <pc:sldMk cId="3900031499" sldId="345"/>
        </pc:sldMkLst>
      </pc:sldChg>
      <pc:sldChg chg="addSp delSp modSp add mod">
        <pc:chgData name="Katrin Elsner" userId="b96123e170685800" providerId="LiveId" clId="{358403BB-6F3D-4F9B-B619-A6E85B233D56}" dt="2023-05-04T15:07:52.193" v="201" actId="1076"/>
        <pc:sldMkLst>
          <pc:docMk/>
          <pc:sldMk cId="4057503527" sldId="345"/>
        </pc:sldMkLst>
        <pc:spChg chg="mod">
          <ac:chgData name="Katrin Elsner" userId="b96123e170685800" providerId="LiveId" clId="{358403BB-6F3D-4F9B-B619-A6E85B233D56}" dt="2023-05-04T15:05:15.728" v="178" actId="20577"/>
          <ac:spMkLst>
            <pc:docMk/>
            <pc:sldMk cId="4057503527" sldId="345"/>
            <ac:spMk id="2" creationId="{D4C43DD4-84AD-9684-92C8-53B1374287AC}"/>
          </ac:spMkLst>
        </pc:spChg>
        <pc:spChg chg="mod">
          <ac:chgData name="Katrin Elsner" userId="b96123e170685800" providerId="LiveId" clId="{358403BB-6F3D-4F9B-B619-A6E85B233D56}" dt="2023-05-04T14:59:43.822" v="59" actId="27636"/>
          <ac:spMkLst>
            <pc:docMk/>
            <pc:sldMk cId="4057503527" sldId="345"/>
            <ac:spMk id="3" creationId="{F2475919-EB90-A1DE-65A6-D13F384E083D}"/>
          </ac:spMkLst>
        </pc:spChg>
        <pc:picChg chg="del">
          <ac:chgData name="Katrin Elsner" userId="b96123e170685800" providerId="LiveId" clId="{358403BB-6F3D-4F9B-B619-A6E85B233D56}" dt="2023-05-04T15:00:30.292" v="61" actId="478"/>
          <ac:picMkLst>
            <pc:docMk/>
            <pc:sldMk cId="4057503527" sldId="345"/>
            <ac:picMk id="5" creationId="{6011F924-7568-B155-43B9-E6549FDA62C4}"/>
          </ac:picMkLst>
        </pc:picChg>
        <pc:picChg chg="add del mod">
          <ac:chgData name="Katrin Elsner" userId="b96123e170685800" providerId="LiveId" clId="{358403BB-6F3D-4F9B-B619-A6E85B233D56}" dt="2023-05-04T15:07:21.974" v="193" actId="478"/>
          <ac:picMkLst>
            <pc:docMk/>
            <pc:sldMk cId="4057503527" sldId="345"/>
            <ac:picMk id="6" creationId="{AB58E80E-E49F-5ECC-6ED8-BA38387B29D7}"/>
          </ac:picMkLst>
        </pc:picChg>
        <pc:picChg chg="add mod">
          <ac:chgData name="Katrin Elsner" userId="b96123e170685800" providerId="LiveId" clId="{358403BB-6F3D-4F9B-B619-A6E85B233D56}" dt="2023-05-04T15:07:52.193" v="201" actId="1076"/>
          <ac:picMkLst>
            <pc:docMk/>
            <pc:sldMk cId="4057503527" sldId="345"/>
            <ac:picMk id="7" creationId="{AFBD5852-3AB2-0941-BFD8-D87316F971DD}"/>
          </ac:picMkLst>
        </pc:picChg>
        <pc:picChg chg="add del mod">
          <ac:chgData name="Katrin Elsner" userId="b96123e170685800" providerId="LiveId" clId="{358403BB-6F3D-4F9B-B619-A6E85B233D56}" dt="2023-05-04T15:07:50.182" v="200" actId="478"/>
          <ac:picMkLst>
            <pc:docMk/>
            <pc:sldMk cId="4057503527" sldId="345"/>
            <ac:picMk id="8" creationId="{B488F7ED-2AEC-9657-960C-045F1B961B4A}"/>
          </ac:picMkLst>
        </pc:picChg>
      </pc:sldChg>
      <pc:sldChg chg="addSp delSp modSp add mod">
        <pc:chgData name="Katrin Elsner" userId="b96123e170685800" providerId="LiveId" clId="{358403BB-6F3D-4F9B-B619-A6E85B233D56}" dt="2023-05-04T15:08:09.669" v="206" actId="1076"/>
        <pc:sldMkLst>
          <pc:docMk/>
          <pc:sldMk cId="1179742527" sldId="346"/>
        </pc:sldMkLst>
        <pc:spChg chg="mod">
          <ac:chgData name="Katrin Elsner" userId="b96123e170685800" providerId="LiveId" clId="{358403BB-6F3D-4F9B-B619-A6E85B233D56}" dt="2023-05-04T15:00:57.667" v="78" actId="20577"/>
          <ac:spMkLst>
            <pc:docMk/>
            <pc:sldMk cId="1179742527" sldId="346"/>
            <ac:spMk id="2" creationId="{D4C43DD4-84AD-9684-92C8-53B1374287AC}"/>
          </ac:spMkLst>
        </pc:spChg>
        <pc:spChg chg="mod">
          <ac:chgData name="Katrin Elsner" userId="b96123e170685800" providerId="LiveId" clId="{358403BB-6F3D-4F9B-B619-A6E85B233D56}" dt="2023-05-04T15:03:10.455" v="131" actId="20577"/>
          <ac:spMkLst>
            <pc:docMk/>
            <pc:sldMk cId="1179742527" sldId="346"/>
            <ac:spMk id="3" creationId="{F2475919-EB90-A1DE-65A6-D13F384E083D}"/>
          </ac:spMkLst>
        </pc:spChg>
        <pc:picChg chg="add del mod">
          <ac:chgData name="Katrin Elsner" userId="b96123e170685800" providerId="LiveId" clId="{358403BB-6F3D-4F9B-B619-A6E85B233D56}" dt="2023-05-04T15:08:04.390" v="202" actId="478"/>
          <ac:picMkLst>
            <pc:docMk/>
            <pc:sldMk cId="1179742527" sldId="346"/>
            <ac:picMk id="5" creationId="{D59670FD-A1B3-E69D-C154-D7856A563BB0}"/>
          </ac:picMkLst>
        </pc:picChg>
        <pc:picChg chg="del">
          <ac:chgData name="Katrin Elsner" userId="b96123e170685800" providerId="LiveId" clId="{358403BB-6F3D-4F9B-B619-A6E85B233D56}" dt="2023-05-04T15:01:36.348" v="87" actId="478"/>
          <ac:picMkLst>
            <pc:docMk/>
            <pc:sldMk cId="1179742527" sldId="346"/>
            <ac:picMk id="6" creationId="{AB58E80E-E49F-5ECC-6ED8-BA38387B29D7}"/>
          </ac:picMkLst>
        </pc:picChg>
        <pc:picChg chg="add mod">
          <ac:chgData name="Katrin Elsner" userId="b96123e170685800" providerId="LiveId" clId="{358403BB-6F3D-4F9B-B619-A6E85B233D56}" dt="2023-05-04T15:08:09.669" v="206" actId="1076"/>
          <ac:picMkLst>
            <pc:docMk/>
            <pc:sldMk cId="1179742527" sldId="346"/>
            <ac:picMk id="7" creationId="{A24C199B-55CB-0C44-BC98-0FF92F11B4FD}"/>
          </ac:picMkLst>
        </pc:picChg>
      </pc:sldChg>
      <pc:sldChg chg="addSp delSp modSp add mod">
        <pc:chgData name="Katrin Elsner" userId="b96123e170685800" providerId="LiveId" clId="{358403BB-6F3D-4F9B-B619-A6E85B233D56}" dt="2023-05-04T15:04:52.749" v="157" actId="1076"/>
        <pc:sldMkLst>
          <pc:docMk/>
          <pc:sldMk cId="2876130220" sldId="347"/>
        </pc:sldMkLst>
        <pc:spChg chg="mod">
          <ac:chgData name="Katrin Elsner" userId="b96123e170685800" providerId="LiveId" clId="{358403BB-6F3D-4F9B-B619-A6E85B233D56}" dt="2023-05-04T15:02:35.532" v="116" actId="20577"/>
          <ac:spMkLst>
            <pc:docMk/>
            <pc:sldMk cId="2876130220" sldId="347"/>
            <ac:spMk id="2" creationId="{D4C43DD4-84AD-9684-92C8-53B1374287AC}"/>
          </ac:spMkLst>
        </pc:spChg>
        <pc:spChg chg="mod">
          <ac:chgData name="Katrin Elsner" userId="b96123e170685800" providerId="LiveId" clId="{358403BB-6F3D-4F9B-B619-A6E85B233D56}" dt="2023-05-04T15:04:29.989" v="152" actId="20577"/>
          <ac:spMkLst>
            <pc:docMk/>
            <pc:sldMk cId="2876130220" sldId="347"/>
            <ac:spMk id="3" creationId="{F2475919-EB90-A1DE-65A6-D13F384E083D}"/>
          </ac:spMkLst>
        </pc:spChg>
        <pc:picChg chg="del">
          <ac:chgData name="Katrin Elsner" userId="b96123e170685800" providerId="LiveId" clId="{358403BB-6F3D-4F9B-B619-A6E85B233D56}" dt="2023-05-04T15:02:37.318" v="117" actId="478"/>
          <ac:picMkLst>
            <pc:docMk/>
            <pc:sldMk cId="2876130220" sldId="347"/>
            <ac:picMk id="5" creationId="{D59670FD-A1B3-E69D-C154-D7856A563BB0}"/>
          </ac:picMkLst>
        </pc:picChg>
        <pc:picChg chg="add mod">
          <ac:chgData name="Katrin Elsner" userId="b96123e170685800" providerId="LiveId" clId="{358403BB-6F3D-4F9B-B619-A6E85B233D56}" dt="2023-05-04T15:04:52.749" v="157" actId="1076"/>
          <ac:picMkLst>
            <pc:docMk/>
            <pc:sldMk cId="2876130220" sldId="347"/>
            <ac:picMk id="6" creationId="{2D26C901-9C24-F773-E58B-64C5AE49921C}"/>
          </ac:picMkLst>
        </pc:picChg>
      </pc:sldChg>
      <pc:sldChg chg="addSp delSp modSp add mod">
        <pc:chgData name="Katrin Elsner" userId="b96123e170685800" providerId="LiveId" clId="{358403BB-6F3D-4F9B-B619-A6E85B233D56}" dt="2023-05-04T15:08:50.954" v="214" actId="14100"/>
        <pc:sldMkLst>
          <pc:docMk/>
          <pc:sldMk cId="2764681512" sldId="348"/>
        </pc:sldMkLst>
        <pc:spChg chg="mod">
          <ac:chgData name="Katrin Elsner" userId="b96123e170685800" providerId="LiveId" clId="{358403BB-6F3D-4F9B-B619-A6E85B233D56}" dt="2023-05-04T15:05:09.202" v="176" actId="20577"/>
          <ac:spMkLst>
            <pc:docMk/>
            <pc:sldMk cId="2764681512" sldId="348"/>
            <ac:spMk id="2" creationId="{D4C43DD4-84AD-9684-92C8-53B1374287AC}"/>
          </ac:spMkLst>
        </pc:spChg>
        <pc:spChg chg="mod">
          <ac:chgData name="Katrin Elsner" userId="b96123e170685800" providerId="LiveId" clId="{358403BB-6F3D-4F9B-B619-A6E85B233D56}" dt="2023-05-04T15:05:57.654" v="181" actId="2711"/>
          <ac:spMkLst>
            <pc:docMk/>
            <pc:sldMk cId="2764681512" sldId="348"/>
            <ac:spMk id="3" creationId="{F2475919-EB90-A1DE-65A6-D13F384E083D}"/>
          </ac:spMkLst>
        </pc:spChg>
        <pc:picChg chg="add del mod">
          <ac:chgData name="Katrin Elsner" userId="b96123e170685800" providerId="LiveId" clId="{358403BB-6F3D-4F9B-B619-A6E85B233D56}" dt="2023-05-04T15:06:51.530" v="185" actId="478"/>
          <ac:picMkLst>
            <pc:docMk/>
            <pc:sldMk cId="2764681512" sldId="348"/>
            <ac:picMk id="5" creationId="{37228C04-B98B-E954-6C7C-A553A8180AC1}"/>
          </ac:picMkLst>
        </pc:picChg>
        <pc:picChg chg="del">
          <ac:chgData name="Katrin Elsner" userId="b96123e170685800" providerId="LiveId" clId="{358403BB-6F3D-4F9B-B619-A6E85B233D56}" dt="2023-05-04T15:06:27.871" v="182" actId="478"/>
          <ac:picMkLst>
            <pc:docMk/>
            <pc:sldMk cId="2764681512" sldId="348"/>
            <ac:picMk id="6" creationId="{2D26C901-9C24-F773-E58B-64C5AE49921C}"/>
          </ac:picMkLst>
        </pc:picChg>
        <pc:picChg chg="add del mod">
          <ac:chgData name="Katrin Elsner" userId="b96123e170685800" providerId="LiveId" clId="{358403BB-6F3D-4F9B-B619-A6E85B233D56}" dt="2023-05-04T15:08:41.341" v="207" actId="478"/>
          <ac:picMkLst>
            <pc:docMk/>
            <pc:sldMk cId="2764681512" sldId="348"/>
            <ac:picMk id="7" creationId="{F607A5CD-4D4F-45AE-EC11-23BA07AAE55C}"/>
          </ac:picMkLst>
        </pc:picChg>
        <pc:picChg chg="add mod">
          <ac:chgData name="Katrin Elsner" userId="b96123e170685800" providerId="LiveId" clId="{358403BB-6F3D-4F9B-B619-A6E85B233D56}" dt="2023-05-04T15:08:50.954" v="214" actId="14100"/>
          <ac:picMkLst>
            <pc:docMk/>
            <pc:sldMk cId="2764681512" sldId="348"/>
            <ac:picMk id="8" creationId="{3801E106-84AB-9879-436E-D676FCC726E5}"/>
          </ac:picMkLst>
        </pc:picChg>
      </pc:sldChg>
    </pc:docChg>
  </pc:docChgLst>
  <pc:docChgLst>
    <pc:chgData name="Jecker Constanze HSLU W" userId="75a641ae-b9cc-4122-a9a8-d36bc9861e67" providerId="ADAL" clId="{691F3B24-62C4-4721-994D-B67873CA45AB}"/>
    <pc:docChg chg="modSld">
      <pc:chgData name="Jecker Constanze HSLU W" userId="75a641ae-b9cc-4122-a9a8-d36bc9861e67" providerId="ADAL" clId="{691F3B24-62C4-4721-994D-B67873CA45AB}" dt="2023-03-21T15:11:07.832" v="4"/>
      <pc:docMkLst>
        <pc:docMk/>
      </pc:docMkLst>
      <pc:sldChg chg="modSp">
        <pc:chgData name="Jecker Constanze HSLU W" userId="75a641ae-b9cc-4122-a9a8-d36bc9861e67" providerId="ADAL" clId="{691F3B24-62C4-4721-994D-B67873CA45AB}" dt="2023-03-21T15:11:07.832" v="4"/>
        <pc:sldMkLst>
          <pc:docMk/>
          <pc:sldMk cId="3825057976" sldId="328"/>
        </pc:sldMkLst>
        <pc:graphicFrameChg chg="mod">
          <ac:chgData name="Jecker Constanze HSLU W" userId="75a641ae-b9cc-4122-a9a8-d36bc9861e67" providerId="ADAL" clId="{691F3B24-62C4-4721-994D-B67873CA45AB}" dt="2023-03-21T15:11:07.832" v="4"/>
          <ac:graphicFrameMkLst>
            <pc:docMk/>
            <pc:sldMk cId="3825057976" sldId="328"/>
            <ac:graphicFrameMk id="42" creationId="{734ED974-85B0-804C-A4EA-FEDFBD33257F}"/>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A6E7CCD5-C37C-DF4C-BE58-86A96882FE8B}"/>
              </a:ext>
            </a:extLst>
          </p:cNvPr>
          <p:cNvSpPr>
            <a:spLocks noGrp="1" noChangeArrowheads="1"/>
          </p:cNvSpPr>
          <p:nvPr>
            <p:ph type="hdr" sz="quarter"/>
          </p:nvPr>
        </p:nvSpPr>
        <p:spPr bwMode="auto">
          <a:xfrm>
            <a:off x="0" y="0"/>
            <a:ext cx="2773363" cy="434975"/>
          </a:xfrm>
          <a:prstGeom prst="rect">
            <a:avLst/>
          </a:prstGeom>
          <a:noFill/>
          <a:ln>
            <a:noFill/>
          </a:ln>
        </p:spPr>
        <p:txBody>
          <a:bodyPr vert="horz" wrap="square" lIns="86210" tIns="43105" rIns="86210" bIns="43105" numCol="1" anchor="t" anchorCtr="0" compatLnSpc="1">
            <a:prstTxWarp prst="textNoShape">
              <a:avLst/>
            </a:prstTxWarp>
          </a:bodyPr>
          <a:lstStyle>
            <a:lvl1pPr defTabSz="862013" eaLnBrk="1" hangingPunct="1">
              <a:defRPr sz="1100">
                <a:latin typeface="Arial Narrow" pitchFamily="34" charset="0"/>
                <a:ea typeface="+mn-ea"/>
                <a:cs typeface="Arial" charset="0"/>
              </a:defRPr>
            </a:lvl1pPr>
          </a:lstStyle>
          <a:p>
            <a:pPr>
              <a:defRPr/>
            </a:pPr>
            <a:endParaRPr lang="de-DE" altLang="de-DE"/>
          </a:p>
        </p:txBody>
      </p:sp>
      <p:sp>
        <p:nvSpPr>
          <p:cNvPr id="4099" name="Rectangle 3">
            <a:extLst>
              <a:ext uri="{FF2B5EF4-FFF2-40B4-BE49-F238E27FC236}">
                <a16:creationId xmlns:a16="http://schemas.microsoft.com/office/drawing/2014/main" id="{F76D49C8-D3B8-4347-A2B9-95DE667C1022}"/>
              </a:ext>
            </a:extLst>
          </p:cNvPr>
          <p:cNvSpPr>
            <a:spLocks noGrp="1" noChangeArrowheads="1"/>
          </p:cNvSpPr>
          <p:nvPr>
            <p:ph type="dt" idx="1"/>
          </p:nvPr>
        </p:nvSpPr>
        <p:spPr bwMode="auto">
          <a:xfrm>
            <a:off x="3625850" y="0"/>
            <a:ext cx="2773363" cy="434975"/>
          </a:xfrm>
          <a:prstGeom prst="rect">
            <a:avLst/>
          </a:prstGeom>
          <a:noFill/>
          <a:ln>
            <a:noFill/>
          </a:ln>
        </p:spPr>
        <p:txBody>
          <a:bodyPr vert="horz" wrap="square" lIns="86210" tIns="43105" rIns="86210" bIns="43105" numCol="1" anchor="t" anchorCtr="0" compatLnSpc="1">
            <a:prstTxWarp prst="textNoShape">
              <a:avLst/>
            </a:prstTxWarp>
          </a:bodyPr>
          <a:lstStyle>
            <a:lvl1pPr algn="r" defTabSz="862013" eaLnBrk="1" hangingPunct="1">
              <a:defRPr sz="1100">
                <a:latin typeface="Arial Narrow" pitchFamily="34" charset="0"/>
                <a:ea typeface="+mn-ea"/>
                <a:cs typeface="Arial" charset="0"/>
              </a:defRPr>
            </a:lvl1pPr>
          </a:lstStyle>
          <a:p>
            <a:pPr>
              <a:defRPr/>
            </a:pPr>
            <a:endParaRPr lang="de-DE" altLang="de-DE"/>
          </a:p>
        </p:txBody>
      </p:sp>
      <p:sp>
        <p:nvSpPr>
          <p:cNvPr id="23556" name="Rectangle 4">
            <a:extLst>
              <a:ext uri="{FF2B5EF4-FFF2-40B4-BE49-F238E27FC236}">
                <a16:creationId xmlns:a16="http://schemas.microsoft.com/office/drawing/2014/main" id="{18B53A46-1A6E-7A44-8C07-900AA95838D4}"/>
              </a:ext>
            </a:extLst>
          </p:cNvPr>
          <p:cNvSpPr>
            <a:spLocks noGrp="1" noRot="1" noChangeAspect="1" noChangeArrowheads="1" noTextEdit="1"/>
          </p:cNvSpPr>
          <p:nvPr>
            <p:ph type="sldImg" idx="2"/>
          </p:nvPr>
        </p:nvSpPr>
        <p:spPr bwMode="auto">
          <a:xfrm>
            <a:off x="304800" y="650875"/>
            <a:ext cx="5791200" cy="3257550"/>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49F3F102-AEDE-6543-BF94-95F111C36170}"/>
              </a:ext>
            </a:extLst>
          </p:cNvPr>
          <p:cNvSpPr>
            <a:spLocks noGrp="1" noChangeArrowheads="1"/>
          </p:cNvSpPr>
          <p:nvPr>
            <p:ph type="body" sz="quarter" idx="3"/>
          </p:nvPr>
        </p:nvSpPr>
        <p:spPr bwMode="auto">
          <a:xfrm>
            <a:off x="639763" y="4125913"/>
            <a:ext cx="5121275" cy="3910012"/>
          </a:xfrm>
          <a:prstGeom prst="rect">
            <a:avLst/>
          </a:prstGeom>
          <a:noFill/>
          <a:ln>
            <a:noFill/>
          </a:ln>
        </p:spPr>
        <p:txBody>
          <a:bodyPr vert="horz" wrap="square" lIns="86210" tIns="43105" rIns="86210" bIns="43105" numCol="1" anchor="t" anchorCtr="0" compatLnSpc="1">
            <a:prstTxWarp prst="textNoShape">
              <a:avLst/>
            </a:prstTxWarp>
          </a:bodyPr>
          <a:lstStyle/>
          <a:p>
            <a:pPr lvl="0"/>
            <a:r>
              <a:rPr lang="de-CH" altLang="de-DE" noProof="0"/>
              <a:t>Textmasterformate durch Klicken bearbeiten</a:t>
            </a:r>
          </a:p>
          <a:p>
            <a:pPr lvl="1"/>
            <a:r>
              <a:rPr lang="de-CH" altLang="de-DE" noProof="0"/>
              <a:t>Zweite Ebene</a:t>
            </a:r>
          </a:p>
          <a:p>
            <a:pPr lvl="2"/>
            <a:r>
              <a:rPr lang="de-CH" altLang="de-DE" noProof="0"/>
              <a:t>Dritte Ebene</a:t>
            </a:r>
          </a:p>
          <a:p>
            <a:pPr lvl="3"/>
            <a:r>
              <a:rPr lang="de-CH" altLang="de-DE" noProof="0"/>
              <a:t>Vierte Ebene</a:t>
            </a:r>
          </a:p>
          <a:p>
            <a:pPr lvl="4"/>
            <a:r>
              <a:rPr lang="de-CH" altLang="de-DE" noProof="0"/>
              <a:t>Fünfte Ebene</a:t>
            </a:r>
          </a:p>
        </p:txBody>
      </p:sp>
      <p:sp>
        <p:nvSpPr>
          <p:cNvPr id="4102" name="Rectangle 6">
            <a:extLst>
              <a:ext uri="{FF2B5EF4-FFF2-40B4-BE49-F238E27FC236}">
                <a16:creationId xmlns:a16="http://schemas.microsoft.com/office/drawing/2014/main" id="{193C457E-5DA3-0946-9224-320E721EF568}"/>
              </a:ext>
            </a:extLst>
          </p:cNvPr>
          <p:cNvSpPr>
            <a:spLocks noGrp="1" noChangeArrowheads="1"/>
          </p:cNvSpPr>
          <p:nvPr>
            <p:ph type="ftr" sz="quarter" idx="4"/>
          </p:nvPr>
        </p:nvSpPr>
        <p:spPr bwMode="auto">
          <a:xfrm>
            <a:off x="0" y="8250238"/>
            <a:ext cx="2773363" cy="434975"/>
          </a:xfrm>
          <a:prstGeom prst="rect">
            <a:avLst/>
          </a:prstGeom>
          <a:noFill/>
          <a:ln>
            <a:noFill/>
          </a:ln>
        </p:spPr>
        <p:txBody>
          <a:bodyPr vert="horz" wrap="square" lIns="86210" tIns="43105" rIns="86210" bIns="43105" numCol="1" anchor="b" anchorCtr="0" compatLnSpc="1">
            <a:prstTxWarp prst="textNoShape">
              <a:avLst/>
            </a:prstTxWarp>
          </a:bodyPr>
          <a:lstStyle>
            <a:lvl1pPr defTabSz="862013" eaLnBrk="1" hangingPunct="1">
              <a:defRPr sz="1100">
                <a:latin typeface="Arial Narrow" pitchFamily="34" charset="0"/>
                <a:ea typeface="+mn-ea"/>
                <a:cs typeface="Arial" charset="0"/>
              </a:defRPr>
            </a:lvl1pPr>
          </a:lstStyle>
          <a:p>
            <a:pPr>
              <a:defRPr/>
            </a:pPr>
            <a:endParaRPr lang="de-DE" altLang="de-DE"/>
          </a:p>
        </p:txBody>
      </p:sp>
      <p:sp>
        <p:nvSpPr>
          <p:cNvPr id="4103" name="Rectangle 7">
            <a:extLst>
              <a:ext uri="{FF2B5EF4-FFF2-40B4-BE49-F238E27FC236}">
                <a16:creationId xmlns:a16="http://schemas.microsoft.com/office/drawing/2014/main" id="{027B88F2-4789-D844-8C8D-013C1FC25F58}"/>
              </a:ext>
            </a:extLst>
          </p:cNvPr>
          <p:cNvSpPr>
            <a:spLocks noGrp="1" noChangeArrowheads="1"/>
          </p:cNvSpPr>
          <p:nvPr>
            <p:ph type="sldNum" sz="quarter" idx="5"/>
          </p:nvPr>
        </p:nvSpPr>
        <p:spPr bwMode="auto">
          <a:xfrm>
            <a:off x="3625850" y="8250238"/>
            <a:ext cx="2773363" cy="434975"/>
          </a:xfrm>
          <a:prstGeom prst="rect">
            <a:avLst/>
          </a:prstGeom>
          <a:noFill/>
          <a:ln>
            <a:noFill/>
          </a:ln>
        </p:spPr>
        <p:txBody>
          <a:bodyPr vert="horz" wrap="square" lIns="86210" tIns="43105" rIns="86210" bIns="43105" numCol="1" anchor="b" anchorCtr="0" compatLnSpc="1">
            <a:prstTxWarp prst="textNoShape">
              <a:avLst/>
            </a:prstTxWarp>
          </a:bodyPr>
          <a:lstStyle>
            <a:lvl1pPr algn="r" defTabSz="862013" eaLnBrk="1" hangingPunct="1">
              <a:defRPr sz="1100" smtClean="0">
                <a:latin typeface="Arial Narrow" panose="020B0604020202020204" pitchFamily="34" charset="0"/>
              </a:defRPr>
            </a:lvl1pPr>
          </a:lstStyle>
          <a:p>
            <a:pPr>
              <a:defRPr/>
            </a:pPr>
            <a:fld id="{54D8EBE3-0B53-DB46-B86F-9CDED2EAED4A}" type="slidenum">
              <a:rPr lang="de-CH" altLang="de-DE"/>
              <a:pPr>
                <a:defRPr/>
              </a:pPr>
              <a:t>‹Nr.›</a:t>
            </a:fld>
            <a:endParaRPr lang="de-CH" altLang="de-DE"/>
          </a:p>
        </p:txBody>
      </p:sp>
    </p:spTree>
    <p:extLst>
      <p:ext uri="{BB962C8B-B14F-4D97-AF65-F5344CB8AC3E}">
        <p14:creationId xmlns:p14="http://schemas.microsoft.com/office/powerpoint/2010/main" val="304594975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Narrow" pitchFamily="34" charset="0"/>
        <a:ea typeface="ＭＳ Ｐゴシック" charset="0"/>
        <a:cs typeface="Arial" charset="0"/>
      </a:defRPr>
    </a:lvl1pPr>
    <a:lvl2pPr marL="457200" algn="l" rtl="0" eaLnBrk="0" fontAlgn="base" hangingPunct="0">
      <a:spcBef>
        <a:spcPct val="30000"/>
      </a:spcBef>
      <a:spcAft>
        <a:spcPct val="0"/>
      </a:spcAft>
      <a:defRPr sz="1200" kern="1200">
        <a:solidFill>
          <a:schemeClr val="tx1"/>
        </a:solidFill>
        <a:latin typeface="Arial Narrow" pitchFamily="34" charset="0"/>
        <a:ea typeface="Arial" charset="0"/>
        <a:cs typeface="Arial" charset="0"/>
      </a:defRPr>
    </a:lvl2pPr>
    <a:lvl3pPr marL="914400" algn="l" rtl="0" eaLnBrk="0" fontAlgn="base" hangingPunct="0">
      <a:spcBef>
        <a:spcPct val="30000"/>
      </a:spcBef>
      <a:spcAft>
        <a:spcPct val="0"/>
      </a:spcAft>
      <a:defRPr sz="1200" kern="1200">
        <a:solidFill>
          <a:schemeClr val="tx1"/>
        </a:solidFill>
        <a:latin typeface="Arial Narrow" pitchFamily="34" charset="0"/>
        <a:ea typeface="Arial" charset="0"/>
        <a:cs typeface="Arial" charset="0"/>
      </a:defRPr>
    </a:lvl3pPr>
    <a:lvl4pPr marL="1371600" algn="l" rtl="0" eaLnBrk="0" fontAlgn="base" hangingPunct="0">
      <a:spcBef>
        <a:spcPct val="30000"/>
      </a:spcBef>
      <a:spcAft>
        <a:spcPct val="0"/>
      </a:spcAft>
      <a:defRPr sz="1200" kern="1200">
        <a:solidFill>
          <a:schemeClr val="tx1"/>
        </a:solidFill>
        <a:latin typeface="Arial Narrow" pitchFamily="34" charset="0"/>
        <a:ea typeface="Arial" charset="0"/>
        <a:cs typeface="Arial" charset="0"/>
      </a:defRPr>
    </a:lvl4pPr>
    <a:lvl5pPr marL="1828800" algn="l" rtl="0" eaLnBrk="0" fontAlgn="base" hangingPunct="0">
      <a:spcBef>
        <a:spcPct val="30000"/>
      </a:spcBef>
      <a:spcAft>
        <a:spcPct val="0"/>
      </a:spcAft>
      <a:defRPr sz="1200" kern="1200">
        <a:solidFill>
          <a:schemeClr val="tx1"/>
        </a:solidFill>
        <a:latin typeface="Arial Narrow" pitchFamily="34" charset="0"/>
        <a:ea typeface="Arial" charset="0"/>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4" name="Textplatzhalter 4">
            <a:extLst>
              <a:ext uri="{FF2B5EF4-FFF2-40B4-BE49-F238E27FC236}">
                <a16:creationId xmlns:a16="http://schemas.microsoft.com/office/drawing/2014/main" id="{41772299-7045-064A-AB87-929B4064B0A0}"/>
              </a:ext>
            </a:extLst>
          </p:cNvPr>
          <p:cNvSpPr>
            <a:spLocks noGrp="1"/>
          </p:cNvSpPr>
          <p:nvPr>
            <p:ph type="body" sz="quarter" idx="11" hasCustomPrompt="1"/>
          </p:nvPr>
        </p:nvSpPr>
        <p:spPr>
          <a:xfrm>
            <a:off x="1368425" y="2514973"/>
            <a:ext cx="7272337" cy="589375"/>
          </a:xfrm>
          <a:prstGeom prst="rect">
            <a:avLst/>
          </a:prstGeom>
        </p:spPr>
        <p:txBody>
          <a:bodyPr lIns="0" tIns="0" rIns="0" bIns="0"/>
          <a:lstStyle>
            <a:lvl1pPr marL="0" indent="0" fontAlgn="auto">
              <a:lnSpc>
                <a:spcPts val="4200"/>
              </a:lnSpc>
              <a:spcBef>
                <a:spcPts val="0"/>
              </a:spcBef>
              <a:spcAft>
                <a:spcPts val="0"/>
              </a:spcAft>
              <a:buFont typeface="Arial" panose="020B0604020202020204" pitchFamily="34" charset="0"/>
              <a:buNone/>
              <a:defRPr sz="3600" b="0" i="0">
                <a:solidFill>
                  <a:schemeClr val="bg1"/>
                </a:solidFill>
                <a:latin typeface="Arial Narrow" panose="020B0606020202030204" pitchFamily="34" charset="0"/>
              </a:defRPr>
            </a:lvl1pPr>
          </a:lstStyle>
          <a:p>
            <a:pPr fontAlgn="auto">
              <a:lnSpc>
                <a:spcPts val="4200"/>
              </a:lnSpc>
              <a:spcAft>
                <a:spcPts val="0"/>
              </a:spcAft>
              <a:defRPr/>
            </a:pPr>
            <a:r>
              <a:rPr lang="de-DE" altLang="de-DE" sz="3600" dirty="0">
                <a:latin typeface="Arial Narrow" panose="020B0604020202020204" pitchFamily="34" charset="0"/>
                <a:cs typeface="Arial Narrow" panose="020B0604020202020204" pitchFamily="34" charset="0"/>
              </a:rPr>
              <a:t>Titel: Arial Narrow Regular 36 </a:t>
            </a:r>
            <a:r>
              <a:rPr lang="de-DE" altLang="de-DE" sz="3600" dirty="0" err="1">
                <a:latin typeface="Arial Narrow" panose="020B0604020202020204" pitchFamily="34" charset="0"/>
                <a:cs typeface="Arial Narrow" panose="020B0604020202020204" pitchFamily="34" charset="0"/>
              </a:rPr>
              <a:t>pt</a:t>
            </a:r>
            <a:endParaRPr lang="de-DE" altLang="de-DE" sz="3600" dirty="0">
              <a:latin typeface="Arial Narrow" panose="020B0604020202020204" pitchFamily="34" charset="0"/>
              <a:cs typeface="Arial Narrow" panose="020B0604020202020204" pitchFamily="34" charset="0"/>
            </a:endParaRPr>
          </a:p>
        </p:txBody>
      </p:sp>
      <p:sp>
        <p:nvSpPr>
          <p:cNvPr id="7" name="Textplatzhalter 6">
            <a:extLst>
              <a:ext uri="{FF2B5EF4-FFF2-40B4-BE49-F238E27FC236}">
                <a16:creationId xmlns:a16="http://schemas.microsoft.com/office/drawing/2014/main" id="{ADCB4354-7E5F-F04B-BF86-6D56EC5599F5}"/>
              </a:ext>
            </a:extLst>
          </p:cNvPr>
          <p:cNvSpPr>
            <a:spLocks noGrp="1"/>
          </p:cNvSpPr>
          <p:nvPr>
            <p:ph type="body" sz="quarter" idx="12" hasCustomPrompt="1"/>
          </p:nvPr>
        </p:nvSpPr>
        <p:spPr>
          <a:xfrm>
            <a:off x="1368425" y="3119811"/>
            <a:ext cx="7272338" cy="506412"/>
          </a:xfrm>
          <a:prstGeom prst="rect">
            <a:avLst/>
          </a:prstGeom>
        </p:spPr>
        <p:txBody>
          <a:bodyPr lIns="0" tIns="0" rIns="0" bIns="0"/>
          <a:lstStyle>
            <a:lvl1pPr marL="0" indent="0" fontAlgn="auto">
              <a:lnSpc>
                <a:spcPts val="2800"/>
              </a:lnSpc>
              <a:spcBef>
                <a:spcPts val="0"/>
              </a:spcBef>
              <a:spcAft>
                <a:spcPts val="0"/>
              </a:spcAft>
              <a:buFont typeface="Arial" panose="020B0604020202020204" pitchFamily="34" charset="0"/>
              <a:buNone/>
              <a:defRPr sz="2200" b="0" i="0">
                <a:solidFill>
                  <a:schemeClr val="bg1"/>
                </a:solidFill>
                <a:latin typeface="Arial Narrow" panose="020B0606020202030204" pitchFamily="34" charset="0"/>
              </a:defRPr>
            </a:lvl1pPr>
            <a:lvl2pPr marL="457200" indent="0">
              <a:lnSpc>
                <a:spcPts val="2800"/>
              </a:lnSpc>
              <a:buFont typeface="Arial" panose="020B0604020202020204" pitchFamily="34" charset="0"/>
              <a:buNone/>
              <a:defRPr sz="2200" b="0" i="0">
                <a:solidFill>
                  <a:schemeClr val="bg1"/>
                </a:solidFill>
                <a:latin typeface="Arial Narrow" panose="020B0606020202030204" pitchFamily="34" charset="0"/>
              </a:defRPr>
            </a:lvl2pPr>
            <a:lvl3pPr marL="914400" indent="0">
              <a:lnSpc>
                <a:spcPts val="2800"/>
              </a:lnSpc>
              <a:buFont typeface="Arial" panose="020B0604020202020204" pitchFamily="34" charset="0"/>
              <a:buNone/>
              <a:defRPr sz="2200" b="0" i="0">
                <a:solidFill>
                  <a:schemeClr val="bg1"/>
                </a:solidFill>
                <a:latin typeface="Arial Narrow" panose="020B0606020202030204" pitchFamily="34" charset="0"/>
              </a:defRPr>
            </a:lvl3pPr>
            <a:lvl4pPr marL="1371600" indent="0">
              <a:lnSpc>
                <a:spcPts val="2800"/>
              </a:lnSpc>
              <a:buFont typeface="Arial" panose="020B0604020202020204" pitchFamily="34" charset="0"/>
              <a:buNone/>
              <a:defRPr sz="2200" b="0" i="0">
                <a:solidFill>
                  <a:schemeClr val="bg1"/>
                </a:solidFill>
                <a:latin typeface="Arial Narrow" panose="020B0606020202030204" pitchFamily="34" charset="0"/>
              </a:defRPr>
            </a:lvl4pPr>
            <a:lvl5pPr marL="1828800" indent="0">
              <a:lnSpc>
                <a:spcPts val="2800"/>
              </a:lnSpc>
              <a:buFont typeface="Arial" panose="020B0604020202020204" pitchFamily="34" charset="0"/>
              <a:buNone/>
              <a:defRPr sz="2200" b="0" i="0">
                <a:solidFill>
                  <a:schemeClr val="bg1"/>
                </a:solidFill>
                <a:latin typeface="Arial Narrow" panose="020B0606020202030204" pitchFamily="34" charset="0"/>
              </a:defRPr>
            </a:lvl5pPr>
          </a:lstStyle>
          <a:p>
            <a:pPr marL="0" indent="0" fontAlgn="auto">
              <a:lnSpc>
                <a:spcPts val="2800"/>
              </a:lnSpc>
              <a:spcBef>
                <a:spcPts val="0"/>
              </a:spcBef>
              <a:spcAft>
                <a:spcPts val="0"/>
              </a:spcAft>
              <a:buFont typeface="Arial" panose="020B0604020202020204" pitchFamily="34" charset="0"/>
              <a:buNone/>
              <a:defRPr/>
            </a:pPr>
            <a:r>
              <a:rPr lang="de-DE" altLang="de-DE" sz="2200" dirty="0">
                <a:solidFill>
                  <a:schemeClr val="bg1"/>
                </a:solidFill>
                <a:latin typeface="Arial Narrow" panose="020B0604020202020204" pitchFamily="34" charset="0"/>
                <a:cs typeface="Arial Narrow" panose="020B0604020202020204" pitchFamily="34" charset="0"/>
              </a:rPr>
              <a:t>Untertitel: Arial Narrow Regular 22 </a:t>
            </a:r>
            <a:r>
              <a:rPr lang="de-DE" altLang="de-DE" sz="2200" dirty="0" err="1">
                <a:solidFill>
                  <a:schemeClr val="bg1"/>
                </a:solidFill>
                <a:latin typeface="Arial Narrow" panose="020B0604020202020204" pitchFamily="34" charset="0"/>
                <a:cs typeface="Arial Narrow" panose="020B0604020202020204" pitchFamily="34" charset="0"/>
              </a:rPr>
              <a:t>pt</a:t>
            </a:r>
            <a:r>
              <a:rPr lang="de-DE" altLang="de-DE" sz="2200" dirty="0">
                <a:solidFill>
                  <a:schemeClr val="bg1"/>
                </a:solidFill>
                <a:latin typeface="Arial Narrow" panose="020B0604020202020204" pitchFamily="34" charset="0"/>
                <a:cs typeface="Arial Narrow" panose="020B0604020202020204" pitchFamily="34" charset="0"/>
              </a:rPr>
              <a:t> </a:t>
            </a:r>
            <a:endParaRPr lang="de-CH" altLang="de-DE" sz="2200" dirty="0">
              <a:solidFill>
                <a:schemeClr val="bg1"/>
              </a:solidFill>
              <a:latin typeface="Arial Narrow" panose="020B0604020202020204" pitchFamily="34" charset="0"/>
              <a:cs typeface="Arial Narrow" panose="020B0604020202020204" pitchFamily="34" charset="0"/>
            </a:endParaRPr>
          </a:p>
        </p:txBody>
      </p:sp>
    </p:spTree>
    <p:extLst>
      <p:ext uri="{BB962C8B-B14F-4D97-AF65-F5344CB8AC3E}">
        <p14:creationId xmlns:p14="http://schemas.microsoft.com/office/powerpoint/2010/main" val="3864559452"/>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Aufzählung V2">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7E723E1C-DA42-6143-BC81-64ACCDC6FDD3}"/>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r>
              <a:rPr lang="de-DE" dirty="0"/>
              <a:t> </a:t>
            </a:r>
          </a:p>
        </p:txBody>
      </p:sp>
      <p:sp>
        <p:nvSpPr>
          <p:cNvPr id="2" name="Foliennummernplatzhalter 1">
            <a:extLst>
              <a:ext uri="{FF2B5EF4-FFF2-40B4-BE49-F238E27FC236}">
                <a16:creationId xmlns:a16="http://schemas.microsoft.com/office/drawing/2014/main" id="{3126D8A3-3486-415A-AE13-1A20DAEF6B81}"/>
              </a:ext>
            </a:extLst>
          </p:cNvPr>
          <p:cNvSpPr>
            <a:spLocks noGrp="1"/>
          </p:cNvSpPr>
          <p:nvPr>
            <p:ph type="sldNum" sz="quarter" idx="13"/>
          </p:nvPr>
        </p:nvSpPr>
        <p:spPr/>
        <p:txBody>
          <a:bodyPr/>
          <a:lstStyle/>
          <a:p>
            <a:fld id="{DE1226C2-F133-44DF-AAED-DC1E350BCD78}" type="slidenum">
              <a:rPr lang="de-CH" smtClean="0"/>
              <a:t>‹Nr.›</a:t>
            </a:fld>
            <a:endParaRPr lang="de-CH" dirty="0"/>
          </a:p>
        </p:txBody>
      </p:sp>
      <p:sp>
        <p:nvSpPr>
          <p:cNvPr id="7" name="Textplatzhalter 6">
            <a:extLst>
              <a:ext uri="{FF2B5EF4-FFF2-40B4-BE49-F238E27FC236}">
                <a16:creationId xmlns:a16="http://schemas.microsoft.com/office/drawing/2014/main" id="{5F666AF5-0313-574F-BC76-8CA1D880F6FF}"/>
              </a:ext>
            </a:extLst>
          </p:cNvPr>
          <p:cNvSpPr>
            <a:spLocks noGrp="1"/>
          </p:cNvSpPr>
          <p:nvPr>
            <p:ph type="body" sz="quarter" idx="14" hasCustomPrompt="1"/>
          </p:nvPr>
        </p:nvSpPr>
        <p:spPr>
          <a:xfrm>
            <a:off x="932148" y="1381410"/>
            <a:ext cx="7597775" cy="3419475"/>
          </a:xfrm>
          <a:prstGeom prst="rect">
            <a:avLst/>
          </a:prstGeom>
        </p:spPr>
        <p:txBody>
          <a:bodyPr>
            <a:normAutofit/>
          </a:bodyPr>
          <a:lstStyle>
            <a:lvl1pPr marL="368300" indent="-360000">
              <a:lnSpc>
                <a:spcPct val="100000"/>
              </a:lnSpc>
              <a:spcBef>
                <a:spcPts val="600"/>
              </a:spcBef>
              <a:buFont typeface="+mj-lt"/>
              <a:buAutoNum type="arabicPeriod"/>
              <a:tabLst/>
              <a:defRPr sz="2200"/>
            </a:lvl1pPr>
            <a:lvl2pPr marL="746488" indent="-342900">
              <a:lnSpc>
                <a:spcPct val="100000"/>
              </a:lnSpc>
              <a:spcBef>
                <a:spcPts val="600"/>
              </a:spcBef>
              <a:buFont typeface="Wingdings" pitchFamily="2" charset="2"/>
              <a:buChar char="§"/>
              <a:tabLst/>
              <a:defRPr sz="2200"/>
            </a:lvl2pPr>
            <a:lvl3pPr marL="763588" indent="-395288">
              <a:tabLst/>
              <a:defRPr/>
            </a:lvl3pPr>
            <a:lvl4pPr marL="763588" indent="-395288">
              <a:tabLst/>
              <a:defRPr/>
            </a:lvl4pPr>
            <a:lvl5pPr marL="763588" indent="-395288">
              <a:tabLst/>
              <a:defRPr/>
            </a:lvl5pPr>
          </a:lstStyle>
          <a:p>
            <a:pPr lvl="0"/>
            <a:r>
              <a:rPr lang="de-DE" dirty="0"/>
              <a:t>Aufzählung erste Stufe, Arial Narrow Regular 22 </a:t>
            </a:r>
            <a:r>
              <a:rPr lang="de-DE" dirty="0" err="1"/>
              <a:t>pt</a:t>
            </a:r>
            <a:r>
              <a:rPr lang="de-DE" dirty="0"/>
              <a:t> </a:t>
            </a:r>
          </a:p>
          <a:p>
            <a:pPr lvl="1"/>
            <a:r>
              <a:rPr lang="de-DE" dirty="0"/>
              <a:t>Auflistung zweite Stufe, Arial Narrow Regular 22 </a:t>
            </a:r>
            <a:r>
              <a:rPr lang="de-DE" dirty="0" err="1"/>
              <a:t>pt</a:t>
            </a:r>
            <a:endParaRPr lang="de-DE" dirty="0"/>
          </a:p>
          <a:p>
            <a:pPr lvl="1"/>
            <a:r>
              <a:rPr lang="de-DE" dirty="0"/>
              <a:t>Zeilenabstand 28 </a:t>
            </a:r>
            <a:r>
              <a:rPr lang="de-DE" dirty="0" err="1"/>
              <a:t>pt</a:t>
            </a:r>
            <a:r>
              <a:rPr lang="de-DE" dirty="0"/>
              <a:t>, Abstand vor 6 </a:t>
            </a:r>
            <a:r>
              <a:rPr lang="de-DE" dirty="0" err="1"/>
              <a:t>pt</a:t>
            </a:r>
            <a:endParaRPr lang="de-DE" dirty="0"/>
          </a:p>
          <a:p>
            <a:pPr lvl="0"/>
            <a:r>
              <a:rPr lang="de-DE" dirty="0"/>
              <a:t>Aufzählung erste Stufe, Arial Narrow Regular 22 </a:t>
            </a:r>
            <a:r>
              <a:rPr lang="de-DE" dirty="0" err="1"/>
              <a:t>pt</a:t>
            </a:r>
            <a:r>
              <a:rPr lang="de-DE" dirty="0"/>
              <a:t> </a:t>
            </a:r>
          </a:p>
          <a:p>
            <a:pPr lvl="1"/>
            <a:r>
              <a:rPr lang="de-DE" dirty="0"/>
              <a:t>Auflistung zweite Stufe, Arial Narrow Regular 22 </a:t>
            </a:r>
            <a:r>
              <a:rPr lang="de-DE" dirty="0" err="1"/>
              <a:t>pt</a:t>
            </a:r>
            <a:endParaRPr lang="de-DE" dirty="0"/>
          </a:p>
          <a:p>
            <a:pPr lvl="1"/>
            <a:r>
              <a:rPr lang="de-DE" dirty="0"/>
              <a:t>Zeilenabstand 28 </a:t>
            </a:r>
            <a:r>
              <a:rPr lang="de-DE" dirty="0" err="1"/>
              <a:t>pt</a:t>
            </a:r>
            <a:r>
              <a:rPr lang="de-DE" dirty="0"/>
              <a:t>, Abstand vor 6 </a:t>
            </a:r>
            <a:r>
              <a:rPr lang="de-DE" dirty="0" err="1"/>
              <a:t>pt</a:t>
            </a:r>
            <a:endParaRPr lang="de-DE" dirty="0"/>
          </a:p>
          <a:p>
            <a:pPr lvl="0"/>
            <a:r>
              <a:rPr lang="de-DE" dirty="0"/>
              <a:t>Aufzählung erste Stufe, Arial Narrow Regular 22 </a:t>
            </a:r>
            <a:r>
              <a:rPr lang="de-DE" dirty="0" err="1"/>
              <a:t>pt</a:t>
            </a:r>
            <a:r>
              <a:rPr lang="de-DE" dirty="0"/>
              <a:t> </a:t>
            </a:r>
          </a:p>
          <a:p>
            <a:pPr lvl="1"/>
            <a:r>
              <a:rPr lang="de-DE" dirty="0"/>
              <a:t>Auflistung zweite Stufe, Arial Narrow Regular 22 </a:t>
            </a:r>
            <a:r>
              <a:rPr lang="de-DE" dirty="0" err="1"/>
              <a:t>pt</a:t>
            </a:r>
            <a:endParaRPr lang="de-DE" dirty="0"/>
          </a:p>
          <a:p>
            <a:pPr lvl="1"/>
            <a:endParaRPr lang="de-DE" dirty="0"/>
          </a:p>
          <a:p>
            <a:pPr lvl="1"/>
            <a:endParaRPr lang="de-DE" dirty="0"/>
          </a:p>
        </p:txBody>
      </p:sp>
    </p:spTree>
    <p:extLst>
      <p:ext uri="{BB962C8B-B14F-4D97-AF65-F5344CB8AC3E}">
        <p14:creationId xmlns:p14="http://schemas.microsoft.com/office/powerpoint/2010/main" val="6911497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 Aufzählung V3">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4EBD2786-C841-3845-A0A8-FB8E4C2F08E7}"/>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endParaRPr lang="de-DE" dirty="0"/>
          </a:p>
        </p:txBody>
      </p:sp>
      <p:sp>
        <p:nvSpPr>
          <p:cNvPr id="2" name="Foliennummernplatzhalter 1">
            <a:extLst>
              <a:ext uri="{FF2B5EF4-FFF2-40B4-BE49-F238E27FC236}">
                <a16:creationId xmlns:a16="http://schemas.microsoft.com/office/drawing/2014/main" id="{8B17C8E3-B495-4719-92D6-9BF9AFA3DF75}"/>
              </a:ext>
            </a:extLst>
          </p:cNvPr>
          <p:cNvSpPr>
            <a:spLocks noGrp="1"/>
          </p:cNvSpPr>
          <p:nvPr>
            <p:ph type="sldNum" sz="quarter" idx="13"/>
          </p:nvPr>
        </p:nvSpPr>
        <p:spPr/>
        <p:txBody>
          <a:bodyPr/>
          <a:lstStyle/>
          <a:p>
            <a:fld id="{DE1226C2-F133-44DF-AAED-DC1E350BCD78}" type="slidenum">
              <a:rPr lang="de-CH" smtClean="0"/>
              <a:t>‹Nr.›</a:t>
            </a:fld>
            <a:endParaRPr lang="de-CH" dirty="0"/>
          </a:p>
        </p:txBody>
      </p:sp>
      <p:sp>
        <p:nvSpPr>
          <p:cNvPr id="7" name="Textplatzhalter 6">
            <a:extLst>
              <a:ext uri="{FF2B5EF4-FFF2-40B4-BE49-F238E27FC236}">
                <a16:creationId xmlns:a16="http://schemas.microsoft.com/office/drawing/2014/main" id="{C8461BC2-F297-E54F-9491-D2439DB45597}"/>
              </a:ext>
            </a:extLst>
          </p:cNvPr>
          <p:cNvSpPr>
            <a:spLocks noGrp="1"/>
          </p:cNvSpPr>
          <p:nvPr>
            <p:ph type="body" sz="quarter" idx="14" hasCustomPrompt="1"/>
          </p:nvPr>
        </p:nvSpPr>
        <p:spPr>
          <a:xfrm>
            <a:off x="932148" y="1381410"/>
            <a:ext cx="7597775" cy="3419475"/>
          </a:xfrm>
          <a:prstGeom prst="rect">
            <a:avLst/>
          </a:prstGeom>
        </p:spPr>
        <p:txBody>
          <a:bodyPr>
            <a:normAutofit/>
          </a:bodyPr>
          <a:lstStyle>
            <a:lvl1pPr marL="8300" indent="0">
              <a:lnSpc>
                <a:spcPct val="100000"/>
              </a:lnSpc>
              <a:spcBef>
                <a:spcPts val="600"/>
              </a:spcBef>
              <a:buFontTx/>
              <a:buNone/>
              <a:tabLst/>
              <a:defRPr sz="2200"/>
            </a:lvl1pPr>
            <a:lvl2pPr marL="368300" indent="-355600">
              <a:lnSpc>
                <a:spcPct val="100000"/>
              </a:lnSpc>
              <a:spcBef>
                <a:spcPts val="600"/>
              </a:spcBef>
              <a:buFont typeface="Wingdings" pitchFamily="2" charset="2"/>
              <a:buChar char="§"/>
              <a:tabLst/>
              <a:defRPr sz="2200"/>
            </a:lvl2pPr>
            <a:lvl3pPr marL="763588" indent="-395288">
              <a:tabLst/>
              <a:defRPr/>
            </a:lvl3pPr>
            <a:lvl4pPr marL="763588" indent="-395288">
              <a:tabLst/>
              <a:defRPr/>
            </a:lvl4pPr>
            <a:lvl5pPr marL="763588" indent="-395288">
              <a:tabLst/>
              <a:defRPr/>
            </a:lvl5pPr>
          </a:lstStyle>
          <a:p>
            <a:pPr lvl="0"/>
            <a:r>
              <a:rPr lang="de-DE" dirty="0"/>
              <a:t>Aufzählung erste Stufe, Arial Narrow Regular 22 </a:t>
            </a:r>
            <a:r>
              <a:rPr lang="de-DE" dirty="0" err="1"/>
              <a:t>pt</a:t>
            </a:r>
            <a:r>
              <a:rPr lang="de-DE" dirty="0"/>
              <a:t> </a:t>
            </a:r>
          </a:p>
          <a:p>
            <a:pPr lvl="1"/>
            <a:r>
              <a:rPr lang="de-DE" dirty="0"/>
              <a:t>Auflistung zweite Stufe, Arial Narrow Regular 22 </a:t>
            </a:r>
            <a:r>
              <a:rPr lang="de-DE" dirty="0" err="1"/>
              <a:t>pt</a:t>
            </a:r>
            <a:endParaRPr lang="de-DE" dirty="0"/>
          </a:p>
          <a:p>
            <a:pPr lvl="1"/>
            <a:r>
              <a:rPr lang="de-DE" dirty="0"/>
              <a:t>Zeilenabstand 28 </a:t>
            </a:r>
            <a:r>
              <a:rPr lang="de-DE" dirty="0" err="1"/>
              <a:t>pt</a:t>
            </a:r>
            <a:r>
              <a:rPr lang="de-DE" dirty="0"/>
              <a:t>, Abstand vor 6 </a:t>
            </a:r>
            <a:r>
              <a:rPr lang="de-DE" dirty="0" err="1"/>
              <a:t>pt</a:t>
            </a:r>
            <a:endParaRPr lang="de-DE" dirty="0"/>
          </a:p>
          <a:p>
            <a:pPr lvl="0"/>
            <a:r>
              <a:rPr lang="de-DE" dirty="0"/>
              <a:t>Aufzählung erste Stufe, Arial Narrow Regular 22 </a:t>
            </a:r>
            <a:r>
              <a:rPr lang="de-DE" dirty="0" err="1"/>
              <a:t>pt</a:t>
            </a:r>
            <a:r>
              <a:rPr lang="de-DE" dirty="0"/>
              <a:t> </a:t>
            </a:r>
          </a:p>
          <a:p>
            <a:pPr lvl="1"/>
            <a:r>
              <a:rPr lang="de-DE" dirty="0"/>
              <a:t>Auflistung zweite Stufe, Arial Narrow Regular 22 </a:t>
            </a:r>
            <a:r>
              <a:rPr lang="de-DE" dirty="0" err="1"/>
              <a:t>pt</a:t>
            </a:r>
            <a:endParaRPr lang="de-DE" dirty="0"/>
          </a:p>
          <a:p>
            <a:pPr lvl="1"/>
            <a:r>
              <a:rPr lang="de-DE" dirty="0"/>
              <a:t>Zeilenabstand 28 </a:t>
            </a:r>
            <a:r>
              <a:rPr lang="de-DE" dirty="0" err="1"/>
              <a:t>pt</a:t>
            </a:r>
            <a:r>
              <a:rPr lang="de-DE" dirty="0"/>
              <a:t>, Abstand vor 6 </a:t>
            </a:r>
            <a:r>
              <a:rPr lang="de-DE" dirty="0" err="1"/>
              <a:t>pt</a:t>
            </a:r>
            <a:endParaRPr lang="de-DE" dirty="0"/>
          </a:p>
          <a:p>
            <a:pPr lvl="0"/>
            <a:r>
              <a:rPr lang="de-DE" dirty="0"/>
              <a:t>Aufzählung erste Stufe, Arial Narrow Regular 22 </a:t>
            </a:r>
            <a:r>
              <a:rPr lang="de-DE" dirty="0" err="1"/>
              <a:t>pt</a:t>
            </a:r>
            <a:r>
              <a:rPr lang="de-DE" dirty="0"/>
              <a:t> </a:t>
            </a:r>
          </a:p>
          <a:p>
            <a:pPr lvl="1"/>
            <a:r>
              <a:rPr lang="de-DE" dirty="0"/>
              <a:t>Auflistung zweite Stufe, Arial Narrow Regular 22 </a:t>
            </a:r>
            <a:r>
              <a:rPr lang="de-DE" dirty="0" err="1"/>
              <a:t>pt</a:t>
            </a:r>
            <a:endParaRPr lang="de-DE" dirty="0"/>
          </a:p>
          <a:p>
            <a:pPr lvl="1"/>
            <a:endParaRPr lang="de-DE" dirty="0"/>
          </a:p>
          <a:p>
            <a:pPr lvl="1"/>
            <a:endParaRPr lang="de-DE" dirty="0"/>
          </a:p>
        </p:txBody>
      </p:sp>
    </p:spTree>
    <p:extLst>
      <p:ext uri="{BB962C8B-B14F-4D97-AF65-F5344CB8AC3E}">
        <p14:creationId xmlns:p14="http://schemas.microsoft.com/office/powerpoint/2010/main" val="6604619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el, Bild, Lauftext">
    <p:spTree>
      <p:nvGrpSpPr>
        <p:cNvPr id="1" name=""/>
        <p:cNvGrpSpPr/>
        <p:nvPr/>
      </p:nvGrpSpPr>
      <p:grpSpPr>
        <a:xfrm>
          <a:off x="0" y="0"/>
          <a:ext cx="0" cy="0"/>
          <a:chOff x="0" y="0"/>
          <a:chExt cx="0" cy="0"/>
        </a:xfrm>
      </p:grpSpPr>
      <p:sp>
        <p:nvSpPr>
          <p:cNvPr id="4" name="Bildplatzhalter 5">
            <a:extLst>
              <a:ext uri="{FF2B5EF4-FFF2-40B4-BE49-F238E27FC236}">
                <a16:creationId xmlns:a16="http://schemas.microsoft.com/office/drawing/2014/main" id="{AF728425-F290-9A44-A500-0F83BBD3A993}"/>
              </a:ext>
            </a:extLst>
          </p:cNvPr>
          <p:cNvSpPr>
            <a:spLocks noGrp="1"/>
          </p:cNvSpPr>
          <p:nvPr>
            <p:ph type="pic" sz="quarter" idx="10"/>
          </p:nvPr>
        </p:nvSpPr>
        <p:spPr>
          <a:xfrm>
            <a:off x="1042988" y="1492249"/>
            <a:ext cx="3421062" cy="3419475"/>
          </a:xfrm>
          <a:prstGeom prst="rect">
            <a:avLst/>
          </a:prstGeom>
        </p:spPr>
        <p:txBody>
          <a:bodyPr/>
          <a:lstStyle/>
          <a:p>
            <a:pPr lvl="0"/>
            <a:endParaRPr lang="de-DE" noProof="0" dirty="0"/>
          </a:p>
        </p:txBody>
      </p:sp>
      <p:sp>
        <p:nvSpPr>
          <p:cNvPr id="11" name="Textplatzhalter 4">
            <a:extLst>
              <a:ext uri="{FF2B5EF4-FFF2-40B4-BE49-F238E27FC236}">
                <a16:creationId xmlns:a16="http://schemas.microsoft.com/office/drawing/2014/main" id="{95D4580C-A921-A745-AF53-91AEEF87FEF8}"/>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r>
              <a:rPr lang="de-DE" dirty="0"/>
              <a:t> </a:t>
            </a:r>
          </a:p>
        </p:txBody>
      </p:sp>
      <p:sp>
        <p:nvSpPr>
          <p:cNvPr id="2" name="Foliennummernplatzhalter 1">
            <a:extLst>
              <a:ext uri="{FF2B5EF4-FFF2-40B4-BE49-F238E27FC236}">
                <a16:creationId xmlns:a16="http://schemas.microsoft.com/office/drawing/2014/main" id="{AEBD0247-1188-4246-923F-A3F2B0C50D53}"/>
              </a:ext>
            </a:extLst>
          </p:cNvPr>
          <p:cNvSpPr>
            <a:spLocks noGrp="1"/>
          </p:cNvSpPr>
          <p:nvPr>
            <p:ph type="sldNum" sz="quarter" idx="14"/>
          </p:nvPr>
        </p:nvSpPr>
        <p:spPr/>
        <p:txBody>
          <a:bodyPr/>
          <a:lstStyle/>
          <a:p>
            <a:fld id="{DE1226C2-F133-44DF-AAED-DC1E350BCD78}" type="slidenum">
              <a:rPr lang="de-CH" smtClean="0"/>
              <a:t>‹Nr.›</a:t>
            </a:fld>
            <a:endParaRPr lang="de-CH" dirty="0"/>
          </a:p>
        </p:txBody>
      </p:sp>
      <p:sp>
        <p:nvSpPr>
          <p:cNvPr id="5" name="Textplatzhalter 4">
            <a:extLst>
              <a:ext uri="{FF2B5EF4-FFF2-40B4-BE49-F238E27FC236}">
                <a16:creationId xmlns:a16="http://schemas.microsoft.com/office/drawing/2014/main" id="{40EFA146-EAE8-3B4C-84EB-0C63F3763A20}"/>
              </a:ext>
            </a:extLst>
          </p:cNvPr>
          <p:cNvSpPr>
            <a:spLocks noGrp="1"/>
          </p:cNvSpPr>
          <p:nvPr>
            <p:ph type="body" sz="quarter" idx="15" hasCustomPrompt="1"/>
          </p:nvPr>
        </p:nvSpPr>
        <p:spPr>
          <a:xfrm>
            <a:off x="4610675" y="1395265"/>
            <a:ext cx="3960813" cy="3419475"/>
          </a:xfrm>
          <a:prstGeom prst="rect">
            <a:avLst/>
          </a:prstGeom>
        </p:spPr>
        <p:txBody>
          <a:bodyPr>
            <a:normAutofit/>
          </a:bodyPr>
          <a:lstStyle>
            <a:lvl1pPr marL="0" indent="-360000">
              <a:lnSpc>
                <a:spcPct val="100000"/>
              </a:lnSpc>
              <a:spcBef>
                <a:spcPts val="0"/>
              </a:spcBef>
              <a:tabLst/>
              <a:defRPr sz="2000"/>
            </a:lvl1pPr>
          </a:lstStyle>
          <a:p>
            <a:pPr lvl="0"/>
            <a:r>
              <a:rPr lang="de-DE" dirty="0"/>
              <a:t>Lauftext klein: Arial Narrow, Regular, 20pt. Zeilenabstand 26 </a:t>
            </a:r>
            <a:r>
              <a:rPr lang="de-DE" dirty="0" err="1"/>
              <a:t>pt</a:t>
            </a:r>
            <a:r>
              <a:rPr lang="de-DE" dirty="0"/>
              <a:t>. </a:t>
            </a:r>
            <a:r>
              <a:rPr lang="de-DE" dirty="0" err="1"/>
              <a:t>Endipis</a:t>
            </a:r>
            <a:r>
              <a:rPr lang="de-DE" dirty="0"/>
              <a:t> </a:t>
            </a:r>
            <a:r>
              <a:rPr lang="de-DE" dirty="0" err="1"/>
              <a:t>nummy</a:t>
            </a:r>
            <a:r>
              <a:rPr lang="de-DE" dirty="0"/>
              <a:t> </a:t>
            </a:r>
            <a:r>
              <a:rPr lang="de-DE" dirty="0" err="1"/>
              <a:t>ul</a:t>
            </a:r>
            <a:r>
              <a:rPr lang="de-DE" dirty="0"/>
              <a:t> </a:t>
            </a:r>
            <a:r>
              <a:rPr lang="de-DE" dirty="0" err="1"/>
              <a:t>put</a:t>
            </a:r>
            <a:r>
              <a:rPr lang="de-DE" dirty="0"/>
              <a:t> ad </a:t>
            </a:r>
            <a:r>
              <a:rPr lang="de-DE" dirty="0" err="1"/>
              <a:t>magnisa</a:t>
            </a:r>
            <a:r>
              <a:rPr lang="de-DE" dirty="0"/>
              <a:t> </a:t>
            </a:r>
            <a:r>
              <a:rPr lang="de-DE" dirty="0" err="1"/>
              <a:t>erlla</a:t>
            </a:r>
            <a:r>
              <a:rPr lang="de-DE" dirty="0"/>
              <a:t> </a:t>
            </a:r>
            <a:r>
              <a:rPr lang="de-DE" dirty="0" err="1"/>
              <a:t>Duipsum</a:t>
            </a:r>
            <a:r>
              <a:rPr lang="de-DE" dirty="0"/>
              <a:t> </a:t>
            </a:r>
            <a:r>
              <a:rPr lang="de-DE" dirty="0" err="1"/>
              <a:t>augue</a:t>
            </a:r>
            <a:r>
              <a:rPr lang="de-DE" dirty="0"/>
              <a:t> </a:t>
            </a:r>
            <a:r>
              <a:rPr lang="de-DE" dirty="0" err="1"/>
              <a:t>rer</a:t>
            </a:r>
            <a:r>
              <a:rPr lang="de-DE" dirty="0"/>
              <a:t> </a:t>
            </a:r>
            <a:r>
              <a:rPr lang="de-DE" dirty="0" err="1"/>
              <a:t>deanumaser</a:t>
            </a:r>
            <a:r>
              <a:rPr lang="de-DE" dirty="0"/>
              <a:t>. Odo del </a:t>
            </a:r>
            <a:r>
              <a:rPr lang="de-DE" dirty="0" err="1"/>
              <a:t>ullam</a:t>
            </a:r>
            <a:r>
              <a:rPr lang="de-DE" dirty="0"/>
              <a:t> Duis </a:t>
            </a:r>
            <a:r>
              <a:rPr lang="de-DE" dirty="0" err="1"/>
              <a:t>dunt</a:t>
            </a:r>
            <a:r>
              <a:rPr lang="de-DE" dirty="0"/>
              <a:t> </a:t>
            </a:r>
            <a:r>
              <a:rPr lang="de-DE" dirty="0" err="1"/>
              <a:t>wisismolu</a:t>
            </a:r>
            <a:r>
              <a:rPr lang="de-DE" dirty="0"/>
              <a:t>  </a:t>
            </a:r>
            <a:r>
              <a:rPr lang="de-DE" dirty="0" err="1"/>
              <a:t>dunt</a:t>
            </a:r>
            <a:r>
              <a:rPr lang="de-DE" dirty="0"/>
              <a:t> </a:t>
            </a:r>
            <a:r>
              <a:rPr lang="de-DE" dirty="0" err="1"/>
              <a:t>acip</a:t>
            </a:r>
            <a:r>
              <a:rPr lang="de-DE" dirty="0"/>
              <a:t> </a:t>
            </a:r>
            <a:r>
              <a:rPr lang="de-DE" dirty="0" err="1"/>
              <a:t>earam</a:t>
            </a:r>
            <a:r>
              <a:rPr lang="de-DE" dirty="0"/>
              <a:t> de </a:t>
            </a:r>
            <a:r>
              <a:rPr lang="de-DE" dirty="0" err="1"/>
              <a:t>deumaser</a:t>
            </a:r>
            <a:r>
              <a:rPr lang="de-DE" dirty="0"/>
              <a:t>. </a:t>
            </a:r>
            <a:r>
              <a:rPr lang="de-DE" dirty="0" err="1"/>
              <a:t>Endipis</a:t>
            </a:r>
            <a:r>
              <a:rPr lang="de-DE" dirty="0"/>
              <a:t> </a:t>
            </a:r>
            <a:r>
              <a:rPr lang="de-DE" dirty="0" err="1"/>
              <a:t>nummnulput</a:t>
            </a:r>
            <a:r>
              <a:rPr lang="de-DE" dirty="0"/>
              <a:t> </a:t>
            </a:r>
            <a:r>
              <a:rPr lang="de-DE" dirty="0" err="1"/>
              <a:t>admagnisa</a:t>
            </a:r>
            <a:r>
              <a:rPr lang="de-DE" dirty="0"/>
              <a:t> </a:t>
            </a:r>
            <a:r>
              <a:rPr lang="de-DE" dirty="0" err="1"/>
              <a:t>erlla</a:t>
            </a:r>
            <a:r>
              <a:rPr lang="de-DE" dirty="0"/>
              <a:t> </a:t>
            </a:r>
            <a:r>
              <a:rPr lang="de-DE" dirty="0" err="1"/>
              <a:t>Duipsum</a:t>
            </a:r>
            <a:r>
              <a:rPr lang="de-DE" dirty="0"/>
              <a:t> </a:t>
            </a:r>
            <a:r>
              <a:rPr lang="de-DE" dirty="0" err="1"/>
              <a:t>auguerer</a:t>
            </a:r>
            <a:r>
              <a:rPr lang="de-DE" dirty="0"/>
              <a:t> </a:t>
            </a:r>
            <a:r>
              <a:rPr lang="de-DE" dirty="0" err="1"/>
              <a:t>deranumaser</a:t>
            </a:r>
            <a:r>
              <a:rPr lang="de-DE" dirty="0"/>
              <a:t>. Odo del </a:t>
            </a:r>
            <a:r>
              <a:rPr lang="de-DE" dirty="0" err="1"/>
              <a:t>ullam</a:t>
            </a:r>
            <a:r>
              <a:rPr lang="de-DE" dirty="0"/>
              <a:t> Duis </a:t>
            </a:r>
            <a:r>
              <a:rPr lang="de-DE" dirty="0" err="1"/>
              <a:t>wisismoilui</a:t>
            </a:r>
            <a:r>
              <a:rPr lang="de-DE" dirty="0"/>
              <a:t> in </a:t>
            </a:r>
            <a:r>
              <a:rPr lang="de-DE" dirty="0" err="1"/>
              <a:t>hent</a:t>
            </a:r>
            <a:r>
              <a:rPr lang="de-DE" dirty="0"/>
              <a:t> </a:t>
            </a:r>
            <a:r>
              <a:rPr lang="de-DE" dirty="0" err="1"/>
              <a:t>dunt</a:t>
            </a:r>
            <a:r>
              <a:rPr lang="de-DE" dirty="0"/>
              <a:t> </a:t>
            </a:r>
            <a:r>
              <a:rPr lang="de-DE" dirty="0" err="1"/>
              <a:t>acip</a:t>
            </a:r>
            <a:r>
              <a:rPr lang="de-DE" dirty="0"/>
              <a:t> </a:t>
            </a:r>
            <a:r>
              <a:rPr lang="de-DE" dirty="0" err="1"/>
              <a:t>earam</a:t>
            </a:r>
            <a:r>
              <a:rPr lang="de-DE" dirty="0"/>
              <a:t> de </a:t>
            </a:r>
            <a:r>
              <a:rPr lang="de-DE" dirty="0" err="1"/>
              <a:t>deumaser</a:t>
            </a:r>
            <a:r>
              <a:rPr lang="de-DE" dirty="0"/>
              <a:t>.</a:t>
            </a:r>
          </a:p>
          <a:p>
            <a:pPr lvl="0"/>
            <a:endParaRPr lang="de-DE" dirty="0"/>
          </a:p>
        </p:txBody>
      </p:sp>
    </p:spTree>
    <p:extLst>
      <p:ext uri="{BB962C8B-B14F-4D97-AF65-F5344CB8AC3E}">
        <p14:creationId xmlns:p14="http://schemas.microsoft.com/office/powerpoint/2010/main" val="3706171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 2 Bilder, Lauftext">
    <p:spTree>
      <p:nvGrpSpPr>
        <p:cNvPr id="1" name=""/>
        <p:cNvGrpSpPr/>
        <p:nvPr/>
      </p:nvGrpSpPr>
      <p:grpSpPr>
        <a:xfrm>
          <a:off x="0" y="0"/>
          <a:ext cx="0" cy="0"/>
          <a:chOff x="0" y="0"/>
          <a:chExt cx="0" cy="0"/>
        </a:xfrm>
      </p:grpSpPr>
      <p:sp>
        <p:nvSpPr>
          <p:cNvPr id="11" name="Textplatzhalter 4">
            <a:extLst>
              <a:ext uri="{FF2B5EF4-FFF2-40B4-BE49-F238E27FC236}">
                <a16:creationId xmlns:a16="http://schemas.microsoft.com/office/drawing/2014/main" id="{95D4580C-A921-A745-AF53-91AEEF87FEF8}"/>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r>
              <a:rPr lang="de-DE" dirty="0"/>
              <a:t> </a:t>
            </a:r>
          </a:p>
        </p:txBody>
      </p:sp>
      <p:sp>
        <p:nvSpPr>
          <p:cNvPr id="7" name="Bildplatzhalter 5">
            <a:extLst>
              <a:ext uri="{FF2B5EF4-FFF2-40B4-BE49-F238E27FC236}">
                <a16:creationId xmlns:a16="http://schemas.microsoft.com/office/drawing/2014/main" id="{AB261291-6530-E949-9066-3AB03CA99CFE}"/>
              </a:ext>
            </a:extLst>
          </p:cNvPr>
          <p:cNvSpPr>
            <a:spLocks noGrp="1"/>
          </p:cNvSpPr>
          <p:nvPr>
            <p:ph type="pic" sz="quarter" idx="12"/>
          </p:nvPr>
        </p:nvSpPr>
        <p:spPr>
          <a:xfrm>
            <a:off x="1042988" y="1492250"/>
            <a:ext cx="3421062" cy="1619250"/>
          </a:xfrm>
          <a:prstGeom prst="rect">
            <a:avLst/>
          </a:prstGeom>
        </p:spPr>
        <p:txBody>
          <a:bodyPr/>
          <a:lstStyle/>
          <a:p>
            <a:pPr lvl="0"/>
            <a:endParaRPr lang="de-DE" noProof="0" dirty="0"/>
          </a:p>
        </p:txBody>
      </p:sp>
      <p:sp>
        <p:nvSpPr>
          <p:cNvPr id="12" name="Bildplatzhalter 5">
            <a:extLst>
              <a:ext uri="{FF2B5EF4-FFF2-40B4-BE49-F238E27FC236}">
                <a16:creationId xmlns:a16="http://schemas.microsoft.com/office/drawing/2014/main" id="{A710E9A2-D149-9E43-ABEE-6BD30FA77D96}"/>
              </a:ext>
            </a:extLst>
          </p:cNvPr>
          <p:cNvSpPr>
            <a:spLocks noGrp="1"/>
          </p:cNvSpPr>
          <p:nvPr>
            <p:ph type="pic" sz="quarter" idx="16"/>
          </p:nvPr>
        </p:nvSpPr>
        <p:spPr>
          <a:xfrm>
            <a:off x="1042988" y="3292475"/>
            <a:ext cx="3421062" cy="1619250"/>
          </a:xfrm>
          <a:prstGeom prst="rect">
            <a:avLst/>
          </a:prstGeom>
        </p:spPr>
        <p:txBody>
          <a:bodyPr/>
          <a:lstStyle/>
          <a:p>
            <a:pPr lvl="0"/>
            <a:endParaRPr lang="de-DE" noProof="0" dirty="0"/>
          </a:p>
        </p:txBody>
      </p:sp>
      <p:sp>
        <p:nvSpPr>
          <p:cNvPr id="2" name="Foliennummernplatzhalter 1">
            <a:extLst>
              <a:ext uri="{FF2B5EF4-FFF2-40B4-BE49-F238E27FC236}">
                <a16:creationId xmlns:a16="http://schemas.microsoft.com/office/drawing/2014/main" id="{1F8D7E36-2124-4BA5-8A96-00B5B82B2293}"/>
              </a:ext>
            </a:extLst>
          </p:cNvPr>
          <p:cNvSpPr>
            <a:spLocks noGrp="1"/>
          </p:cNvSpPr>
          <p:nvPr>
            <p:ph type="sldNum" sz="quarter" idx="18"/>
          </p:nvPr>
        </p:nvSpPr>
        <p:spPr/>
        <p:txBody>
          <a:bodyPr/>
          <a:lstStyle/>
          <a:p>
            <a:fld id="{DE1226C2-F133-44DF-AAED-DC1E350BCD78}" type="slidenum">
              <a:rPr lang="de-CH" smtClean="0"/>
              <a:t>‹Nr.›</a:t>
            </a:fld>
            <a:endParaRPr lang="de-CH" dirty="0"/>
          </a:p>
        </p:txBody>
      </p:sp>
      <p:sp>
        <p:nvSpPr>
          <p:cNvPr id="10" name="Textplatzhalter 4">
            <a:extLst>
              <a:ext uri="{FF2B5EF4-FFF2-40B4-BE49-F238E27FC236}">
                <a16:creationId xmlns:a16="http://schemas.microsoft.com/office/drawing/2014/main" id="{F3C9B799-D83C-CD4A-A8C4-D779DBC4CBEC}"/>
              </a:ext>
            </a:extLst>
          </p:cNvPr>
          <p:cNvSpPr>
            <a:spLocks noGrp="1"/>
          </p:cNvSpPr>
          <p:nvPr>
            <p:ph type="body" sz="quarter" idx="15" hasCustomPrompt="1"/>
          </p:nvPr>
        </p:nvSpPr>
        <p:spPr>
          <a:xfrm>
            <a:off x="4596820" y="1395265"/>
            <a:ext cx="3960813" cy="1716235"/>
          </a:xfrm>
          <a:prstGeom prst="rect">
            <a:avLst/>
          </a:prstGeom>
        </p:spPr>
        <p:txBody>
          <a:bodyPr>
            <a:normAutofit/>
          </a:bodyPr>
          <a:lstStyle>
            <a:lvl1pPr marL="0" indent="-360000">
              <a:lnSpc>
                <a:spcPct val="100000"/>
              </a:lnSpc>
              <a:spcBef>
                <a:spcPts val="0"/>
              </a:spcBef>
              <a:tabLst/>
              <a:defRPr sz="2000"/>
            </a:lvl1pPr>
          </a:lstStyle>
          <a:p>
            <a:pPr lvl="0"/>
            <a:r>
              <a:rPr lang="de-DE" dirty="0"/>
              <a:t>Lauftext klein: Arial Narrow, Regular, 20pt. Zeilenabstand 26 </a:t>
            </a:r>
            <a:r>
              <a:rPr lang="de-DE" dirty="0" err="1"/>
              <a:t>pt</a:t>
            </a:r>
            <a:r>
              <a:rPr lang="de-DE" dirty="0"/>
              <a:t>. </a:t>
            </a:r>
            <a:r>
              <a:rPr lang="de-DE" dirty="0" err="1"/>
              <a:t>Endipis</a:t>
            </a:r>
            <a:r>
              <a:rPr lang="de-DE" dirty="0"/>
              <a:t> </a:t>
            </a:r>
            <a:r>
              <a:rPr lang="de-DE" dirty="0" err="1"/>
              <a:t>nummy</a:t>
            </a:r>
            <a:r>
              <a:rPr lang="de-DE" dirty="0"/>
              <a:t> </a:t>
            </a:r>
            <a:r>
              <a:rPr lang="de-DE" dirty="0" err="1"/>
              <a:t>ul</a:t>
            </a:r>
            <a:r>
              <a:rPr lang="de-DE" dirty="0"/>
              <a:t> </a:t>
            </a:r>
            <a:r>
              <a:rPr lang="de-DE" dirty="0" err="1"/>
              <a:t>put</a:t>
            </a:r>
            <a:r>
              <a:rPr lang="de-DE" dirty="0"/>
              <a:t> ad </a:t>
            </a:r>
            <a:r>
              <a:rPr lang="de-DE" dirty="0" err="1"/>
              <a:t>magnisa</a:t>
            </a:r>
            <a:r>
              <a:rPr lang="de-DE" dirty="0"/>
              <a:t> </a:t>
            </a:r>
            <a:r>
              <a:rPr lang="de-DE" dirty="0" err="1"/>
              <a:t>erlla</a:t>
            </a:r>
            <a:r>
              <a:rPr lang="de-DE" dirty="0"/>
              <a:t> </a:t>
            </a:r>
            <a:r>
              <a:rPr lang="de-DE" dirty="0" err="1"/>
              <a:t>Duipsum</a:t>
            </a:r>
            <a:r>
              <a:rPr lang="de-DE" dirty="0"/>
              <a:t> </a:t>
            </a:r>
            <a:r>
              <a:rPr lang="de-DE" dirty="0" err="1"/>
              <a:t>augue</a:t>
            </a:r>
            <a:r>
              <a:rPr lang="de-DE" dirty="0"/>
              <a:t> </a:t>
            </a:r>
            <a:r>
              <a:rPr lang="de-DE" dirty="0" err="1"/>
              <a:t>rer</a:t>
            </a:r>
            <a:r>
              <a:rPr lang="de-DE" dirty="0"/>
              <a:t> </a:t>
            </a:r>
            <a:r>
              <a:rPr lang="de-DE" dirty="0" err="1"/>
              <a:t>deanumaser</a:t>
            </a:r>
            <a:r>
              <a:rPr lang="de-DE" dirty="0"/>
              <a:t>.</a:t>
            </a:r>
          </a:p>
        </p:txBody>
      </p:sp>
      <p:sp>
        <p:nvSpPr>
          <p:cNvPr id="13" name="Textplatzhalter 4">
            <a:extLst>
              <a:ext uri="{FF2B5EF4-FFF2-40B4-BE49-F238E27FC236}">
                <a16:creationId xmlns:a16="http://schemas.microsoft.com/office/drawing/2014/main" id="{24B96F52-FAEC-604C-A6B3-F176342CFA83}"/>
              </a:ext>
            </a:extLst>
          </p:cNvPr>
          <p:cNvSpPr>
            <a:spLocks noGrp="1"/>
          </p:cNvSpPr>
          <p:nvPr>
            <p:ph type="body" sz="quarter" idx="19" hasCustomPrompt="1"/>
          </p:nvPr>
        </p:nvSpPr>
        <p:spPr>
          <a:xfrm>
            <a:off x="4596820" y="3203234"/>
            <a:ext cx="3960813" cy="1716235"/>
          </a:xfrm>
          <a:prstGeom prst="rect">
            <a:avLst/>
          </a:prstGeom>
        </p:spPr>
        <p:txBody>
          <a:bodyPr>
            <a:normAutofit/>
          </a:bodyPr>
          <a:lstStyle>
            <a:lvl1pPr marL="0" indent="-360000">
              <a:lnSpc>
                <a:spcPct val="100000"/>
              </a:lnSpc>
              <a:spcBef>
                <a:spcPts val="0"/>
              </a:spcBef>
              <a:tabLst/>
              <a:defRPr sz="2000"/>
            </a:lvl1pPr>
          </a:lstStyle>
          <a:p>
            <a:pPr lvl="0"/>
            <a:r>
              <a:rPr lang="de-DE" dirty="0"/>
              <a:t>Lauftext klein: Arial Narrow, Regular, 20pt. Zeilenabstand 26 </a:t>
            </a:r>
            <a:r>
              <a:rPr lang="de-DE" dirty="0" err="1"/>
              <a:t>pt</a:t>
            </a:r>
            <a:r>
              <a:rPr lang="de-DE" dirty="0"/>
              <a:t>. </a:t>
            </a:r>
            <a:r>
              <a:rPr lang="de-DE" dirty="0" err="1"/>
              <a:t>Endipis</a:t>
            </a:r>
            <a:r>
              <a:rPr lang="de-DE" dirty="0"/>
              <a:t> </a:t>
            </a:r>
            <a:r>
              <a:rPr lang="de-DE" dirty="0" err="1"/>
              <a:t>nummy</a:t>
            </a:r>
            <a:r>
              <a:rPr lang="de-DE" dirty="0"/>
              <a:t> </a:t>
            </a:r>
            <a:r>
              <a:rPr lang="de-DE" dirty="0" err="1"/>
              <a:t>ul</a:t>
            </a:r>
            <a:r>
              <a:rPr lang="de-DE" dirty="0"/>
              <a:t> </a:t>
            </a:r>
            <a:r>
              <a:rPr lang="de-DE" dirty="0" err="1"/>
              <a:t>put</a:t>
            </a:r>
            <a:r>
              <a:rPr lang="de-DE" dirty="0"/>
              <a:t> ad </a:t>
            </a:r>
            <a:r>
              <a:rPr lang="de-DE" dirty="0" err="1"/>
              <a:t>magnisa</a:t>
            </a:r>
            <a:r>
              <a:rPr lang="de-DE" dirty="0"/>
              <a:t> </a:t>
            </a:r>
            <a:r>
              <a:rPr lang="de-DE" dirty="0" err="1"/>
              <a:t>erlla</a:t>
            </a:r>
            <a:r>
              <a:rPr lang="de-DE" dirty="0"/>
              <a:t> </a:t>
            </a:r>
            <a:r>
              <a:rPr lang="de-DE" dirty="0" err="1"/>
              <a:t>Duipsum</a:t>
            </a:r>
            <a:r>
              <a:rPr lang="de-DE" dirty="0"/>
              <a:t> </a:t>
            </a:r>
            <a:r>
              <a:rPr lang="de-DE" dirty="0" err="1"/>
              <a:t>augue</a:t>
            </a:r>
            <a:r>
              <a:rPr lang="de-DE" dirty="0"/>
              <a:t> </a:t>
            </a:r>
            <a:r>
              <a:rPr lang="de-DE" dirty="0" err="1"/>
              <a:t>rer</a:t>
            </a:r>
            <a:r>
              <a:rPr lang="de-DE" dirty="0"/>
              <a:t> </a:t>
            </a:r>
            <a:r>
              <a:rPr lang="de-DE" dirty="0" err="1"/>
              <a:t>deanumaser</a:t>
            </a:r>
            <a:r>
              <a:rPr lang="de-DE" dirty="0"/>
              <a:t>.</a:t>
            </a:r>
          </a:p>
        </p:txBody>
      </p:sp>
    </p:spTree>
    <p:extLst>
      <p:ext uri="{BB962C8B-B14F-4D97-AF65-F5344CB8AC3E}">
        <p14:creationId xmlns:p14="http://schemas.microsoft.com/office/powerpoint/2010/main" val="3216018854"/>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el, Aufzählung, Bilder">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02AB21A0-B917-0D45-8BBA-2C3F6F39B47C}"/>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endParaRPr lang="de-DE" dirty="0"/>
          </a:p>
        </p:txBody>
      </p:sp>
      <p:sp>
        <p:nvSpPr>
          <p:cNvPr id="4" name="Bildplatzhalter 5">
            <a:extLst>
              <a:ext uri="{FF2B5EF4-FFF2-40B4-BE49-F238E27FC236}">
                <a16:creationId xmlns:a16="http://schemas.microsoft.com/office/drawing/2014/main" id="{56CEC4D3-2CFE-9849-BBAC-EDFB8508E4A5}"/>
              </a:ext>
            </a:extLst>
          </p:cNvPr>
          <p:cNvSpPr>
            <a:spLocks noGrp="1"/>
          </p:cNvSpPr>
          <p:nvPr>
            <p:ph type="pic" sz="quarter" idx="16"/>
          </p:nvPr>
        </p:nvSpPr>
        <p:spPr>
          <a:xfrm>
            <a:off x="1042988" y="3292475"/>
            <a:ext cx="3421062" cy="1619250"/>
          </a:xfrm>
          <a:prstGeom prst="rect">
            <a:avLst/>
          </a:prstGeom>
        </p:spPr>
        <p:txBody>
          <a:bodyPr/>
          <a:lstStyle/>
          <a:p>
            <a:pPr lvl="0"/>
            <a:endParaRPr lang="de-DE" noProof="0" dirty="0"/>
          </a:p>
        </p:txBody>
      </p:sp>
      <p:sp>
        <p:nvSpPr>
          <p:cNvPr id="6" name="Bildplatzhalter 5">
            <a:extLst>
              <a:ext uri="{FF2B5EF4-FFF2-40B4-BE49-F238E27FC236}">
                <a16:creationId xmlns:a16="http://schemas.microsoft.com/office/drawing/2014/main" id="{7D6BD22C-2CFE-E34B-9FEB-DF1B3D84DE38}"/>
              </a:ext>
            </a:extLst>
          </p:cNvPr>
          <p:cNvSpPr>
            <a:spLocks noGrp="1"/>
          </p:cNvSpPr>
          <p:nvPr>
            <p:ph type="pic" sz="quarter" idx="17"/>
          </p:nvPr>
        </p:nvSpPr>
        <p:spPr>
          <a:xfrm>
            <a:off x="4679950" y="3292475"/>
            <a:ext cx="3421062" cy="1619250"/>
          </a:xfrm>
          <a:prstGeom prst="rect">
            <a:avLst/>
          </a:prstGeom>
        </p:spPr>
        <p:txBody>
          <a:bodyPr/>
          <a:lstStyle/>
          <a:p>
            <a:pPr lvl="0"/>
            <a:endParaRPr lang="de-DE" noProof="0" dirty="0"/>
          </a:p>
        </p:txBody>
      </p:sp>
      <p:sp>
        <p:nvSpPr>
          <p:cNvPr id="2" name="Foliennummernplatzhalter 1">
            <a:extLst>
              <a:ext uri="{FF2B5EF4-FFF2-40B4-BE49-F238E27FC236}">
                <a16:creationId xmlns:a16="http://schemas.microsoft.com/office/drawing/2014/main" id="{2F32ED31-F8D1-4782-8BDD-6437CB66EE4E}"/>
              </a:ext>
            </a:extLst>
          </p:cNvPr>
          <p:cNvSpPr>
            <a:spLocks noGrp="1"/>
          </p:cNvSpPr>
          <p:nvPr>
            <p:ph type="sldNum" sz="quarter" idx="18"/>
          </p:nvPr>
        </p:nvSpPr>
        <p:spPr/>
        <p:txBody>
          <a:bodyPr/>
          <a:lstStyle/>
          <a:p>
            <a:fld id="{DE1226C2-F133-44DF-AAED-DC1E350BCD78}" type="slidenum">
              <a:rPr lang="de-CH" smtClean="0"/>
              <a:t>‹Nr.›</a:t>
            </a:fld>
            <a:endParaRPr lang="de-CH" dirty="0"/>
          </a:p>
        </p:txBody>
      </p:sp>
      <p:sp>
        <p:nvSpPr>
          <p:cNvPr id="7" name="Textplatzhalter 6">
            <a:extLst>
              <a:ext uri="{FF2B5EF4-FFF2-40B4-BE49-F238E27FC236}">
                <a16:creationId xmlns:a16="http://schemas.microsoft.com/office/drawing/2014/main" id="{CDB4E86D-1F01-A644-954B-BCBDABEC6837}"/>
              </a:ext>
            </a:extLst>
          </p:cNvPr>
          <p:cNvSpPr>
            <a:spLocks noGrp="1"/>
          </p:cNvSpPr>
          <p:nvPr>
            <p:ph type="body" sz="quarter" idx="14" hasCustomPrompt="1"/>
          </p:nvPr>
        </p:nvSpPr>
        <p:spPr>
          <a:xfrm>
            <a:off x="932148" y="1381411"/>
            <a:ext cx="7597775" cy="1730090"/>
          </a:xfrm>
          <a:prstGeom prst="rect">
            <a:avLst/>
          </a:prstGeom>
        </p:spPr>
        <p:txBody>
          <a:bodyPr>
            <a:normAutofit/>
          </a:bodyPr>
          <a:lstStyle>
            <a:lvl1pPr marL="355600" indent="-342900">
              <a:lnSpc>
                <a:spcPct val="100000"/>
              </a:lnSpc>
              <a:spcBef>
                <a:spcPts val="600"/>
              </a:spcBef>
              <a:buFont typeface="Wingdings" pitchFamily="2" charset="2"/>
              <a:buChar char="§"/>
              <a:tabLst/>
              <a:defRPr sz="2200"/>
            </a:lvl1pPr>
            <a:lvl2pPr marL="355600" indent="-342900">
              <a:lnSpc>
                <a:spcPct val="100000"/>
              </a:lnSpc>
              <a:spcBef>
                <a:spcPts val="600"/>
              </a:spcBef>
              <a:buFont typeface="Wingdings" pitchFamily="2" charset="2"/>
              <a:buChar char="§"/>
              <a:tabLst/>
              <a:defRPr sz="2200"/>
            </a:lvl2pPr>
            <a:lvl3pPr marL="763588" indent="-395288">
              <a:tabLst/>
              <a:defRPr/>
            </a:lvl3pPr>
            <a:lvl4pPr marL="763588" indent="-395288">
              <a:tabLst/>
              <a:defRPr/>
            </a:lvl4pPr>
            <a:lvl5pPr marL="763588" indent="-395288">
              <a:tabLst/>
              <a:defRPr/>
            </a:lvl5pPr>
          </a:lstStyle>
          <a:p>
            <a:pPr lvl="0"/>
            <a:r>
              <a:rPr lang="de-DE" dirty="0"/>
              <a:t>Aufzählung erste Stufe, Arial Narrow Regular 22 </a:t>
            </a:r>
            <a:r>
              <a:rPr lang="de-DE" dirty="0" err="1"/>
              <a:t>pt</a:t>
            </a:r>
            <a:r>
              <a:rPr lang="de-DE" dirty="0"/>
              <a:t> </a:t>
            </a:r>
          </a:p>
          <a:p>
            <a:pPr lvl="1"/>
            <a:r>
              <a:rPr lang="de-DE" dirty="0"/>
              <a:t>Auflistung zweite Stufe, Arial Narrow Regular 22 </a:t>
            </a:r>
            <a:r>
              <a:rPr lang="de-DE" dirty="0" err="1"/>
              <a:t>pt</a:t>
            </a:r>
            <a:endParaRPr lang="de-DE" dirty="0"/>
          </a:p>
          <a:p>
            <a:pPr lvl="1"/>
            <a:r>
              <a:rPr lang="de-DE" dirty="0"/>
              <a:t>Zeilenabstand 28 </a:t>
            </a:r>
            <a:r>
              <a:rPr lang="de-DE" dirty="0" err="1"/>
              <a:t>pt</a:t>
            </a:r>
            <a:r>
              <a:rPr lang="de-DE" dirty="0"/>
              <a:t>, Abstand vor 6 </a:t>
            </a:r>
            <a:r>
              <a:rPr lang="de-DE" dirty="0" err="1"/>
              <a:t>pt</a:t>
            </a:r>
            <a:endParaRPr lang="de-DE" dirty="0"/>
          </a:p>
        </p:txBody>
      </p:sp>
    </p:spTree>
    <p:extLst>
      <p:ext uri="{BB962C8B-B14F-4D97-AF65-F5344CB8AC3E}">
        <p14:creationId xmlns:p14="http://schemas.microsoft.com/office/powerpoint/2010/main" val="5519630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el, Lauftext, Bilder">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02AB21A0-B917-0D45-8BBA-2C3F6F39B47C}"/>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endParaRPr lang="de-DE" dirty="0"/>
          </a:p>
        </p:txBody>
      </p:sp>
      <p:sp>
        <p:nvSpPr>
          <p:cNvPr id="4" name="Bildplatzhalter 5">
            <a:extLst>
              <a:ext uri="{FF2B5EF4-FFF2-40B4-BE49-F238E27FC236}">
                <a16:creationId xmlns:a16="http://schemas.microsoft.com/office/drawing/2014/main" id="{56CEC4D3-2CFE-9849-BBAC-EDFB8508E4A5}"/>
              </a:ext>
            </a:extLst>
          </p:cNvPr>
          <p:cNvSpPr>
            <a:spLocks noGrp="1"/>
          </p:cNvSpPr>
          <p:nvPr>
            <p:ph type="pic" sz="quarter" idx="16"/>
          </p:nvPr>
        </p:nvSpPr>
        <p:spPr>
          <a:xfrm>
            <a:off x="1042988" y="3292475"/>
            <a:ext cx="3421062" cy="1619250"/>
          </a:xfrm>
          <a:prstGeom prst="rect">
            <a:avLst/>
          </a:prstGeom>
        </p:spPr>
        <p:txBody>
          <a:bodyPr/>
          <a:lstStyle/>
          <a:p>
            <a:pPr lvl="0"/>
            <a:endParaRPr lang="de-DE" noProof="0" dirty="0"/>
          </a:p>
        </p:txBody>
      </p:sp>
      <p:sp>
        <p:nvSpPr>
          <p:cNvPr id="6" name="Bildplatzhalter 5">
            <a:extLst>
              <a:ext uri="{FF2B5EF4-FFF2-40B4-BE49-F238E27FC236}">
                <a16:creationId xmlns:a16="http://schemas.microsoft.com/office/drawing/2014/main" id="{7D6BD22C-2CFE-E34B-9FEB-DF1B3D84DE38}"/>
              </a:ext>
            </a:extLst>
          </p:cNvPr>
          <p:cNvSpPr>
            <a:spLocks noGrp="1"/>
          </p:cNvSpPr>
          <p:nvPr>
            <p:ph type="pic" sz="quarter" idx="17"/>
          </p:nvPr>
        </p:nvSpPr>
        <p:spPr>
          <a:xfrm>
            <a:off x="4679950" y="3292475"/>
            <a:ext cx="3421062" cy="1619250"/>
          </a:xfrm>
          <a:prstGeom prst="rect">
            <a:avLst/>
          </a:prstGeom>
        </p:spPr>
        <p:txBody>
          <a:bodyPr/>
          <a:lstStyle/>
          <a:p>
            <a:pPr lvl="0"/>
            <a:endParaRPr lang="de-DE" noProof="0" dirty="0"/>
          </a:p>
        </p:txBody>
      </p:sp>
      <p:sp>
        <p:nvSpPr>
          <p:cNvPr id="2" name="Foliennummernplatzhalter 1">
            <a:extLst>
              <a:ext uri="{FF2B5EF4-FFF2-40B4-BE49-F238E27FC236}">
                <a16:creationId xmlns:a16="http://schemas.microsoft.com/office/drawing/2014/main" id="{FE9263E8-256B-42B7-86DE-E4F07C69BE6B}"/>
              </a:ext>
            </a:extLst>
          </p:cNvPr>
          <p:cNvSpPr>
            <a:spLocks noGrp="1"/>
          </p:cNvSpPr>
          <p:nvPr>
            <p:ph type="sldNum" sz="quarter" idx="19"/>
          </p:nvPr>
        </p:nvSpPr>
        <p:spPr/>
        <p:txBody>
          <a:bodyPr/>
          <a:lstStyle/>
          <a:p>
            <a:fld id="{DE1226C2-F133-44DF-AAED-DC1E350BCD78}" type="slidenum">
              <a:rPr lang="de-CH" smtClean="0"/>
              <a:t>‹Nr.›</a:t>
            </a:fld>
            <a:endParaRPr lang="de-CH" dirty="0"/>
          </a:p>
        </p:txBody>
      </p:sp>
      <p:sp>
        <p:nvSpPr>
          <p:cNvPr id="8" name="Textplatzhalter 5">
            <a:extLst>
              <a:ext uri="{FF2B5EF4-FFF2-40B4-BE49-F238E27FC236}">
                <a16:creationId xmlns:a16="http://schemas.microsoft.com/office/drawing/2014/main" id="{4A751DB7-3F1B-5543-935B-35F0EC4644AD}"/>
              </a:ext>
            </a:extLst>
          </p:cNvPr>
          <p:cNvSpPr>
            <a:spLocks noGrp="1"/>
          </p:cNvSpPr>
          <p:nvPr>
            <p:ph type="body" sz="quarter" idx="13" hasCustomPrompt="1"/>
          </p:nvPr>
        </p:nvSpPr>
        <p:spPr>
          <a:xfrm>
            <a:off x="951849" y="1381411"/>
            <a:ext cx="7688914" cy="1730090"/>
          </a:xfrm>
          <a:prstGeom prst="rect">
            <a:avLst/>
          </a:prstGeom>
        </p:spPr>
        <p:txBody>
          <a:bodyPr>
            <a:normAutofit/>
          </a:bodyPr>
          <a:lstStyle>
            <a:lvl1pPr marL="0" indent="-360000">
              <a:lnSpc>
                <a:spcPct val="100000"/>
              </a:lnSpc>
              <a:spcBef>
                <a:spcPts val="0"/>
              </a:spcBef>
              <a:tabLst/>
              <a:defRPr sz="2200"/>
            </a:lvl1pPr>
          </a:lstStyle>
          <a:p>
            <a:pPr lvl="0"/>
            <a:r>
              <a:rPr lang="de-DE" dirty="0"/>
              <a:t>Lauftext </a:t>
            </a:r>
            <a:r>
              <a:rPr lang="de-DE" dirty="0" err="1"/>
              <a:t>gross</a:t>
            </a:r>
            <a:r>
              <a:rPr lang="de-DE" dirty="0"/>
              <a:t>: Arial Narrow, Regular 22 </a:t>
            </a:r>
            <a:r>
              <a:rPr lang="de-DE" dirty="0" err="1"/>
              <a:t>pt</a:t>
            </a:r>
            <a:r>
              <a:rPr lang="de-DE" dirty="0"/>
              <a:t>, Zeilenabstand 28 </a:t>
            </a:r>
            <a:r>
              <a:rPr lang="de-DE" dirty="0" err="1"/>
              <a:t>pt</a:t>
            </a:r>
            <a:r>
              <a:rPr lang="de-DE" dirty="0"/>
              <a:t>. </a:t>
            </a:r>
            <a:r>
              <a:rPr lang="de-DE" dirty="0" err="1"/>
              <a:t>Optin</a:t>
            </a:r>
            <a:r>
              <a:rPr lang="de-DE" dirty="0"/>
              <a:t> </a:t>
            </a:r>
            <a:r>
              <a:rPr lang="de-DE" dirty="0" err="1"/>
              <a:t>hent</a:t>
            </a:r>
            <a:r>
              <a:rPr lang="de-DE" dirty="0"/>
              <a:t> </a:t>
            </a:r>
            <a:r>
              <a:rPr lang="de-DE" dirty="0" err="1"/>
              <a:t>dunt</a:t>
            </a:r>
            <a:r>
              <a:rPr lang="de-DE" dirty="0"/>
              <a:t> </a:t>
            </a:r>
            <a:r>
              <a:rPr lang="de-DE" dirty="0" err="1"/>
              <a:t>acip</a:t>
            </a:r>
            <a:r>
              <a:rPr lang="de-DE" dirty="0"/>
              <a:t> </a:t>
            </a:r>
            <a:r>
              <a:rPr lang="de-DE" dirty="0" err="1"/>
              <a:t>ea</a:t>
            </a:r>
            <a:r>
              <a:rPr lang="de-DE" dirty="0"/>
              <a:t> </a:t>
            </a:r>
            <a:r>
              <a:rPr lang="de-DE" dirty="0" err="1"/>
              <a:t>facilit</a:t>
            </a:r>
            <a:r>
              <a:rPr lang="de-DE" dirty="0"/>
              <a:t> </a:t>
            </a:r>
            <a:r>
              <a:rPr lang="de-DE" dirty="0" err="1"/>
              <a:t>volobore</a:t>
            </a:r>
            <a:r>
              <a:rPr lang="de-DE" dirty="0"/>
              <a:t> </a:t>
            </a:r>
            <a:r>
              <a:rPr lang="de-DE" dirty="0" err="1"/>
              <a:t>con</a:t>
            </a:r>
            <a:r>
              <a:rPr lang="de-DE" dirty="0"/>
              <a:t> </a:t>
            </a:r>
            <a:r>
              <a:rPr lang="de-DE" dirty="0" err="1"/>
              <a:t>ver</a:t>
            </a:r>
            <a:r>
              <a:rPr lang="de-DE" dirty="0"/>
              <a:t> </a:t>
            </a:r>
            <a:r>
              <a:rPr lang="de-DE" dirty="0" err="1"/>
              <a:t>aut</a:t>
            </a:r>
            <a:r>
              <a:rPr lang="de-DE" dirty="0"/>
              <a:t> </a:t>
            </a:r>
            <a:r>
              <a:rPr lang="de-DE" dirty="0" err="1"/>
              <a:t>ipit</a:t>
            </a:r>
            <a:r>
              <a:rPr lang="de-DE" dirty="0"/>
              <a:t> </a:t>
            </a:r>
            <a:r>
              <a:rPr lang="de-DE" dirty="0" err="1"/>
              <a:t>alitmar</a:t>
            </a:r>
            <a:r>
              <a:rPr lang="de-DE" dirty="0"/>
              <a:t>. </a:t>
            </a:r>
            <a:r>
              <a:rPr lang="de-DE" dirty="0" err="1"/>
              <a:t>Dessi</a:t>
            </a:r>
            <a:r>
              <a:rPr lang="de-DE" dirty="0"/>
              <a:t> </a:t>
            </a:r>
            <a:r>
              <a:rPr lang="de-DE" dirty="0" err="1"/>
              <a:t>beris</a:t>
            </a:r>
            <a:r>
              <a:rPr lang="de-DE" dirty="0"/>
              <a:t> </a:t>
            </a:r>
            <a:r>
              <a:rPr lang="de-DE" dirty="0" err="1"/>
              <a:t>aut</a:t>
            </a:r>
            <a:r>
              <a:rPr lang="de-DE" dirty="0"/>
              <a:t> </a:t>
            </a:r>
            <a:r>
              <a:rPr lang="de-DE" dirty="0" err="1"/>
              <a:t>dolorum</a:t>
            </a:r>
            <a:r>
              <a:rPr lang="de-DE" dirty="0"/>
              <a:t> </a:t>
            </a:r>
            <a:r>
              <a:rPr lang="de-DE" dirty="0" err="1"/>
              <a:t>quiame</a:t>
            </a:r>
            <a:r>
              <a:rPr lang="de-DE" dirty="0"/>
              <a:t> </a:t>
            </a:r>
            <a:r>
              <a:rPr lang="de-DE" dirty="0" err="1"/>
              <a:t>velecte</a:t>
            </a:r>
            <a:r>
              <a:rPr lang="de-DE" dirty="0"/>
              <a:t> </a:t>
            </a:r>
            <a:r>
              <a:rPr lang="de-DE" dirty="0" err="1"/>
              <a:t>mporum</a:t>
            </a:r>
            <a:r>
              <a:rPr lang="de-DE" dirty="0"/>
              <a:t> </a:t>
            </a:r>
            <a:r>
              <a:rPr lang="de-DE" dirty="0" err="1"/>
              <a:t>illaborroessi</a:t>
            </a:r>
            <a:r>
              <a:rPr lang="de-DE" dirty="0"/>
              <a:t> </a:t>
            </a:r>
            <a:r>
              <a:rPr lang="de-DE" dirty="0" err="1"/>
              <a:t>mintem</a:t>
            </a:r>
            <a:r>
              <a:rPr lang="de-DE" dirty="0"/>
              <a:t> </a:t>
            </a:r>
            <a:r>
              <a:rPr lang="de-DE" dirty="0" err="1"/>
              <a:t>reprati</a:t>
            </a:r>
            <a:r>
              <a:rPr lang="de-DE" dirty="0"/>
              <a:t> </a:t>
            </a:r>
            <a:r>
              <a:rPr lang="de-DE" dirty="0" err="1"/>
              <a:t>onsedis</a:t>
            </a:r>
            <a:r>
              <a:rPr lang="de-DE" dirty="0"/>
              <a:t> </a:t>
            </a:r>
            <a:r>
              <a:rPr lang="de-DE" dirty="0" err="1"/>
              <a:t>aut</a:t>
            </a:r>
            <a:r>
              <a:rPr lang="de-DE" dirty="0"/>
              <a:t> es </a:t>
            </a:r>
            <a:r>
              <a:rPr lang="de-DE" dirty="0" err="1"/>
              <a:t>cus</a:t>
            </a:r>
            <a:r>
              <a:rPr lang="de-DE" dirty="0"/>
              <a:t> </a:t>
            </a:r>
            <a:r>
              <a:rPr lang="de-DE" dirty="0" err="1"/>
              <a:t>ditaese</a:t>
            </a:r>
            <a:r>
              <a:rPr lang="de-DE" dirty="0"/>
              <a:t> </a:t>
            </a:r>
            <a:r>
              <a:rPr lang="de-DE" dirty="0" err="1"/>
              <a:t>ndunt</a:t>
            </a:r>
            <a:r>
              <a:rPr lang="de-DE" dirty="0"/>
              <a:t>, </a:t>
            </a:r>
            <a:r>
              <a:rPr lang="de-DE" dirty="0" err="1"/>
              <a:t>saperiae</a:t>
            </a:r>
            <a:r>
              <a:rPr lang="de-DE" dirty="0"/>
              <a:t> </a:t>
            </a:r>
            <a:r>
              <a:rPr lang="de-DE" dirty="0" err="1"/>
              <a:t>pat</a:t>
            </a:r>
            <a:r>
              <a:rPr lang="de-DE" dirty="0"/>
              <a:t> </a:t>
            </a:r>
            <a:r>
              <a:rPr lang="de-DE" dirty="0" err="1"/>
              <a:t>ulputat</a:t>
            </a:r>
            <a:r>
              <a:rPr lang="de-DE" dirty="0"/>
              <a:t> </a:t>
            </a:r>
            <a:r>
              <a:rPr lang="de-DE" dirty="0" err="1"/>
              <a:t>nim</a:t>
            </a:r>
            <a:r>
              <a:rPr lang="de-DE" dirty="0"/>
              <a:t> </a:t>
            </a:r>
            <a:r>
              <a:rPr lang="de-DE" dirty="0" err="1"/>
              <a:t>iureros</a:t>
            </a:r>
            <a:r>
              <a:rPr lang="de-DE" dirty="0"/>
              <a:t> </a:t>
            </a:r>
            <a:r>
              <a:rPr lang="de-DE" dirty="0" err="1"/>
              <a:t>tionsed</a:t>
            </a:r>
            <a:r>
              <a:rPr lang="de-DE" dirty="0"/>
              <a:t>.</a:t>
            </a:r>
          </a:p>
        </p:txBody>
      </p:sp>
    </p:spTree>
    <p:extLst>
      <p:ext uri="{BB962C8B-B14F-4D97-AF65-F5344CB8AC3E}">
        <p14:creationId xmlns:p14="http://schemas.microsoft.com/office/powerpoint/2010/main" val="6277383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el, Bilder">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02AB21A0-B917-0D45-8BBA-2C3F6F39B47C}"/>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endParaRPr lang="de-DE" dirty="0"/>
          </a:p>
        </p:txBody>
      </p:sp>
      <p:sp>
        <p:nvSpPr>
          <p:cNvPr id="4" name="Bildplatzhalter 5">
            <a:extLst>
              <a:ext uri="{FF2B5EF4-FFF2-40B4-BE49-F238E27FC236}">
                <a16:creationId xmlns:a16="http://schemas.microsoft.com/office/drawing/2014/main" id="{56CEC4D3-2CFE-9849-BBAC-EDFB8508E4A5}"/>
              </a:ext>
            </a:extLst>
          </p:cNvPr>
          <p:cNvSpPr>
            <a:spLocks noGrp="1"/>
          </p:cNvSpPr>
          <p:nvPr>
            <p:ph type="pic" sz="quarter" idx="16"/>
          </p:nvPr>
        </p:nvSpPr>
        <p:spPr>
          <a:xfrm>
            <a:off x="1042988" y="3292475"/>
            <a:ext cx="3421062" cy="1619250"/>
          </a:xfrm>
          <a:prstGeom prst="rect">
            <a:avLst/>
          </a:prstGeom>
        </p:spPr>
        <p:txBody>
          <a:bodyPr/>
          <a:lstStyle/>
          <a:p>
            <a:pPr lvl="0"/>
            <a:endParaRPr lang="de-DE" noProof="0" dirty="0"/>
          </a:p>
        </p:txBody>
      </p:sp>
      <p:sp>
        <p:nvSpPr>
          <p:cNvPr id="6" name="Bildplatzhalter 5">
            <a:extLst>
              <a:ext uri="{FF2B5EF4-FFF2-40B4-BE49-F238E27FC236}">
                <a16:creationId xmlns:a16="http://schemas.microsoft.com/office/drawing/2014/main" id="{7D6BD22C-2CFE-E34B-9FEB-DF1B3D84DE38}"/>
              </a:ext>
            </a:extLst>
          </p:cNvPr>
          <p:cNvSpPr>
            <a:spLocks noGrp="1"/>
          </p:cNvSpPr>
          <p:nvPr>
            <p:ph type="pic" sz="quarter" idx="17"/>
          </p:nvPr>
        </p:nvSpPr>
        <p:spPr>
          <a:xfrm>
            <a:off x="4679950" y="1492250"/>
            <a:ext cx="3421062" cy="3419475"/>
          </a:xfrm>
          <a:prstGeom prst="rect">
            <a:avLst/>
          </a:prstGeom>
        </p:spPr>
        <p:txBody>
          <a:bodyPr/>
          <a:lstStyle/>
          <a:p>
            <a:pPr lvl="0"/>
            <a:endParaRPr lang="de-DE" noProof="0" dirty="0"/>
          </a:p>
        </p:txBody>
      </p:sp>
      <p:sp>
        <p:nvSpPr>
          <p:cNvPr id="7" name="Bildplatzhalter 5">
            <a:extLst>
              <a:ext uri="{FF2B5EF4-FFF2-40B4-BE49-F238E27FC236}">
                <a16:creationId xmlns:a16="http://schemas.microsoft.com/office/drawing/2014/main" id="{186125D2-4DA4-C84D-BE40-05E4970CD86D}"/>
              </a:ext>
            </a:extLst>
          </p:cNvPr>
          <p:cNvSpPr>
            <a:spLocks noGrp="1"/>
          </p:cNvSpPr>
          <p:nvPr>
            <p:ph type="pic" sz="quarter" idx="18"/>
          </p:nvPr>
        </p:nvSpPr>
        <p:spPr>
          <a:xfrm>
            <a:off x="1042988" y="1491630"/>
            <a:ext cx="3421062" cy="1619250"/>
          </a:xfrm>
          <a:prstGeom prst="rect">
            <a:avLst/>
          </a:prstGeom>
        </p:spPr>
        <p:txBody>
          <a:bodyPr/>
          <a:lstStyle/>
          <a:p>
            <a:pPr lvl="0"/>
            <a:endParaRPr lang="de-DE" noProof="0" dirty="0"/>
          </a:p>
        </p:txBody>
      </p:sp>
      <p:sp>
        <p:nvSpPr>
          <p:cNvPr id="2" name="Foliennummernplatzhalter 1">
            <a:extLst>
              <a:ext uri="{FF2B5EF4-FFF2-40B4-BE49-F238E27FC236}">
                <a16:creationId xmlns:a16="http://schemas.microsoft.com/office/drawing/2014/main" id="{0ECC9872-0A54-43CA-B434-A97CEA07A4D4}"/>
              </a:ext>
            </a:extLst>
          </p:cNvPr>
          <p:cNvSpPr>
            <a:spLocks noGrp="1"/>
          </p:cNvSpPr>
          <p:nvPr>
            <p:ph type="sldNum" sz="quarter" idx="19"/>
          </p:nvPr>
        </p:nvSpPr>
        <p:spPr/>
        <p:txBody>
          <a:bodyPr/>
          <a:lstStyle/>
          <a:p>
            <a:fld id="{DE1226C2-F133-44DF-AAED-DC1E350BCD78}" type="slidenum">
              <a:rPr lang="de-CH" smtClean="0"/>
              <a:t>‹Nr.›</a:t>
            </a:fld>
            <a:endParaRPr lang="de-CH" dirty="0"/>
          </a:p>
        </p:txBody>
      </p:sp>
    </p:spTree>
    <p:extLst>
      <p:ext uri="{BB962C8B-B14F-4D97-AF65-F5344CB8AC3E}">
        <p14:creationId xmlns:p14="http://schemas.microsoft.com/office/powerpoint/2010/main" val="40064586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nhaltsverzeichnis">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F474EDBF-BE79-4477-8C4E-35F4C60B0761}"/>
              </a:ext>
            </a:extLst>
          </p:cNvPr>
          <p:cNvSpPr>
            <a:spLocks noGrp="1"/>
          </p:cNvSpPr>
          <p:nvPr>
            <p:ph type="sldNum" sz="quarter" idx="11"/>
          </p:nvPr>
        </p:nvSpPr>
        <p:spPr/>
        <p:txBody>
          <a:bodyPr/>
          <a:lstStyle/>
          <a:p>
            <a:fld id="{DE1226C2-F133-44DF-AAED-DC1E350BCD78}" type="slidenum">
              <a:rPr lang="de-CH" smtClean="0"/>
              <a:t>‹Nr.›</a:t>
            </a:fld>
            <a:endParaRPr lang="de-CH" dirty="0"/>
          </a:p>
        </p:txBody>
      </p:sp>
      <p:sp>
        <p:nvSpPr>
          <p:cNvPr id="5" name="Textplatzhalter 4">
            <a:extLst>
              <a:ext uri="{FF2B5EF4-FFF2-40B4-BE49-F238E27FC236}">
                <a16:creationId xmlns:a16="http://schemas.microsoft.com/office/drawing/2014/main" id="{74C9E0BB-63D7-344C-A514-A4806468E04C}"/>
              </a:ext>
            </a:extLst>
          </p:cNvPr>
          <p:cNvSpPr>
            <a:spLocks noGrp="1"/>
          </p:cNvSpPr>
          <p:nvPr>
            <p:ph type="body" sz="quarter" idx="12" hasCustomPrompt="1"/>
          </p:nvPr>
        </p:nvSpPr>
        <p:spPr>
          <a:xfrm>
            <a:off x="1042988" y="915988"/>
            <a:ext cx="7597775" cy="3995737"/>
          </a:xfrm>
          <a:prstGeom prst="rect">
            <a:avLst/>
          </a:prstGeom>
        </p:spPr>
        <p:txBody>
          <a:bodyPr>
            <a:normAutofit/>
          </a:bodyPr>
          <a:lstStyle>
            <a:lvl1pPr marL="357188" indent="-357188">
              <a:lnSpc>
                <a:spcPct val="100000"/>
              </a:lnSpc>
              <a:spcBef>
                <a:spcPts val="600"/>
              </a:spcBef>
              <a:buFont typeface="+mj-lt"/>
              <a:buAutoNum type="arabicPeriod"/>
              <a:tabLst/>
              <a:defRPr sz="2200"/>
            </a:lvl1pPr>
            <a:lvl2pPr marL="0" indent="0">
              <a:lnSpc>
                <a:spcPct val="100000"/>
              </a:lnSpc>
              <a:spcBef>
                <a:spcPts val="600"/>
              </a:spcBef>
              <a:buFont typeface="+mj-lt"/>
              <a:buNone/>
              <a:tabLst/>
              <a:defRPr sz="2200"/>
            </a:lvl2pPr>
            <a:lvl3pPr marL="0" indent="0">
              <a:lnSpc>
                <a:spcPct val="100000"/>
              </a:lnSpc>
              <a:spcBef>
                <a:spcPts val="600"/>
              </a:spcBef>
              <a:buFont typeface="+mj-lt"/>
              <a:buNone/>
              <a:tabLst/>
              <a:defRPr sz="2200"/>
            </a:lvl3pPr>
            <a:lvl4pPr marL="0" indent="0">
              <a:lnSpc>
                <a:spcPct val="100000"/>
              </a:lnSpc>
              <a:spcBef>
                <a:spcPts val="600"/>
              </a:spcBef>
              <a:buFont typeface="+mj-lt"/>
              <a:buNone/>
              <a:tabLst/>
              <a:defRPr sz="2200"/>
            </a:lvl4pPr>
            <a:lvl5pPr marL="0" indent="0">
              <a:lnSpc>
                <a:spcPct val="100000"/>
              </a:lnSpc>
              <a:spcBef>
                <a:spcPts val="600"/>
              </a:spcBef>
              <a:buFont typeface="+mj-lt"/>
              <a:buNone/>
              <a:tabLst/>
              <a:defRPr sz="2200"/>
            </a:lvl5pPr>
          </a:lstStyle>
          <a:p>
            <a:pPr lvl="0"/>
            <a:r>
              <a:rPr lang="de-DE" dirty="0"/>
              <a:t>Aufzählung, Arial Narrow Regular 22 </a:t>
            </a:r>
            <a:r>
              <a:rPr lang="de-DE" dirty="0" err="1"/>
              <a:t>pt</a:t>
            </a:r>
            <a:r>
              <a:rPr lang="de-DE" dirty="0"/>
              <a:t> </a:t>
            </a:r>
          </a:p>
          <a:p>
            <a:pPr lvl="0"/>
            <a:r>
              <a:rPr lang="de-DE" dirty="0"/>
              <a:t>Zeilenabstand 28 </a:t>
            </a:r>
            <a:r>
              <a:rPr lang="de-DE" dirty="0" err="1"/>
              <a:t>pt</a:t>
            </a:r>
            <a:r>
              <a:rPr lang="de-DE" dirty="0"/>
              <a:t>, Abstand vor 6 </a:t>
            </a:r>
            <a:r>
              <a:rPr lang="de-DE" dirty="0" err="1"/>
              <a:t>pt</a:t>
            </a:r>
            <a:endParaRPr lang="de-DE" dirty="0"/>
          </a:p>
          <a:p>
            <a:pPr lvl="0"/>
            <a:r>
              <a:rPr lang="de-DE" dirty="0"/>
              <a:t>Aufzählung, Schrift Arial Narrow Regular 22 </a:t>
            </a:r>
            <a:r>
              <a:rPr lang="de-DE" dirty="0" err="1"/>
              <a:t>pt</a:t>
            </a:r>
            <a:endParaRPr lang="de-DE" dirty="0"/>
          </a:p>
          <a:p>
            <a:pPr lvl="0"/>
            <a:r>
              <a:rPr lang="de-DE" dirty="0"/>
              <a:t>Zeilenabstand auch hier 28 </a:t>
            </a:r>
            <a:r>
              <a:rPr lang="de-DE" dirty="0" err="1"/>
              <a:t>pt</a:t>
            </a:r>
            <a:r>
              <a:rPr lang="de-DE" dirty="0"/>
              <a:t>, Abstand vor 6 </a:t>
            </a:r>
            <a:r>
              <a:rPr lang="de-DE" dirty="0" err="1"/>
              <a:t>pt</a:t>
            </a:r>
            <a:endParaRPr lang="de-DE" dirty="0"/>
          </a:p>
          <a:p>
            <a:pPr lvl="0"/>
            <a:r>
              <a:rPr lang="de-DE" dirty="0"/>
              <a:t>Aufzählung, Arial Narrow Regular 22 </a:t>
            </a:r>
            <a:r>
              <a:rPr lang="de-DE" dirty="0" err="1"/>
              <a:t>pt</a:t>
            </a:r>
            <a:endParaRPr lang="de-DE" dirty="0"/>
          </a:p>
          <a:p>
            <a:pPr lvl="0"/>
            <a:r>
              <a:rPr lang="de-DE" dirty="0"/>
              <a:t>Zeilenabstand 28 </a:t>
            </a:r>
            <a:r>
              <a:rPr lang="de-DE" dirty="0" err="1"/>
              <a:t>pt</a:t>
            </a:r>
            <a:r>
              <a:rPr lang="de-DE" dirty="0"/>
              <a:t>, Abstand vor 6 </a:t>
            </a:r>
            <a:r>
              <a:rPr lang="de-DE" dirty="0" err="1"/>
              <a:t>pt</a:t>
            </a:r>
            <a:endParaRPr lang="de-DE" dirty="0"/>
          </a:p>
          <a:p>
            <a:pPr lvl="0"/>
            <a:r>
              <a:rPr lang="de-DE" dirty="0"/>
              <a:t>Zeilenabstand auch hier 28 </a:t>
            </a:r>
            <a:r>
              <a:rPr lang="de-DE" dirty="0" err="1"/>
              <a:t>pt</a:t>
            </a:r>
            <a:r>
              <a:rPr lang="de-DE" dirty="0"/>
              <a:t>, Abstand vor 6 </a:t>
            </a:r>
            <a:r>
              <a:rPr lang="de-DE" dirty="0" err="1"/>
              <a:t>pt</a:t>
            </a:r>
            <a:endParaRPr lang="de-DE" dirty="0"/>
          </a:p>
          <a:p>
            <a:pPr lvl="0"/>
            <a:endParaRPr lang="de-DE" dirty="0"/>
          </a:p>
          <a:p>
            <a:pPr lvl="0"/>
            <a:endParaRPr lang="de-DE" dirty="0"/>
          </a:p>
          <a:p>
            <a:pPr lvl="0"/>
            <a:endParaRPr lang="de-DE" dirty="0"/>
          </a:p>
        </p:txBody>
      </p:sp>
    </p:spTree>
    <p:extLst>
      <p:ext uri="{BB962C8B-B14F-4D97-AF65-F5344CB8AC3E}">
        <p14:creationId xmlns:p14="http://schemas.microsoft.com/office/powerpoint/2010/main" val="41356407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el, Lauftext">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D4CF3418-A3BE-6347-97B1-0206929A751A}"/>
              </a:ext>
            </a:extLst>
          </p:cNvPr>
          <p:cNvSpPr>
            <a:spLocks noGrp="1"/>
          </p:cNvSpPr>
          <p:nvPr>
            <p:ph type="body" sz="quarter" idx="10"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endParaRPr lang="de-DE" dirty="0"/>
          </a:p>
        </p:txBody>
      </p:sp>
      <p:sp>
        <p:nvSpPr>
          <p:cNvPr id="2" name="Foliennummernplatzhalter 1">
            <a:extLst>
              <a:ext uri="{FF2B5EF4-FFF2-40B4-BE49-F238E27FC236}">
                <a16:creationId xmlns:a16="http://schemas.microsoft.com/office/drawing/2014/main" id="{46BC831E-C55F-461C-9622-301BE5995FD4}"/>
              </a:ext>
            </a:extLst>
          </p:cNvPr>
          <p:cNvSpPr>
            <a:spLocks noGrp="1"/>
          </p:cNvSpPr>
          <p:nvPr>
            <p:ph type="sldNum" sz="quarter" idx="12"/>
          </p:nvPr>
        </p:nvSpPr>
        <p:spPr/>
        <p:txBody>
          <a:bodyPr/>
          <a:lstStyle/>
          <a:p>
            <a:fld id="{DE1226C2-F133-44DF-AAED-DC1E350BCD78}" type="slidenum">
              <a:rPr lang="de-CH" smtClean="0"/>
              <a:t>‹Nr.›</a:t>
            </a:fld>
            <a:endParaRPr lang="de-CH" dirty="0"/>
          </a:p>
        </p:txBody>
      </p:sp>
      <p:sp>
        <p:nvSpPr>
          <p:cNvPr id="6" name="Textplatzhalter 5">
            <a:extLst>
              <a:ext uri="{FF2B5EF4-FFF2-40B4-BE49-F238E27FC236}">
                <a16:creationId xmlns:a16="http://schemas.microsoft.com/office/drawing/2014/main" id="{0A8DB404-4A10-6C4C-961C-07520731EAAA}"/>
              </a:ext>
            </a:extLst>
          </p:cNvPr>
          <p:cNvSpPr>
            <a:spLocks noGrp="1"/>
          </p:cNvSpPr>
          <p:nvPr>
            <p:ph type="body" sz="quarter" idx="13" hasCustomPrompt="1"/>
          </p:nvPr>
        </p:nvSpPr>
        <p:spPr>
          <a:xfrm>
            <a:off x="951849" y="1381410"/>
            <a:ext cx="7688914" cy="3530315"/>
          </a:xfrm>
          <a:prstGeom prst="rect">
            <a:avLst/>
          </a:prstGeom>
        </p:spPr>
        <p:txBody>
          <a:bodyPr>
            <a:normAutofit/>
          </a:bodyPr>
          <a:lstStyle>
            <a:lvl1pPr marL="0" indent="-360000">
              <a:lnSpc>
                <a:spcPct val="100000"/>
              </a:lnSpc>
              <a:spcBef>
                <a:spcPts val="0"/>
              </a:spcBef>
              <a:tabLst/>
              <a:defRPr sz="2200"/>
            </a:lvl1pPr>
          </a:lstStyle>
          <a:p>
            <a:pPr lvl="0"/>
            <a:r>
              <a:rPr lang="de-DE" dirty="0"/>
              <a:t>Lauftext </a:t>
            </a:r>
            <a:r>
              <a:rPr lang="de-DE" dirty="0" err="1"/>
              <a:t>gross</a:t>
            </a:r>
            <a:r>
              <a:rPr lang="de-DE" dirty="0"/>
              <a:t>: Arial Narrow, Regular 22 </a:t>
            </a:r>
            <a:r>
              <a:rPr lang="de-DE" dirty="0" err="1"/>
              <a:t>pt</a:t>
            </a:r>
            <a:r>
              <a:rPr lang="de-DE" dirty="0"/>
              <a:t>, Zeilenabstand 28 </a:t>
            </a:r>
            <a:r>
              <a:rPr lang="de-DE" dirty="0" err="1"/>
              <a:t>pt</a:t>
            </a:r>
            <a:r>
              <a:rPr lang="de-DE" dirty="0"/>
              <a:t>. </a:t>
            </a:r>
            <a:r>
              <a:rPr lang="de-DE" dirty="0" err="1"/>
              <a:t>Optin</a:t>
            </a:r>
            <a:r>
              <a:rPr lang="de-DE" dirty="0"/>
              <a:t> </a:t>
            </a:r>
            <a:r>
              <a:rPr lang="de-DE" dirty="0" err="1"/>
              <a:t>hent</a:t>
            </a:r>
            <a:r>
              <a:rPr lang="de-DE" dirty="0"/>
              <a:t> </a:t>
            </a:r>
            <a:r>
              <a:rPr lang="de-DE" dirty="0" err="1"/>
              <a:t>dunt</a:t>
            </a:r>
            <a:r>
              <a:rPr lang="de-DE" dirty="0"/>
              <a:t> </a:t>
            </a:r>
            <a:r>
              <a:rPr lang="de-DE" dirty="0" err="1"/>
              <a:t>acip</a:t>
            </a:r>
            <a:r>
              <a:rPr lang="de-DE" dirty="0"/>
              <a:t> </a:t>
            </a:r>
            <a:r>
              <a:rPr lang="de-DE" dirty="0" err="1"/>
              <a:t>ea</a:t>
            </a:r>
            <a:r>
              <a:rPr lang="de-DE" dirty="0"/>
              <a:t> </a:t>
            </a:r>
            <a:r>
              <a:rPr lang="de-DE" dirty="0" err="1"/>
              <a:t>facilit</a:t>
            </a:r>
            <a:r>
              <a:rPr lang="de-DE" dirty="0"/>
              <a:t> </a:t>
            </a:r>
            <a:r>
              <a:rPr lang="de-DE" dirty="0" err="1"/>
              <a:t>volobore</a:t>
            </a:r>
            <a:r>
              <a:rPr lang="de-DE" dirty="0"/>
              <a:t> </a:t>
            </a:r>
            <a:r>
              <a:rPr lang="de-DE" dirty="0" err="1"/>
              <a:t>con</a:t>
            </a:r>
            <a:r>
              <a:rPr lang="de-DE" dirty="0"/>
              <a:t> </a:t>
            </a:r>
            <a:r>
              <a:rPr lang="de-DE" dirty="0" err="1"/>
              <a:t>ver</a:t>
            </a:r>
            <a:r>
              <a:rPr lang="de-DE" dirty="0"/>
              <a:t> </a:t>
            </a:r>
            <a:r>
              <a:rPr lang="de-DE" dirty="0" err="1"/>
              <a:t>aut</a:t>
            </a:r>
            <a:r>
              <a:rPr lang="de-DE" dirty="0"/>
              <a:t> </a:t>
            </a:r>
            <a:r>
              <a:rPr lang="de-DE" dirty="0" err="1"/>
              <a:t>ipit</a:t>
            </a:r>
            <a:r>
              <a:rPr lang="de-DE" dirty="0"/>
              <a:t> </a:t>
            </a:r>
            <a:r>
              <a:rPr lang="de-DE" dirty="0" err="1"/>
              <a:t>alitmar</a:t>
            </a:r>
            <a:r>
              <a:rPr lang="de-DE" dirty="0"/>
              <a:t>. </a:t>
            </a:r>
            <a:r>
              <a:rPr lang="de-DE" dirty="0" err="1"/>
              <a:t>Dessi</a:t>
            </a:r>
            <a:r>
              <a:rPr lang="de-DE" dirty="0"/>
              <a:t> </a:t>
            </a:r>
            <a:r>
              <a:rPr lang="de-DE" dirty="0" err="1"/>
              <a:t>beris</a:t>
            </a:r>
            <a:r>
              <a:rPr lang="de-DE" dirty="0"/>
              <a:t> </a:t>
            </a:r>
            <a:r>
              <a:rPr lang="de-DE" dirty="0" err="1"/>
              <a:t>aut</a:t>
            </a:r>
            <a:r>
              <a:rPr lang="de-DE" dirty="0"/>
              <a:t> </a:t>
            </a:r>
            <a:r>
              <a:rPr lang="de-DE" dirty="0" err="1"/>
              <a:t>dolorum</a:t>
            </a:r>
            <a:r>
              <a:rPr lang="de-DE" dirty="0"/>
              <a:t> </a:t>
            </a:r>
            <a:r>
              <a:rPr lang="de-DE" dirty="0" err="1"/>
              <a:t>quiame</a:t>
            </a:r>
            <a:r>
              <a:rPr lang="de-DE" dirty="0"/>
              <a:t> </a:t>
            </a:r>
            <a:r>
              <a:rPr lang="de-DE" dirty="0" err="1"/>
              <a:t>velecte</a:t>
            </a:r>
            <a:r>
              <a:rPr lang="de-DE" dirty="0"/>
              <a:t> </a:t>
            </a:r>
            <a:r>
              <a:rPr lang="de-DE" dirty="0" err="1"/>
              <a:t>mporum</a:t>
            </a:r>
            <a:r>
              <a:rPr lang="de-DE" dirty="0"/>
              <a:t> </a:t>
            </a:r>
            <a:r>
              <a:rPr lang="de-DE" dirty="0" err="1"/>
              <a:t>illaborroessi</a:t>
            </a:r>
            <a:r>
              <a:rPr lang="de-DE" dirty="0"/>
              <a:t> </a:t>
            </a:r>
            <a:r>
              <a:rPr lang="de-DE" dirty="0" err="1"/>
              <a:t>mintem</a:t>
            </a:r>
            <a:r>
              <a:rPr lang="de-DE" dirty="0"/>
              <a:t> </a:t>
            </a:r>
            <a:r>
              <a:rPr lang="de-DE" dirty="0" err="1"/>
              <a:t>reprati</a:t>
            </a:r>
            <a:r>
              <a:rPr lang="de-DE" dirty="0"/>
              <a:t> </a:t>
            </a:r>
            <a:r>
              <a:rPr lang="de-DE" dirty="0" err="1"/>
              <a:t>onsedis</a:t>
            </a:r>
            <a:r>
              <a:rPr lang="de-DE" dirty="0"/>
              <a:t> </a:t>
            </a:r>
            <a:r>
              <a:rPr lang="de-DE" dirty="0" err="1"/>
              <a:t>aut</a:t>
            </a:r>
            <a:r>
              <a:rPr lang="de-DE" dirty="0"/>
              <a:t> es </a:t>
            </a:r>
            <a:r>
              <a:rPr lang="de-DE" dirty="0" err="1"/>
              <a:t>cus</a:t>
            </a:r>
            <a:r>
              <a:rPr lang="de-DE" dirty="0"/>
              <a:t> </a:t>
            </a:r>
            <a:r>
              <a:rPr lang="de-DE" dirty="0" err="1"/>
              <a:t>ditaese</a:t>
            </a:r>
            <a:r>
              <a:rPr lang="de-DE" dirty="0"/>
              <a:t> </a:t>
            </a:r>
            <a:r>
              <a:rPr lang="de-DE" dirty="0" err="1"/>
              <a:t>ndunt</a:t>
            </a:r>
            <a:r>
              <a:rPr lang="de-DE" dirty="0"/>
              <a:t>, </a:t>
            </a:r>
            <a:r>
              <a:rPr lang="de-DE" dirty="0" err="1"/>
              <a:t>saperiae</a:t>
            </a:r>
            <a:r>
              <a:rPr lang="de-DE" dirty="0"/>
              <a:t> </a:t>
            </a:r>
            <a:r>
              <a:rPr lang="de-DE" dirty="0" err="1"/>
              <a:t>pat</a:t>
            </a:r>
            <a:r>
              <a:rPr lang="de-DE" dirty="0"/>
              <a:t> </a:t>
            </a:r>
            <a:r>
              <a:rPr lang="de-DE" dirty="0" err="1"/>
              <a:t>ulputat</a:t>
            </a:r>
            <a:r>
              <a:rPr lang="de-DE" dirty="0"/>
              <a:t> </a:t>
            </a:r>
            <a:r>
              <a:rPr lang="de-DE" dirty="0" err="1"/>
              <a:t>nim</a:t>
            </a:r>
            <a:r>
              <a:rPr lang="de-DE" dirty="0"/>
              <a:t> </a:t>
            </a:r>
            <a:r>
              <a:rPr lang="de-DE" dirty="0" err="1"/>
              <a:t>iureros</a:t>
            </a:r>
            <a:r>
              <a:rPr lang="de-DE" dirty="0"/>
              <a:t> </a:t>
            </a:r>
            <a:r>
              <a:rPr lang="de-DE" dirty="0" err="1"/>
              <a:t>tionsed</a:t>
            </a:r>
            <a:r>
              <a:rPr lang="de-DE" dirty="0"/>
              <a:t> </a:t>
            </a:r>
            <a:r>
              <a:rPr lang="de-DE" dirty="0" err="1"/>
              <a:t>dolor</a:t>
            </a:r>
            <a:r>
              <a:rPr lang="de-DE" dirty="0"/>
              <a:t> </a:t>
            </a:r>
            <a:r>
              <a:rPr lang="de-DE" dirty="0" err="1"/>
              <a:t>eram</a:t>
            </a:r>
            <a:r>
              <a:rPr lang="de-DE" dirty="0"/>
              <a:t> </a:t>
            </a:r>
            <a:r>
              <a:rPr lang="de-DE" dirty="0" err="1"/>
              <a:t>desomaon</a:t>
            </a:r>
            <a:r>
              <a:rPr lang="de-DE" dirty="0"/>
              <a:t> </a:t>
            </a:r>
            <a:r>
              <a:rPr lang="de-DE" dirty="0" err="1"/>
              <a:t>esate</a:t>
            </a:r>
            <a:r>
              <a:rPr lang="de-DE" dirty="0"/>
              <a:t> in </a:t>
            </a:r>
            <a:r>
              <a:rPr lang="de-DE" dirty="0" err="1"/>
              <a:t>hent</a:t>
            </a:r>
            <a:r>
              <a:rPr lang="de-DE" dirty="0"/>
              <a:t> </a:t>
            </a:r>
            <a:r>
              <a:rPr lang="de-DE" dirty="0" err="1"/>
              <a:t>dunt</a:t>
            </a:r>
            <a:r>
              <a:rPr lang="de-DE" dirty="0"/>
              <a:t> </a:t>
            </a:r>
            <a:r>
              <a:rPr lang="de-DE" dirty="0" err="1"/>
              <a:t>acip</a:t>
            </a:r>
            <a:r>
              <a:rPr lang="de-DE" dirty="0"/>
              <a:t> </a:t>
            </a:r>
            <a:r>
              <a:rPr lang="de-DE" dirty="0" err="1"/>
              <a:t>ea</a:t>
            </a:r>
            <a:r>
              <a:rPr lang="de-DE" dirty="0"/>
              <a:t> </a:t>
            </a:r>
            <a:r>
              <a:rPr lang="de-DE" dirty="0" err="1"/>
              <a:t>facilit</a:t>
            </a:r>
            <a:r>
              <a:rPr lang="de-DE" dirty="0"/>
              <a:t> </a:t>
            </a:r>
            <a:r>
              <a:rPr lang="de-DE" dirty="0" err="1"/>
              <a:t>volobore</a:t>
            </a:r>
            <a:r>
              <a:rPr lang="de-DE" dirty="0"/>
              <a:t> </a:t>
            </a:r>
            <a:r>
              <a:rPr lang="de-DE" dirty="0" err="1"/>
              <a:t>con</a:t>
            </a:r>
            <a:r>
              <a:rPr lang="de-DE" dirty="0"/>
              <a:t> </a:t>
            </a:r>
            <a:r>
              <a:rPr lang="de-DE" dirty="0" err="1"/>
              <a:t>ver</a:t>
            </a:r>
            <a:r>
              <a:rPr lang="de-DE" dirty="0"/>
              <a:t> </a:t>
            </a:r>
            <a:r>
              <a:rPr lang="de-DE" dirty="0" err="1"/>
              <a:t>aut</a:t>
            </a:r>
            <a:r>
              <a:rPr lang="de-DE" dirty="0"/>
              <a:t> </a:t>
            </a:r>
            <a:r>
              <a:rPr lang="de-DE" dirty="0" err="1"/>
              <a:t>ipit</a:t>
            </a:r>
            <a:r>
              <a:rPr lang="de-DE" dirty="0"/>
              <a:t> </a:t>
            </a:r>
            <a:r>
              <a:rPr lang="de-DE" dirty="0" err="1"/>
              <a:t>alitmar</a:t>
            </a:r>
            <a:r>
              <a:rPr lang="de-DE" dirty="0"/>
              <a:t> </a:t>
            </a:r>
            <a:r>
              <a:rPr lang="de-DE" dirty="0" err="1"/>
              <a:t>mintem</a:t>
            </a:r>
            <a:r>
              <a:rPr lang="de-DE" dirty="0"/>
              <a:t> </a:t>
            </a:r>
            <a:r>
              <a:rPr lang="de-DE" dirty="0" err="1"/>
              <a:t>reprati</a:t>
            </a:r>
            <a:r>
              <a:rPr lang="de-DE" dirty="0"/>
              <a:t> </a:t>
            </a:r>
            <a:r>
              <a:rPr lang="de-DE" dirty="0" err="1"/>
              <a:t>onsedis</a:t>
            </a:r>
            <a:r>
              <a:rPr lang="de-DE" dirty="0"/>
              <a:t> </a:t>
            </a:r>
            <a:r>
              <a:rPr lang="de-DE" dirty="0" err="1"/>
              <a:t>aut</a:t>
            </a:r>
            <a:r>
              <a:rPr lang="de-DE" dirty="0"/>
              <a:t> es </a:t>
            </a:r>
            <a:r>
              <a:rPr lang="de-DE" dirty="0" err="1"/>
              <a:t>cus</a:t>
            </a:r>
            <a:r>
              <a:rPr lang="de-DE" dirty="0"/>
              <a:t> </a:t>
            </a:r>
            <a:r>
              <a:rPr lang="de-DE" dirty="0" err="1"/>
              <a:t>ditaese</a:t>
            </a:r>
            <a:r>
              <a:rPr lang="de-DE" dirty="0"/>
              <a:t> </a:t>
            </a:r>
            <a:r>
              <a:rPr lang="de-DE" dirty="0" err="1"/>
              <a:t>ndunt</a:t>
            </a:r>
            <a:r>
              <a:rPr lang="de-DE" dirty="0"/>
              <a:t>, </a:t>
            </a:r>
            <a:r>
              <a:rPr lang="de-DE" dirty="0" err="1"/>
              <a:t>saperiaeras</a:t>
            </a:r>
            <a:r>
              <a:rPr lang="de-DE" dirty="0"/>
              <a:t>. </a:t>
            </a:r>
          </a:p>
        </p:txBody>
      </p:sp>
    </p:spTree>
    <p:extLst>
      <p:ext uri="{BB962C8B-B14F-4D97-AF65-F5344CB8AC3E}">
        <p14:creationId xmlns:p14="http://schemas.microsoft.com/office/powerpoint/2010/main" val="27673817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itel, Lauftext">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D4CF3418-A3BE-6347-97B1-0206929A751A}"/>
              </a:ext>
            </a:extLst>
          </p:cNvPr>
          <p:cNvSpPr>
            <a:spLocks noGrp="1"/>
          </p:cNvSpPr>
          <p:nvPr>
            <p:ph type="body" sz="quarter" idx="10"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endParaRPr lang="de-DE" dirty="0"/>
          </a:p>
        </p:txBody>
      </p:sp>
      <p:sp>
        <p:nvSpPr>
          <p:cNvPr id="2" name="Foliennummernplatzhalter 1">
            <a:extLst>
              <a:ext uri="{FF2B5EF4-FFF2-40B4-BE49-F238E27FC236}">
                <a16:creationId xmlns:a16="http://schemas.microsoft.com/office/drawing/2014/main" id="{46BC831E-C55F-461C-9622-301BE5995FD4}"/>
              </a:ext>
            </a:extLst>
          </p:cNvPr>
          <p:cNvSpPr>
            <a:spLocks noGrp="1"/>
          </p:cNvSpPr>
          <p:nvPr>
            <p:ph type="sldNum" sz="quarter" idx="12"/>
          </p:nvPr>
        </p:nvSpPr>
        <p:spPr/>
        <p:txBody>
          <a:bodyPr/>
          <a:lstStyle/>
          <a:p>
            <a:fld id="{DE1226C2-F133-44DF-AAED-DC1E350BCD78}" type="slidenum">
              <a:rPr lang="de-CH" smtClean="0"/>
              <a:t>‹Nr.›</a:t>
            </a:fld>
            <a:endParaRPr lang="de-CH" dirty="0"/>
          </a:p>
        </p:txBody>
      </p:sp>
      <p:sp>
        <p:nvSpPr>
          <p:cNvPr id="6" name="Textplatzhalter 5">
            <a:extLst>
              <a:ext uri="{FF2B5EF4-FFF2-40B4-BE49-F238E27FC236}">
                <a16:creationId xmlns:a16="http://schemas.microsoft.com/office/drawing/2014/main" id="{0A8DB404-4A10-6C4C-961C-07520731EAAA}"/>
              </a:ext>
            </a:extLst>
          </p:cNvPr>
          <p:cNvSpPr>
            <a:spLocks noGrp="1"/>
          </p:cNvSpPr>
          <p:nvPr>
            <p:ph type="body" sz="quarter" idx="13" hasCustomPrompt="1"/>
          </p:nvPr>
        </p:nvSpPr>
        <p:spPr>
          <a:xfrm>
            <a:off x="951849" y="1381410"/>
            <a:ext cx="7688914" cy="3530315"/>
          </a:xfrm>
          <a:prstGeom prst="rect">
            <a:avLst/>
          </a:prstGeom>
        </p:spPr>
        <p:txBody>
          <a:bodyPr>
            <a:normAutofit/>
          </a:bodyPr>
          <a:lstStyle>
            <a:lvl1pPr marL="0" indent="-360000">
              <a:lnSpc>
                <a:spcPct val="100000"/>
              </a:lnSpc>
              <a:spcBef>
                <a:spcPts val="0"/>
              </a:spcBef>
              <a:tabLst/>
              <a:defRPr sz="2000"/>
            </a:lvl1pPr>
          </a:lstStyle>
          <a:p>
            <a:pPr lvl="0"/>
            <a:r>
              <a:rPr lang="de-DE" dirty="0"/>
              <a:t>Lauftext klein: Arial Narrow, Regular 20 </a:t>
            </a:r>
            <a:r>
              <a:rPr lang="de-DE" dirty="0" err="1"/>
              <a:t>pt</a:t>
            </a:r>
            <a:r>
              <a:rPr lang="de-DE" dirty="0"/>
              <a:t>, Zeilenabstand 26 </a:t>
            </a:r>
            <a:r>
              <a:rPr lang="de-DE" dirty="0" err="1"/>
              <a:t>pt</a:t>
            </a:r>
            <a:r>
              <a:rPr lang="de-DE" dirty="0"/>
              <a:t>. </a:t>
            </a:r>
            <a:r>
              <a:rPr lang="de-DE" dirty="0" err="1"/>
              <a:t>Optin</a:t>
            </a:r>
            <a:r>
              <a:rPr lang="de-DE" dirty="0"/>
              <a:t> </a:t>
            </a:r>
            <a:r>
              <a:rPr lang="de-DE" dirty="0" err="1"/>
              <a:t>hent</a:t>
            </a:r>
            <a:r>
              <a:rPr lang="de-DE" dirty="0"/>
              <a:t> </a:t>
            </a:r>
            <a:r>
              <a:rPr lang="de-DE" dirty="0" err="1"/>
              <a:t>dunt</a:t>
            </a:r>
            <a:r>
              <a:rPr lang="de-DE" dirty="0"/>
              <a:t> </a:t>
            </a:r>
            <a:r>
              <a:rPr lang="de-DE" dirty="0" err="1"/>
              <a:t>acip</a:t>
            </a:r>
            <a:r>
              <a:rPr lang="de-DE" dirty="0"/>
              <a:t> </a:t>
            </a:r>
            <a:r>
              <a:rPr lang="de-DE" dirty="0" err="1"/>
              <a:t>ea</a:t>
            </a:r>
            <a:r>
              <a:rPr lang="de-DE" dirty="0"/>
              <a:t> </a:t>
            </a:r>
            <a:r>
              <a:rPr lang="de-DE" dirty="0" err="1"/>
              <a:t>facilit</a:t>
            </a:r>
            <a:r>
              <a:rPr lang="de-DE" dirty="0"/>
              <a:t> </a:t>
            </a:r>
            <a:r>
              <a:rPr lang="de-DE" dirty="0" err="1"/>
              <a:t>volobore</a:t>
            </a:r>
            <a:r>
              <a:rPr lang="de-DE" dirty="0"/>
              <a:t> </a:t>
            </a:r>
            <a:r>
              <a:rPr lang="de-DE" dirty="0" err="1"/>
              <a:t>con</a:t>
            </a:r>
            <a:r>
              <a:rPr lang="de-DE" dirty="0"/>
              <a:t> </a:t>
            </a:r>
            <a:r>
              <a:rPr lang="de-DE" dirty="0" err="1"/>
              <a:t>ver</a:t>
            </a:r>
            <a:r>
              <a:rPr lang="de-DE" dirty="0"/>
              <a:t> </a:t>
            </a:r>
            <a:r>
              <a:rPr lang="de-DE" dirty="0" err="1"/>
              <a:t>aut</a:t>
            </a:r>
            <a:r>
              <a:rPr lang="de-DE" dirty="0"/>
              <a:t> </a:t>
            </a:r>
            <a:r>
              <a:rPr lang="de-DE" dirty="0" err="1"/>
              <a:t>ipit</a:t>
            </a:r>
            <a:r>
              <a:rPr lang="de-DE" dirty="0"/>
              <a:t> </a:t>
            </a:r>
            <a:r>
              <a:rPr lang="de-DE" dirty="0" err="1"/>
              <a:t>alitmar</a:t>
            </a:r>
            <a:r>
              <a:rPr lang="de-DE" dirty="0"/>
              <a:t>. </a:t>
            </a:r>
            <a:r>
              <a:rPr lang="de-DE" dirty="0" err="1"/>
              <a:t>Dessi</a:t>
            </a:r>
            <a:r>
              <a:rPr lang="de-DE" dirty="0"/>
              <a:t> </a:t>
            </a:r>
            <a:r>
              <a:rPr lang="de-DE" dirty="0" err="1"/>
              <a:t>beris</a:t>
            </a:r>
            <a:r>
              <a:rPr lang="de-DE" dirty="0"/>
              <a:t> </a:t>
            </a:r>
            <a:r>
              <a:rPr lang="de-DE" dirty="0" err="1"/>
              <a:t>aut</a:t>
            </a:r>
            <a:r>
              <a:rPr lang="de-DE" dirty="0"/>
              <a:t> </a:t>
            </a:r>
            <a:r>
              <a:rPr lang="de-DE" dirty="0" err="1"/>
              <a:t>dolorum</a:t>
            </a:r>
            <a:r>
              <a:rPr lang="de-DE" dirty="0"/>
              <a:t> </a:t>
            </a:r>
            <a:r>
              <a:rPr lang="de-DE" dirty="0" err="1"/>
              <a:t>quiame</a:t>
            </a:r>
            <a:r>
              <a:rPr lang="de-DE" dirty="0"/>
              <a:t> </a:t>
            </a:r>
            <a:r>
              <a:rPr lang="de-DE" dirty="0" err="1"/>
              <a:t>velecte</a:t>
            </a:r>
            <a:r>
              <a:rPr lang="de-DE" dirty="0"/>
              <a:t> </a:t>
            </a:r>
            <a:r>
              <a:rPr lang="de-DE" dirty="0" err="1"/>
              <a:t>mporum</a:t>
            </a:r>
            <a:r>
              <a:rPr lang="de-DE" dirty="0"/>
              <a:t> </a:t>
            </a:r>
            <a:r>
              <a:rPr lang="de-DE" dirty="0" err="1"/>
              <a:t>illaborroessi</a:t>
            </a:r>
            <a:r>
              <a:rPr lang="de-DE" dirty="0"/>
              <a:t> </a:t>
            </a:r>
            <a:r>
              <a:rPr lang="de-DE" dirty="0" err="1"/>
              <a:t>mintem</a:t>
            </a:r>
            <a:r>
              <a:rPr lang="de-DE" dirty="0"/>
              <a:t> </a:t>
            </a:r>
            <a:r>
              <a:rPr lang="de-DE" dirty="0" err="1"/>
              <a:t>reprati</a:t>
            </a:r>
            <a:r>
              <a:rPr lang="de-DE" dirty="0"/>
              <a:t> </a:t>
            </a:r>
            <a:r>
              <a:rPr lang="de-DE" dirty="0" err="1"/>
              <a:t>onsedis</a:t>
            </a:r>
            <a:r>
              <a:rPr lang="de-DE" dirty="0"/>
              <a:t> </a:t>
            </a:r>
            <a:r>
              <a:rPr lang="de-DE" dirty="0" err="1"/>
              <a:t>aut</a:t>
            </a:r>
            <a:r>
              <a:rPr lang="de-DE" dirty="0"/>
              <a:t> es </a:t>
            </a:r>
            <a:r>
              <a:rPr lang="de-DE" dirty="0" err="1"/>
              <a:t>cus</a:t>
            </a:r>
            <a:r>
              <a:rPr lang="de-DE" dirty="0"/>
              <a:t> </a:t>
            </a:r>
            <a:r>
              <a:rPr lang="de-DE" dirty="0" err="1"/>
              <a:t>ditaese</a:t>
            </a:r>
            <a:r>
              <a:rPr lang="de-DE" dirty="0"/>
              <a:t> </a:t>
            </a:r>
            <a:r>
              <a:rPr lang="de-DE" dirty="0" err="1"/>
              <a:t>ndunt</a:t>
            </a:r>
            <a:r>
              <a:rPr lang="de-DE" dirty="0"/>
              <a:t>, </a:t>
            </a:r>
            <a:r>
              <a:rPr lang="de-DE" dirty="0" err="1"/>
              <a:t>saperiae</a:t>
            </a:r>
            <a:r>
              <a:rPr lang="de-DE" dirty="0"/>
              <a:t> </a:t>
            </a:r>
            <a:r>
              <a:rPr lang="de-DE" dirty="0" err="1"/>
              <a:t>pat</a:t>
            </a:r>
            <a:r>
              <a:rPr lang="de-DE" dirty="0"/>
              <a:t> </a:t>
            </a:r>
            <a:r>
              <a:rPr lang="de-DE" dirty="0" err="1"/>
              <a:t>ulputat</a:t>
            </a:r>
            <a:r>
              <a:rPr lang="de-DE" dirty="0"/>
              <a:t> </a:t>
            </a:r>
            <a:r>
              <a:rPr lang="de-DE" dirty="0" err="1"/>
              <a:t>nim</a:t>
            </a:r>
            <a:r>
              <a:rPr lang="de-DE" dirty="0"/>
              <a:t> </a:t>
            </a:r>
            <a:r>
              <a:rPr lang="de-DE" dirty="0" err="1"/>
              <a:t>iureros</a:t>
            </a:r>
            <a:r>
              <a:rPr lang="de-DE" dirty="0"/>
              <a:t> </a:t>
            </a:r>
            <a:r>
              <a:rPr lang="de-DE" dirty="0" err="1"/>
              <a:t>tionsed</a:t>
            </a:r>
            <a:r>
              <a:rPr lang="de-DE" dirty="0"/>
              <a:t> </a:t>
            </a:r>
            <a:r>
              <a:rPr lang="de-DE" dirty="0" err="1"/>
              <a:t>dolor</a:t>
            </a:r>
            <a:r>
              <a:rPr lang="de-DE" dirty="0"/>
              <a:t> </a:t>
            </a:r>
            <a:r>
              <a:rPr lang="de-DE" dirty="0" err="1"/>
              <a:t>eram</a:t>
            </a:r>
            <a:r>
              <a:rPr lang="de-DE" dirty="0"/>
              <a:t> </a:t>
            </a:r>
            <a:r>
              <a:rPr lang="de-DE" dirty="0" err="1"/>
              <a:t>desomaon</a:t>
            </a:r>
            <a:r>
              <a:rPr lang="de-DE" dirty="0"/>
              <a:t> </a:t>
            </a:r>
            <a:r>
              <a:rPr lang="de-DE" dirty="0" err="1"/>
              <a:t>esate</a:t>
            </a:r>
            <a:r>
              <a:rPr lang="de-DE" dirty="0"/>
              <a:t> in </a:t>
            </a:r>
            <a:r>
              <a:rPr lang="de-DE" dirty="0" err="1"/>
              <a:t>hent</a:t>
            </a:r>
            <a:r>
              <a:rPr lang="de-DE" dirty="0"/>
              <a:t> </a:t>
            </a:r>
            <a:r>
              <a:rPr lang="de-DE" dirty="0" err="1"/>
              <a:t>dunt</a:t>
            </a:r>
            <a:r>
              <a:rPr lang="de-DE" dirty="0"/>
              <a:t> </a:t>
            </a:r>
            <a:r>
              <a:rPr lang="de-DE" dirty="0" err="1"/>
              <a:t>acip</a:t>
            </a:r>
            <a:r>
              <a:rPr lang="de-DE" dirty="0"/>
              <a:t> </a:t>
            </a:r>
            <a:r>
              <a:rPr lang="de-DE" dirty="0" err="1"/>
              <a:t>ea</a:t>
            </a:r>
            <a:r>
              <a:rPr lang="de-DE" dirty="0"/>
              <a:t> </a:t>
            </a:r>
            <a:r>
              <a:rPr lang="de-DE" dirty="0" err="1"/>
              <a:t>facilit</a:t>
            </a:r>
            <a:r>
              <a:rPr lang="de-DE" dirty="0"/>
              <a:t> </a:t>
            </a:r>
            <a:r>
              <a:rPr lang="de-DE" dirty="0" err="1"/>
              <a:t>volobore</a:t>
            </a:r>
            <a:r>
              <a:rPr lang="de-DE" dirty="0"/>
              <a:t> </a:t>
            </a:r>
            <a:r>
              <a:rPr lang="de-DE" dirty="0" err="1"/>
              <a:t>con</a:t>
            </a:r>
            <a:r>
              <a:rPr lang="de-DE" dirty="0"/>
              <a:t> </a:t>
            </a:r>
            <a:r>
              <a:rPr lang="de-DE" dirty="0" err="1"/>
              <a:t>ver</a:t>
            </a:r>
            <a:r>
              <a:rPr lang="de-DE" dirty="0"/>
              <a:t> </a:t>
            </a:r>
            <a:r>
              <a:rPr lang="de-DE" dirty="0" err="1"/>
              <a:t>aut</a:t>
            </a:r>
            <a:r>
              <a:rPr lang="de-DE" dirty="0"/>
              <a:t> </a:t>
            </a:r>
            <a:r>
              <a:rPr lang="de-DE" dirty="0" err="1"/>
              <a:t>ipit</a:t>
            </a:r>
            <a:r>
              <a:rPr lang="de-DE" dirty="0"/>
              <a:t> </a:t>
            </a:r>
            <a:r>
              <a:rPr lang="de-DE" dirty="0" err="1"/>
              <a:t>alitmar</a:t>
            </a:r>
            <a:r>
              <a:rPr lang="de-DE" dirty="0"/>
              <a:t> </a:t>
            </a:r>
            <a:r>
              <a:rPr lang="de-DE" dirty="0" err="1"/>
              <a:t>mintem</a:t>
            </a:r>
            <a:r>
              <a:rPr lang="de-DE" dirty="0"/>
              <a:t> </a:t>
            </a:r>
            <a:r>
              <a:rPr lang="de-DE" dirty="0" err="1"/>
              <a:t>reprati</a:t>
            </a:r>
            <a:r>
              <a:rPr lang="de-DE" dirty="0"/>
              <a:t> </a:t>
            </a:r>
            <a:r>
              <a:rPr lang="de-DE" dirty="0" err="1"/>
              <a:t>onsedis</a:t>
            </a:r>
            <a:r>
              <a:rPr lang="de-DE" dirty="0"/>
              <a:t> </a:t>
            </a:r>
            <a:r>
              <a:rPr lang="de-DE" dirty="0" err="1"/>
              <a:t>aut</a:t>
            </a:r>
            <a:r>
              <a:rPr lang="de-DE" dirty="0"/>
              <a:t> es </a:t>
            </a:r>
            <a:r>
              <a:rPr lang="de-DE" dirty="0" err="1"/>
              <a:t>cus</a:t>
            </a:r>
            <a:r>
              <a:rPr lang="de-DE" dirty="0"/>
              <a:t> </a:t>
            </a:r>
            <a:r>
              <a:rPr lang="de-DE" dirty="0" err="1"/>
              <a:t>ditaese</a:t>
            </a:r>
            <a:r>
              <a:rPr lang="de-DE" dirty="0"/>
              <a:t> </a:t>
            </a:r>
            <a:r>
              <a:rPr lang="de-DE" dirty="0" err="1"/>
              <a:t>ndunt</a:t>
            </a:r>
            <a:r>
              <a:rPr lang="de-DE" dirty="0"/>
              <a:t>, </a:t>
            </a:r>
            <a:r>
              <a:rPr lang="de-DE" dirty="0" err="1"/>
              <a:t>saperiaeras</a:t>
            </a:r>
            <a:r>
              <a:rPr lang="de-DE" dirty="0"/>
              <a:t>. </a:t>
            </a:r>
          </a:p>
        </p:txBody>
      </p:sp>
    </p:spTree>
    <p:extLst>
      <p:ext uri="{BB962C8B-B14F-4D97-AF65-F5344CB8AC3E}">
        <p14:creationId xmlns:p14="http://schemas.microsoft.com/office/powerpoint/2010/main" val="25094339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4" name="Textplatzhalter 4">
            <a:extLst>
              <a:ext uri="{FF2B5EF4-FFF2-40B4-BE49-F238E27FC236}">
                <a16:creationId xmlns:a16="http://schemas.microsoft.com/office/drawing/2014/main" id="{41772299-7045-064A-AB87-929B4064B0A0}"/>
              </a:ext>
            </a:extLst>
          </p:cNvPr>
          <p:cNvSpPr>
            <a:spLocks noGrp="1"/>
          </p:cNvSpPr>
          <p:nvPr>
            <p:ph type="body" sz="quarter" idx="11" hasCustomPrompt="1"/>
          </p:nvPr>
        </p:nvSpPr>
        <p:spPr>
          <a:xfrm>
            <a:off x="1043781" y="2514973"/>
            <a:ext cx="7272337" cy="589375"/>
          </a:xfrm>
          <a:prstGeom prst="rect">
            <a:avLst/>
          </a:prstGeom>
        </p:spPr>
        <p:txBody>
          <a:bodyPr lIns="0" tIns="0" rIns="0" bIns="0"/>
          <a:lstStyle>
            <a:lvl1pPr marL="0" indent="0" fontAlgn="auto">
              <a:lnSpc>
                <a:spcPts val="4200"/>
              </a:lnSpc>
              <a:spcBef>
                <a:spcPts val="0"/>
              </a:spcBef>
              <a:spcAft>
                <a:spcPts val="0"/>
              </a:spcAft>
              <a:buFont typeface="Arial" panose="020B0604020202020204" pitchFamily="34" charset="0"/>
              <a:buNone/>
              <a:defRPr sz="3600" b="0" i="0">
                <a:solidFill>
                  <a:schemeClr val="bg1"/>
                </a:solidFill>
                <a:latin typeface="Arial Narrow" panose="020B0606020202030204" pitchFamily="34" charset="0"/>
              </a:defRPr>
            </a:lvl1pPr>
          </a:lstStyle>
          <a:p>
            <a:pPr fontAlgn="auto">
              <a:lnSpc>
                <a:spcPts val="4200"/>
              </a:lnSpc>
              <a:spcAft>
                <a:spcPts val="0"/>
              </a:spcAft>
              <a:defRPr/>
            </a:pPr>
            <a:r>
              <a:rPr lang="de-DE" altLang="de-DE" sz="3600" dirty="0">
                <a:latin typeface="Arial Narrow" panose="020B0604020202020204" pitchFamily="34" charset="0"/>
                <a:cs typeface="Arial Narrow" panose="020B0604020202020204" pitchFamily="34" charset="0"/>
              </a:rPr>
              <a:t>Titel: Arial Narrow Regular 36 </a:t>
            </a:r>
            <a:r>
              <a:rPr lang="de-DE" altLang="de-DE" sz="3600" dirty="0" err="1">
                <a:latin typeface="Arial Narrow" panose="020B0604020202020204" pitchFamily="34" charset="0"/>
                <a:cs typeface="Arial Narrow" panose="020B0604020202020204" pitchFamily="34" charset="0"/>
              </a:rPr>
              <a:t>pt</a:t>
            </a:r>
            <a:endParaRPr lang="de-DE" altLang="de-DE" sz="3600" dirty="0">
              <a:latin typeface="Arial Narrow" panose="020B0604020202020204" pitchFamily="34" charset="0"/>
              <a:cs typeface="Arial Narrow" panose="020B0604020202020204" pitchFamily="34" charset="0"/>
            </a:endParaRPr>
          </a:p>
        </p:txBody>
      </p:sp>
      <p:sp>
        <p:nvSpPr>
          <p:cNvPr id="7" name="Textplatzhalter 6">
            <a:extLst>
              <a:ext uri="{FF2B5EF4-FFF2-40B4-BE49-F238E27FC236}">
                <a16:creationId xmlns:a16="http://schemas.microsoft.com/office/drawing/2014/main" id="{ADCB4354-7E5F-F04B-BF86-6D56EC5599F5}"/>
              </a:ext>
            </a:extLst>
          </p:cNvPr>
          <p:cNvSpPr>
            <a:spLocks noGrp="1"/>
          </p:cNvSpPr>
          <p:nvPr>
            <p:ph type="body" sz="quarter" idx="12" hasCustomPrompt="1"/>
          </p:nvPr>
        </p:nvSpPr>
        <p:spPr>
          <a:xfrm>
            <a:off x="1043781" y="3119811"/>
            <a:ext cx="7272338" cy="506412"/>
          </a:xfrm>
          <a:prstGeom prst="rect">
            <a:avLst/>
          </a:prstGeom>
        </p:spPr>
        <p:txBody>
          <a:bodyPr lIns="0" tIns="0" rIns="0" bIns="0"/>
          <a:lstStyle>
            <a:lvl1pPr marL="0" indent="0" fontAlgn="auto">
              <a:lnSpc>
                <a:spcPts val="2800"/>
              </a:lnSpc>
              <a:spcBef>
                <a:spcPts val="0"/>
              </a:spcBef>
              <a:spcAft>
                <a:spcPts val="0"/>
              </a:spcAft>
              <a:buFont typeface="Arial" panose="020B0604020202020204" pitchFamily="34" charset="0"/>
              <a:buNone/>
              <a:defRPr sz="2200" b="0" i="0">
                <a:solidFill>
                  <a:schemeClr val="bg1"/>
                </a:solidFill>
                <a:latin typeface="Arial Narrow" panose="020B0606020202030204" pitchFamily="34" charset="0"/>
              </a:defRPr>
            </a:lvl1pPr>
            <a:lvl2pPr marL="457200" indent="0">
              <a:lnSpc>
                <a:spcPts val="2800"/>
              </a:lnSpc>
              <a:buFont typeface="Arial" panose="020B0604020202020204" pitchFamily="34" charset="0"/>
              <a:buNone/>
              <a:defRPr sz="2200" b="0" i="0">
                <a:solidFill>
                  <a:schemeClr val="bg1"/>
                </a:solidFill>
                <a:latin typeface="Arial Narrow" panose="020B0606020202030204" pitchFamily="34" charset="0"/>
              </a:defRPr>
            </a:lvl2pPr>
            <a:lvl3pPr marL="914400" indent="0">
              <a:lnSpc>
                <a:spcPts val="2800"/>
              </a:lnSpc>
              <a:buFont typeface="Arial" panose="020B0604020202020204" pitchFamily="34" charset="0"/>
              <a:buNone/>
              <a:defRPr sz="2200" b="0" i="0">
                <a:solidFill>
                  <a:schemeClr val="bg1"/>
                </a:solidFill>
                <a:latin typeface="Arial Narrow" panose="020B0606020202030204" pitchFamily="34" charset="0"/>
              </a:defRPr>
            </a:lvl3pPr>
            <a:lvl4pPr marL="1371600" indent="0">
              <a:lnSpc>
                <a:spcPts val="2800"/>
              </a:lnSpc>
              <a:buFont typeface="Arial" panose="020B0604020202020204" pitchFamily="34" charset="0"/>
              <a:buNone/>
              <a:defRPr sz="2200" b="0" i="0">
                <a:solidFill>
                  <a:schemeClr val="bg1"/>
                </a:solidFill>
                <a:latin typeface="Arial Narrow" panose="020B0606020202030204" pitchFamily="34" charset="0"/>
              </a:defRPr>
            </a:lvl4pPr>
            <a:lvl5pPr marL="1828800" indent="0">
              <a:lnSpc>
                <a:spcPts val="2800"/>
              </a:lnSpc>
              <a:buFont typeface="Arial" panose="020B0604020202020204" pitchFamily="34" charset="0"/>
              <a:buNone/>
              <a:defRPr sz="2200" b="0" i="0">
                <a:solidFill>
                  <a:schemeClr val="bg1"/>
                </a:solidFill>
                <a:latin typeface="Arial Narrow" panose="020B0606020202030204" pitchFamily="34" charset="0"/>
              </a:defRPr>
            </a:lvl5pPr>
          </a:lstStyle>
          <a:p>
            <a:pPr marL="0" indent="0" fontAlgn="auto">
              <a:lnSpc>
                <a:spcPts val="2800"/>
              </a:lnSpc>
              <a:spcBef>
                <a:spcPts val="0"/>
              </a:spcBef>
              <a:spcAft>
                <a:spcPts val="0"/>
              </a:spcAft>
              <a:buFont typeface="Arial" panose="020B0604020202020204" pitchFamily="34" charset="0"/>
              <a:buNone/>
              <a:defRPr/>
            </a:pPr>
            <a:r>
              <a:rPr lang="de-DE" altLang="de-DE" sz="2200" dirty="0">
                <a:solidFill>
                  <a:schemeClr val="bg1"/>
                </a:solidFill>
                <a:latin typeface="Arial Narrow" panose="020B0604020202020204" pitchFamily="34" charset="0"/>
                <a:cs typeface="Arial Narrow" panose="020B0604020202020204" pitchFamily="34" charset="0"/>
              </a:rPr>
              <a:t>Untertitel: Arial Narrow Regular 22 </a:t>
            </a:r>
            <a:r>
              <a:rPr lang="de-DE" altLang="de-DE" sz="2200" dirty="0" err="1">
                <a:solidFill>
                  <a:schemeClr val="bg1"/>
                </a:solidFill>
                <a:latin typeface="Arial Narrow" panose="020B0604020202020204" pitchFamily="34" charset="0"/>
                <a:cs typeface="Arial Narrow" panose="020B0604020202020204" pitchFamily="34" charset="0"/>
              </a:rPr>
              <a:t>pt</a:t>
            </a:r>
            <a:r>
              <a:rPr lang="de-DE" altLang="de-DE" sz="2200" dirty="0">
                <a:solidFill>
                  <a:schemeClr val="bg1"/>
                </a:solidFill>
                <a:latin typeface="Arial Narrow" panose="020B0604020202020204" pitchFamily="34" charset="0"/>
                <a:cs typeface="Arial Narrow" panose="020B0604020202020204" pitchFamily="34" charset="0"/>
              </a:rPr>
              <a:t> </a:t>
            </a:r>
            <a:endParaRPr lang="de-CH" altLang="de-DE" sz="2200" dirty="0">
              <a:solidFill>
                <a:schemeClr val="bg1"/>
              </a:solidFill>
              <a:latin typeface="Arial Narrow" panose="020B0604020202020204" pitchFamily="34" charset="0"/>
              <a:cs typeface="Arial Narrow" panose="020B0604020202020204" pitchFamily="34" charset="0"/>
            </a:endParaRPr>
          </a:p>
        </p:txBody>
      </p:sp>
      <p:sp>
        <p:nvSpPr>
          <p:cNvPr id="5" name="Foliennummernplatzhalter 1">
            <a:extLst>
              <a:ext uri="{FF2B5EF4-FFF2-40B4-BE49-F238E27FC236}">
                <a16:creationId xmlns:a16="http://schemas.microsoft.com/office/drawing/2014/main" id="{371ABE50-6E89-D043-8F5A-FADEDE5AC507}"/>
              </a:ext>
            </a:extLst>
          </p:cNvPr>
          <p:cNvSpPr>
            <a:spLocks noGrp="1"/>
          </p:cNvSpPr>
          <p:nvPr>
            <p:ph type="sldNum" sz="quarter" idx="4"/>
          </p:nvPr>
        </p:nvSpPr>
        <p:spPr>
          <a:xfrm>
            <a:off x="8101014" y="224091"/>
            <a:ext cx="53975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DE1226C2-F133-44DF-AAED-DC1E350BCD78}" type="slidenum">
              <a:rPr lang="de-CH" smtClean="0"/>
              <a:pPr/>
              <a:t>‹Nr.›</a:t>
            </a:fld>
            <a:endParaRPr lang="de-CH" dirty="0"/>
          </a:p>
        </p:txBody>
      </p:sp>
    </p:spTree>
    <p:extLst>
      <p:ext uri="{BB962C8B-B14F-4D97-AF65-F5344CB8AC3E}">
        <p14:creationId xmlns:p14="http://schemas.microsoft.com/office/powerpoint/2010/main" val="4293827804"/>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el, Untertitel, Bild">
    <p:spTree>
      <p:nvGrpSpPr>
        <p:cNvPr id="1" name=""/>
        <p:cNvGrpSpPr/>
        <p:nvPr/>
      </p:nvGrpSpPr>
      <p:grpSpPr>
        <a:xfrm>
          <a:off x="0" y="0"/>
          <a:ext cx="0" cy="0"/>
          <a:chOff x="0" y="0"/>
          <a:chExt cx="0" cy="0"/>
        </a:xfrm>
      </p:grpSpPr>
      <p:sp>
        <p:nvSpPr>
          <p:cNvPr id="3" name="Bildplatzhalter 2">
            <a:extLst>
              <a:ext uri="{FF2B5EF4-FFF2-40B4-BE49-F238E27FC236}">
                <a16:creationId xmlns:a16="http://schemas.microsoft.com/office/drawing/2014/main" id="{6521D598-7CC6-EC48-89B2-08F684AE7C63}"/>
              </a:ext>
            </a:extLst>
          </p:cNvPr>
          <p:cNvSpPr>
            <a:spLocks noGrp="1"/>
          </p:cNvSpPr>
          <p:nvPr>
            <p:ph type="pic" sz="quarter" idx="10"/>
          </p:nvPr>
        </p:nvSpPr>
        <p:spPr>
          <a:xfrm>
            <a:off x="1042988" y="2066924"/>
            <a:ext cx="7058025" cy="2844801"/>
          </a:xfrm>
          <a:prstGeom prst="rect">
            <a:avLst/>
          </a:prstGeom>
        </p:spPr>
        <p:txBody>
          <a:bodyPr/>
          <a:lstStyle/>
          <a:p>
            <a:pPr lvl="0"/>
            <a:endParaRPr lang="de-DE" noProof="0" dirty="0"/>
          </a:p>
        </p:txBody>
      </p:sp>
      <p:sp>
        <p:nvSpPr>
          <p:cNvPr id="6" name="Textplatzhalter 4">
            <a:extLst>
              <a:ext uri="{FF2B5EF4-FFF2-40B4-BE49-F238E27FC236}">
                <a16:creationId xmlns:a16="http://schemas.microsoft.com/office/drawing/2014/main" id="{F24BC259-F8B0-7440-B527-03E99CF28199}"/>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r>
              <a:rPr lang="de-DE" dirty="0"/>
              <a:t> </a:t>
            </a:r>
          </a:p>
        </p:txBody>
      </p:sp>
      <p:sp>
        <p:nvSpPr>
          <p:cNvPr id="4" name="Textplatzhalter 3">
            <a:extLst>
              <a:ext uri="{FF2B5EF4-FFF2-40B4-BE49-F238E27FC236}">
                <a16:creationId xmlns:a16="http://schemas.microsoft.com/office/drawing/2014/main" id="{48F2206D-4F27-714A-8966-019CC413E87C}"/>
              </a:ext>
            </a:extLst>
          </p:cNvPr>
          <p:cNvSpPr>
            <a:spLocks noGrp="1"/>
          </p:cNvSpPr>
          <p:nvPr>
            <p:ph type="body" sz="quarter" idx="13" hasCustomPrompt="1"/>
          </p:nvPr>
        </p:nvSpPr>
        <p:spPr>
          <a:xfrm>
            <a:off x="1042988" y="1247775"/>
            <a:ext cx="7058025" cy="357188"/>
          </a:xfrm>
          <a:prstGeom prst="rect">
            <a:avLst/>
          </a:prstGeom>
        </p:spPr>
        <p:txBody>
          <a:bodyPr lIns="0" tIns="0" rIns="0" bIns="0"/>
          <a:lstStyle>
            <a:lvl1pPr>
              <a:lnSpc>
                <a:spcPts val="2600"/>
              </a:lnSpc>
              <a:spcBef>
                <a:spcPts val="0"/>
              </a:spcBef>
              <a:defRPr sz="2000"/>
            </a:lvl1pPr>
            <a:lvl2pPr>
              <a:lnSpc>
                <a:spcPts val="2600"/>
              </a:lnSpc>
              <a:spcBef>
                <a:spcPts val="0"/>
              </a:spcBef>
              <a:defRPr sz="2000"/>
            </a:lvl2pPr>
            <a:lvl3pPr>
              <a:lnSpc>
                <a:spcPts val="2600"/>
              </a:lnSpc>
              <a:spcBef>
                <a:spcPts val="0"/>
              </a:spcBef>
              <a:defRPr sz="2000"/>
            </a:lvl3pPr>
            <a:lvl4pPr>
              <a:lnSpc>
                <a:spcPts val="2600"/>
              </a:lnSpc>
              <a:spcBef>
                <a:spcPts val="0"/>
              </a:spcBef>
              <a:defRPr sz="2000"/>
            </a:lvl4pPr>
            <a:lvl5pPr>
              <a:lnSpc>
                <a:spcPts val="2600"/>
              </a:lnSpc>
              <a:spcBef>
                <a:spcPts val="0"/>
              </a:spcBef>
              <a:defRPr sz="2000"/>
            </a:lvl5pPr>
          </a:lstStyle>
          <a:p>
            <a:pPr lvl="0"/>
            <a:r>
              <a:rPr lang="de-DE" dirty="0"/>
              <a:t>Untertitel: Arial Narrow, Regular, 20pt</a:t>
            </a:r>
          </a:p>
        </p:txBody>
      </p:sp>
      <p:sp>
        <p:nvSpPr>
          <p:cNvPr id="2" name="Foliennummernplatzhalter 1">
            <a:extLst>
              <a:ext uri="{FF2B5EF4-FFF2-40B4-BE49-F238E27FC236}">
                <a16:creationId xmlns:a16="http://schemas.microsoft.com/office/drawing/2014/main" id="{DD5223C4-A50E-482B-9770-5306A18671D9}"/>
              </a:ext>
            </a:extLst>
          </p:cNvPr>
          <p:cNvSpPr>
            <a:spLocks noGrp="1"/>
          </p:cNvSpPr>
          <p:nvPr>
            <p:ph type="sldNum" sz="quarter" idx="14"/>
          </p:nvPr>
        </p:nvSpPr>
        <p:spPr>
          <a:xfrm>
            <a:off x="7006196" y="224091"/>
            <a:ext cx="1540204" cy="274637"/>
          </a:xfrm>
        </p:spPr>
        <p:txBody>
          <a:bodyPr/>
          <a:lstStyle/>
          <a:p>
            <a:fld id="{DE1226C2-F133-44DF-AAED-DC1E350BCD78}" type="slidenum">
              <a:rPr lang="de-CH" smtClean="0"/>
              <a:t>‹Nr.›</a:t>
            </a:fld>
            <a:endParaRPr lang="de-CH" dirty="0"/>
          </a:p>
        </p:txBody>
      </p:sp>
    </p:spTree>
    <p:extLst>
      <p:ext uri="{BB962C8B-B14F-4D97-AF65-F5344CB8AC3E}">
        <p14:creationId xmlns:p14="http://schemas.microsoft.com/office/powerpoint/2010/main" val="2846143137"/>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el, Diagramm">
    <p:spTree>
      <p:nvGrpSpPr>
        <p:cNvPr id="1" name=""/>
        <p:cNvGrpSpPr/>
        <p:nvPr/>
      </p:nvGrpSpPr>
      <p:grpSpPr>
        <a:xfrm>
          <a:off x="0" y="0"/>
          <a:ext cx="0" cy="0"/>
          <a:chOff x="0" y="0"/>
          <a:chExt cx="0" cy="0"/>
        </a:xfrm>
      </p:grpSpPr>
      <p:sp>
        <p:nvSpPr>
          <p:cNvPr id="9" name="Textplatzhalter 4">
            <a:extLst>
              <a:ext uri="{FF2B5EF4-FFF2-40B4-BE49-F238E27FC236}">
                <a16:creationId xmlns:a16="http://schemas.microsoft.com/office/drawing/2014/main" id="{753E7E1E-7E2B-E542-A0EB-F79C225EBD83}"/>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endParaRPr lang="de-DE" dirty="0"/>
          </a:p>
        </p:txBody>
      </p:sp>
      <p:sp>
        <p:nvSpPr>
          <p:cNvPr id="10" name="Diagrammplatzhalter 9">
            <a:extLst>
              <a:ext uri="{FF2B5EF4-FFF2-40B4-BE49-F238E27FC236}">
                <a16:creationId xmlns:a16="http://schemas.microsoft.com/office/drawing/2014/main" id="{1FCAEACB-FE81-344E-B884-3DC35B32C8BD}"/>
              </a:ext>
            </a:extLst>
          </p:cNvPr>
          <p:cNvSpPr>
            <a:spLocks noGrp="1"/>
          </p:cNvSpPr>
          <p:nvPr>
            <p:ph type="chart" sz="quarter" idx="12"/>
          </p:nvPr>
        </p:nvSpPr>
        <p:spPr>
          <a:xfrm>
            <a:off x="1042988" y="2066924"/>
            <a:ext cx="7058025" cy="2844801"/>
          </a:xfrm>
          <a:prstGeom prst="rect">
            <a:avLst/>
          </a:prstGeom>
        </p:spPr>
        <p:txBody>
          <a:bodyPr/>
          <a:lstStyle/>
          <a:p>
            <a:endParaRPr lang="de-DE"/>
          </a:p>
        </p:txBody>
      </p:sp>
      <p:sp>
        <p:nvSpPr>
          <p:cNvPr id="2" name="Foliennummernplatzhalter 1">
            <a:extLst>
              <a:ext uri="{FF2B5EF4-FFF2-40B4-BE49-F238E27FC236}">
                <a16:creationId xmlns:a16="http://schemas.microsoft.com/office/drawing/2014/main" id="{A5498010-BE0E-4AA3-8968-8D74F8901D14}"/>
              </a:ext>
            </a:extLst>
          </p:cNvPr>
          <p:cNvSpPr>
            <a:spLocks noGrp="1"/>
          </p:cNvSpPr>
          <p:nvPr>
            <p:ph type="sldNum" sz="quarter" idx="13"/>
          </p:nvPr>
        </p:nvSpPr>
        <p:spPr/>
        <p:txBody>
          <a:bodyPr/>
          <a:lstStyle/>
          <a:p>
            <a:fld id="{DE1226C2-F133-44DF-AAED-DC1E350BCD78}" type="slidenum">
              <a:rPr lang="de-CH" smtClean="0"/>
              <a:t>‹Nr.›</a:t>
            </a:fld>
            <a:endParaRPr lang="de-CH" dirty="0"/>
          </a:p>
        </p:txBody>
      </p:sp>
    </p:spTree>
    <p:extLst>
      <p:ext uri="{BB962C8B-B14F-4D97-AF65-F5344CB8AC3E}">
        <p14:creationId xmlns:p14="http://schemas.microsoft.com/office/powerpoint/2010/main" val="21267190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A5498010-BE0E-4AA3-8968-8D74F8901D14}"/>
              </a:ext>
            </a:extLst>
          </p:cNvPr>
          <p:cNvSpPr>
            <a:spLocks noGrp="1"/>
          </p:cNvSpPr>
          <p:nvPr>
            <p:ph type="sldNum" sz="quarter" idx="13"/>
          </p:nvPr>
        </p:nvSpPr>
        <p:spPr/>
        <p:txBody>
          <a:bodyPr/>
          <a:lstStyle/>
          <a:p>
            <a:fld id="{DE1226C2-F133-44DF-AAED-DC1E350BCD78}" type="slidenum">
              <a:rPr lang="de-CH" smtClean="0"/>
              <a:t>‹Nr.›</a:t>
            </a:fld>
            <a:endParaRPr lang="de-CH" dirty="0"/>
          </a:p>
        </p:txBody>
      </p:sp>
      <p:sp>
        <p:nvSpPr>
          <p:cNvPr id="5" name="Medienplatzhalter 4">
            <a:extLst>
              <a:ext uri="{FF2B5EF4-FFF2-40B4-BE49-F238E27FC236}">
                <a16:creationId xmlns:a16="http://schemas.microsoft.com/office/drawing/2014/main" id="{EDE19987-B277-A74B-9199-7D4908E9B892}"/>
              </a:ext>
            </a:extLst>
          </p:cNvPr>
          <p:cNvSpPr>
            <a:spLocks noGrp="1"/>
          </p:cNvSpPr>
          <p:nvPr>
            <p:ph type="media" sz="quarter" idx="14"/>
          </p:nvPr>
        </p:nvSpPr>
        <p:spPr>
          <a:xfrm>
            <a:off x="645206" y="827087"/>
            <a:ext cx="7995557" cy="3977141"/>
          </a:xfrm>
          <a:prstGeom prst="rect">
            <a:avLst/>
          </a:prstGeom>
        </p:spPr>
        <p:txBody>
          <a:bodyPr/>
          <a:lstStyle/>
          <a:p>
            <a:endParaRPr lang="de-DE" dirty="0"/>
          </a:p>
        </p:txBody>
      </p:sp>
    </p:spTree>
    <p:extLst>
      <p:ext uri="{BB962C8B-B14F-4D97-AF65-F5344CB8AC3E}">
        <p14:creationId xmlns:p14="http://schemas.microsoft.com/office/powerpoint/2010/main" val="35821220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el, Aufzählung V1">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02AB21A0-B917-0D45-8BBA-2C3F6F39B47C}"/>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endParaRPr lang="de-DE" dirty="0"/>
          </a:p>
        </p:txBody>
      </p:sp>
      <p:sp>
        <p:nvSpPr>
          <p:cNvPr id="2" name="Foliennummernplatzhalter 1">
            <a:extLst>
              <a:ext uri="{FF2B5EF4-FFF2-40B4-BE49-F238E27FC236}">
                <a16:creationId xmlns:a16="http://schemas.microsoft.com/office/drawing/2014/main" id="{1DB56F4F-E722-4B95-9CF4-9E8E680D751B}"/>
              </a:ext>
            </a:extLst>
          </p:cNvPr>
          <p:cNvSpPr>
            <a:spLocks noGrp="1"/>
          </p:cNvSpPr>
          <p:nvPr>
            <p:ph type="sldNum" sz="quarter" idx="13"/>
          </p:nvPr>
        </p:nvSpPr>
        <p:spPr/>
        <p:txBody>
          <a:bodyPr/>
          <a:lstStyle/>
          <a:p>
            <a:fld id="{DE1226C2-F133-44DF-AAED-DC1E350BCD78}" type="slidenum">
              <a:rPr lang="de-CH" smtClean="0"/>
              <a:t>‹Nr.›</a:t>
            </a:fld>
            <a:endParaRPr lang="de-CH" dirty="0"/>
          </a:p>
        </p:txBody>
      </p:sp>
      <p:sp>
        <p:nvSpPr>
          <p:cNvPr id="8" name="Textplatzhalter 4">
            <a:extLst>
              <a:ext uri="{FF2B5EF4-FFF2-40B4-BE49-F238E27FC236}">
                <a16:creationId xmlns:a16="http://schemas.microsoft.com/office/drawing/2014/main" id="{6177ADF7-B969-A846-9873-BB40BF12DB95}"/>
              </a:ext>
            </a:extLst>
          </p:cNvPr>
          <p:cNvSpPr>
            <a:spLocks noGrp="1"/>
          </p:cNvSpPr>
          <p:nvPr>
            <p:ph type="body" sz="quarter" idx="12" hasCustomPrompt="1"/>
          </p:nvPr>
        </p:nvSpPr>
        <p:spPr>
          <a:xfrm>
            <a:off x="959858" y="1395266"/>
            <a:ext cx="7597775" cy="3516460"/>
          </a:xfrm>
          <a:prstGeom prst="rect">
            <a:avLst/>
          </a:prstGeom>
        </p:spPr>
        <p:txBody>
          <a:bodyPr>
            <a:normAutofit/>
          </a:bodyPr>
          <a:lstStyle>
            <a:lvl1pPr marL="368300" indent="-368300">
              <a:lnSpc>
                <a:spcPct val="100000"/>
              </a:lnSpc>
              <a:spcBef>
                <a:spcPts val="600"/>
              </a:spcBef>
              <a:buFont typeface="+mj-lt"/>
              <a:buAutoNum type="arabicPeriod"/>
              <a:tabLst/>
              <a:defRPr sz="2200"/>
            </a:lvl1pPr>
            <a:lvl2pPr marL="0" indent="0">
              <a:lnSpc>
                <a:spcPct val="100000"/>
              </a:lnSpc>
              <a:spcBef>
                <a:spcPts val="600"/>
              </a:spcBef>
              <a:buFont typeface="+mj-lt"/>
              <a:buNone/>
              <a:tabLst/>
              <a:defRPr sz="2200"/>
            </a:lvl2pPr>
            <a:lvl3pPr marL="0" indent="0">
              <a:lnSpc>
                <a:spcPct val="100000"/>
              </a:lnSpc>
              <a:spcBef>
                <a:spcPts val="600"/>
              </a:spcBef>
              <a:buFont typeface="+mj-lt"/>
              <a:buNone/>
              <a:tabLst/>
              <a:defRPr sz="2200"/>
            </a:lvl3pPr>
            <a:lvl4pPr marL="0" indent="0">
              <a:lnSpc>
                <a:spcPct val="100000"/>
              </a:lnSpc>
              <a:spcBef>
                <a:spcPts val="600"/>
              </a:spcBef>
              <a:buFont typeface="+mj-lt"/>
              <a:buNone/>
              <a:tabLst/>
              <a:defRPr sz="2200"/>
            </a:lvl4pPr>
            <a:lvl5pPr marL="0" indent="0">
              <a:lnSpc>
                <a:spcPct val="100000"/>
              </a:lnSpc>
              <a:spcBef>
                <a:spcPts val="600"/>
              </a:spcBef>
              <a:buFont typeface="+mj-lt"/>
              <a:buNone/>
              <a:tabLst/>
              <a:defRPr sz="2200"/>
            </a:lvl5pPr>
          </a:lstStyle>
          <a:p>
            <a:pPr lvl="0"/>
            <a:r>
              <a:rPr lang="de-DE" dirty="0"/>
              <a:t>Aufzählung, Arial Narrow Regular 22 </a:t>
            </a:r>
            <a:r>
              <a:rPr lang="de-DE" dirty="0" err="1"/>
              <a:t>pt</a:t>
            </a:r>
            <a:r>
              <a:rPr lang="de-DE" dirty="0"/>
              <a:t> </a:t>
            </a:r>
          </a:p>
          <a:p>
            <a:pPr lvl="0"/>
            <a:r>
              <a:rPr lang="de-DE" dirty="0"/>
              <a:t>Zeilenabstand 28 </a:t>
            </a:r>
            <a:r>
              <a:rPr lang="de-DE" dirty="0" err="1"/>
              <a:t>pt</a:t>
            </a:r>
            <a:r>
              <a:rPr lang="de-DE" dirty="0"/>
              <a:t>, Abstand vor 6 </a:t>
            </a:r>
            <a:r>
              <a:rPr lang="de-DE" dirty="0" err="1"/>
              <a:t>pt</a:t>
            </a:r>
            <a:endParaRPr lang="de-DE" dirty="0"/>
          </a:p>
          <a:p>
            <a:pPr lvl="0"/>
            <a:r>
              <a:rPr lang="de-DE" dirty="0"/>
              <a:t>Aufzählung, Schrift Arial Narrow Regular 22 </a:t>
            </a:r>
            <a:r>
              <a:rPr lang="de-DE" dirty="0" err="1"/>
              <a:t>pt</a:t>
            </a:r>
            <a:endParaRPr lang="de-DE" dirty="0"/>
          </a:p>
          <a:p>
            <a:pPr lvl="0"/>
            <a:r>
              <a:rPr lang="de-DE" dirty="0"/>
              <a:t>Zeilenabstand auch hier 28 </a:t>
            </a:r>
            <a:r>
              <a:rPr lang="de-DE" dirty="0" err="1"/>
              <a:t>pt</a:t>
            </a:r>
            <a:r>
              <a:rPr lang="de-DE" dirty="0"/>
              <a:t>, Abstand vor 6 </a:t>
            </a:r>
            <a:r>
              <a:rPr lang="de-DE" dirty="0" err="1"/>
              <a:t>pt</a:t>
            </a:r>
            <a:endParaRPr lang="de-DE" dirty="0"/>
          </a:p>
          <a:p>
            <a:pPr lvl="0"/>
            <a:r>
              <a:rPr lang="de-DE" dirty="0"/>
              <a:t>Aufzählung, Arial Narrow Regular 22 </a:t>
            </a:r>
            <a:r>
              <a:rPr lang="de-DE" dirty="0" err="1"/>
              <a:t>pt</a:t>
            </a:r>
            <a:endParaRPr lang="de-DE" dirty="0"/>
          </a:p>
          <a:p>
            <a:pPr lvl="0"/>
            <a:r>
              <a:rPr lang="de-DE" dirty="0"/>
              <a:t>Zeilenabstand 28 </a:t>
            </a:r>
            <a:r>
              <a:rPr lang="de-DE" dirty="0" err="1"/>
              <a:t>pt</a:t>
            </a:r>
            <a:r>
              <a:rPr lang="de-DE" dirty="0"/>
              <a:t>, Abstand vor 6 </a:t>
            </a:r>
            <a:r>
              <a:rPr lang="de-DE" dirty="0" err="1"/>
              <a:t>pt</a:t>
            </a:r>
            <a:endParaRPr lang="de-DE" dirty="0"/>
          </a:p>
          <a:p>
            <a:pPr lvl="0"/>
            <a:r>
              <a:rPr lang="de-DE" dirty="0"/>
              <a:t>Zeilenabstand auch hier 28 </a:t>
            </a:r>
            <a:r>
              <a:rPr lang="de-DE" dirty="0" err="1"/>
              <a:t>pt</a:t>
            </a:r>
            <a:r>
              <a:rPr lang="de-DE" dirty="0"/>
              <a:t>, Abstand vor 6 </a:t>
            </a:r>
            <a:r>
              <a:rPr lang="de-DE" dirty="0" err="1"/>
              <a:t>pt</a:t>
            </a:r>
            <a:endParaRPr lang="de-DE" dirty="0"/>
          </a:p>
          <a:p>
            <a:pPr lvl="0"/>
            <a:endParaRPr lang="de-DE" dirty="0"/>
          </a:p>
          <a:p>
            <a:pPr lvl="0"/>
            <a:endParaRPr lang="de-DE" dirty="0"/>
          </a:p>
        </p:txBody>
      </p:sp>
    </p:spTree>
    <p:extLst>
      <p:ext uri="{BB962C8B-B14F-4D97-AF65-F5344CB8AC3E}">
        <p14:creationId xmlns:p14="http://schemas.microsoft.com/office/powerpoint/2010/main" val="242676558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el, Aufzählung V2">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7E723E1C-DA42-6143-BC81-64ACCDC6FDD3}"/>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r>
              <a:rPr lang="de-DE" dirty="0"/>
              <a:t> </a:t>
            </a:r>
          </a:p>
        </p:txBody>
      </p:sp>
      <p:sp>
        <p:nvSpPr>
          <p:cNvPr id="2" name="Foliennummernplatzhalter 1">
            <a:extLst>
              <a:ext uri="{FF2B5EF4-FFF2-40B4-BE49-F238E27FC236}">
                <a16:creationId xmlns:a16="http://schemas.microsoft.com/office/drawing/2014/main" id="{3126D8A3-3486-415A-AE13-1A20DAEF6B81}"/>
              </a:ext>
            </a:extLst>
          </p:cNvPr>
          <p:cNvSpPr>
            <a:spLocks noGrp="1"/>
          </p:cNvSpPr>
          <p:nvPr>
            <p:ph type="sldNum" sz="quarter" idx="13"/>
          </p:nvPr>
        </p:nvSpPr>
        <p:spPr/>
        <p:txBody>
          <a:bodyPr/>
          <a:lstStyle/>
          <a:p>
            <a:fld id="{DE1226C2-F133-44DF-AAED-DC1E350BCD78}" type="slidenum">
              <a:rPr lang="de-CH" smtClean="0"/>
              <a:t>‹Nr.›</a:t>
            </a:fld>
            <a:endParaRPr lang="de-CH" dirty="0"/>
          </a:p>
        </p:txBody>
      </p:sp>
      <p:sp>
        <p:nvSpPr>
          <p:cNvPr id="7" name="Textplatzhalter 6">
            <a:extLst>
              <a:ext uri="{FF2B5EF4-FFF2-40B4-BE49-F238E27FC236}">
                <a16:creationId xmlns:a16="http://schemas.microsoft.com/office/drawing/2014/main" id="{5F666AF5-0313-574F-BC76-8CA1D880F6FF}"/>
              </a:ext>
            </a:extLst>
          </p:cNvPr>
          <p:cNvSpPr>
            <a:spLocks noGrp="1"/>
          </p:cNvSpPr>
          <p:nvPr>
            <p:ph type="body" sz="quarter" idx="14" hasCustomPrompt="1"/>
          </p:nvPr>
        </p:nvSpPr>
        <p:spPr>
          <a:xfrm>
            <a:off x="932148" y="1381410"/>
            <a:ext cx="7597775" cy="3419475"/>
          </a:xfrm>
          <a:prstGeom prst="rect">
            <a:avLst/>
          </a:prstGeom>
        </p:spPr>
        <p:txBody>
          <a:bodyPr>
            <a:normAutofit/>
          </a:bodyPr>
          <a:lstStyle>
            <a:lvl1pPr marL="368300" indent="-360000">
              <a:lnSpc>
                <a:spcPct val="100000"/>
              </a:lnSpc>
              <a:spcBef>
                <a:spcPts val="600"/>
              </a:spcBef>
              <a:buFont typeface="+mj-lt"/>
              <a:buAutoNum type="arabicPeriod"/>
              <a:tabLst/>
              <a:defRPr sz="2200"/>
            </a:lvl1pPr>
            <a:lvl2pPr marL="746488" indent="-342900">
              <a:lnSpc>
                <a:spcPct val="100000"/>
              </a:lnSpc>
              <a:spcBef>
                <a:spcPts val="600"/>
              </a:spcBef>
              <a:buFont typeface="Wingdings" pitchFamily="2" charset="2"/>
              <a:buChar char="§"/>
              <a:tabLst/>
              <a:defRPr sz="2200"/>
            </a:lvl2pPr>
            <a:lvl3pPr marL="763588" indent="-395288">
              <a:tabLst/>
              <a:defRPr/>
            </a:lvl3pPr>
            <a:lvl4pPr marL="763588" indent="-395288">
              <a:tabLst/>
              <a:defRPr/>
            </a:lvl4pPr>
            <a:lvl5pPr marL="763588" indent="-395288">
              <a:tabLst/>
              <a:defRPr/>
            </a:lvl5pPr>
          </a:lstStyle>
          <a:p>
            <a:pPr lvl="0"/>
            <a:r>
              <a:rPr lang="de-DE" dirty="0"/>
              <a:t>Aufzählung erste Stufe, Arial Narrow Regular 22 </a:t>
            </a:r>
            <a:r>
              <a:rPr lang="de-DE" dirty="0" err="1"/>
              <a:t>pt</a:t>
            </a:r>
            <a:r>
              <a:rPr lang="de-DE" dirty="0"/>
              <a:t> </a:t>
            </a:r>
          </a:p>
          <a:p>
            <a:pPr lvl="1"/>
            <a:r>
              <a:rPr lang="de-DE" dirty="0"/>
              <a:t>Auflistung zweite Stufe, Arial Narrow Regular 22 </a:t>
            </a:r>
            <a:r>
              <a:rPr lang="de-DE" dirty="0" err="1"/>
              <a:t>pt</a:t>
            </a:r>
            <a:endParaRPr lang="de-DE" dirty="0"/>
          </a:p>
          <a:p>
            <a:pPr lvl="1"/>
            <a:r>
              <a:rPr lang="de-DE" dirty="0"/>
              <a:t>Zeilenabstand 28 </a:t>
            </a:r>
            <a:r>
              <a:rPr lang="de-DE" dirty="0" err="1"/>
              <a:t>pt</a:t>
            </a:r>
            <a:r>
              <a:rPr lang="de-DE" dirty="0"/>
              <a:t>, Abstand vor 6 </a:t>
            </a:r>
            <a:r>
              <a:rPr lang="de-DE" dirty="0" err="1"/>
              <a:t>pt</a:t>
            </a:r>
            <a:endParaRPr lang="de-DE" dirty="0"/>
          </a:p>
          <a:p>
            <a:pPr lvl="0"/>
            <a:r>
              <a:rPr lang="de-DE" dirty="0"/>
              <a:t>Aufzählung erste Stufe, Arial Narrow Regular 22 </a:t>
            </a:r>
            <a:r>
              <a:rPr lang="de-DE" dirty="0" err="1"/>
              <a:t>pt</a:t>
            </a:r>
            <a:r>
              <a:rPr lang="de-DE" dirty="0"/>
              <a:t> </a:t>
            </a:r>
          </a:p>
          <a:p>
            <a:pPr lvl="1"/>
            <a:r>
              <a:rPr lang="de-DE" dirty="0"/>
              <a:t>Auflistung zweite Stufe, Arial Narrow Regular 22 </a:t>
            </a:r>
            <a:r>
              <a:rPr lang="de-DE" dirty="0" err="1"/>
              <a:t>pt</a:t>
            </a:r>
            <a:endParaRPr lang="de-DE" dirty="0"/>
          </a:p>
          <a:p>
            <a:pPr lvl="1"/>
            <a:r>
              <a:rPr lang="de-DE" dirty="0"/>
              <a:t>Zeilenabstand 28 </a:t>
            </a:r>
            <a:r>
              <a:rPr lang="de-DE" dirty="0" err="1"/>
              <a:t>pt</a:t>
            </a:r>
            <a:r>
              <a:rPr lang="de-DE" dirty="0"/>
              <a:t>, Abstand vor 6 </a:t>
            </a:r>
            <a:r>
              <a:rPr lang="de-DE" dirty="0" err="1"/>
              <a:t>pt</a:t>
            </a:r>
            <a:endParaRPr lang="de-DE" dirty="0"/>
          </a:p>
          <a:p>
            <a:pPr lvl="0"/>
            <a:r>
              <a:rPr lang="de-DE" dirty="0"/>
              <a:t>Aufzählung erste Stufe, Arial Narrow Regular 22 </a:t>
            </a:r>
            <a:r>
              <a:rPr lang="de-DE" dirty="0" err="1"/>
              <a:t>pt</a:t>
            </a:r>
            <a:r>
              <a:rPr lang="de-DE" dirty="0"/>
              <a:t> </a:t>
            </a:r>
          </a:p>
          <a:p>
            <a:pPr lvl="1"/>
            <a:r>
              <a:rPr lang="de-DE" dirty="0"/>
              <a:t>Auflistung zweite Stufe, Arial Narrow Regular 22 </a:t>
            </a:r>
            <a:r>
              <a:rPr lang="de-DE" dirty="0" err="1"/>
              <a:t>pt</a:t>
            </a:r>
            <a:endParaRPr lang="de-DE" dirty="0"/>
          </a:p>
          <a:p>
            <a:pPr lvl="1"/>
            <a:endParaRPr lang="de-DE" dirty="0"/>
          </a:p>
          <a:p>
            <a:pPr lvl="1"/>
            <a:endParaRPr lang="de-DE" dirty="0"/>
          </a:p>
        </p:txBody>
      </p:sp>
    </p:spTree>
    <p:extLst>
      <p:ext uri="{BB962C8B-B14F-4D97-AF65-F5344CB8AC3E}">
        <p14:creationId xmlns:p14="http://schemas.microsoft.com/office/powerpoint/2010/main" val="56682331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el, Aufzählung V3">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4EBD2786-C841-3845-A0A8-FB8E4C2F08E7}"/>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endParaRPr lang="de-DE" dirty="0"/>
          </a:p>
        </p:txBody>
      </p:sp>
      <p:sp>
        <p:nvSpPr>
          <p:cNvPr id="2" name="Foliennummernplatzhalter 1">
            <a:extLst>
              <a:ext uri="{FF2B5EF4-FFF2-40B4-BE49-F238E27FC236}">
                <a16:creationId xmlns:a16="http://schemas.microsoft.com/office/drawing/2014/main" id="{8B17C8E3-B495-4719-92D6-9BF9AFA3DF75}"/>
              </a:ext>
            </a:extLst>
          </p:cNvPr>
          <p:cNvSpPr>
            <a:spLocks noGrp="1"/>
          </p:cNvSpPr>
          <p:nvPr>
            <p:ph type="sldNum" sz="quarter" idx="13"/>
          </p:nvPr>
        </p:nvSpPr>
        <p:spPr/>
        <p:txBody>
          <a:bodyPr/>
          <a:lstStyle/>
          <a:p>
            <a:fld id="{DE1226C2-F133-44DF-AAED-DC1E350BCD78}" type="slidenum">
              <a:rPr lang="de-CH" smtClean="0"/>
              <a:t>‹Nr.›</a:t>
            </a:fld>
            <a:endParaRPr lang="de-CH" dirty="0"/>
          </a:p>
        </p:txBody>
      </p:sp>
      <p:sp>
        <p:nvSpPr>
          <p:cNvPr id="7" name="Textplatzhalter 6">
            <a:extLst>
              <a:ext uri="{FF2B5EF4-FFF2-40B4-BE49-F238E27FC236}">
                <a16:creationId xmlns:a16="http://schemas.microsoft.com/office/drawing/2014/main" id="{C8461BC2-F297-E54F-9491-D2439DB45597}"/>
              </a:ext>
            </a:extLst>
          </p:cNvPr>
          <p:cNvSpPr>
            <a:spLocks noGrp="1"/>
          </p:cNvSpPr>
          <p:nvPr>
            <p:ph type="body" sz="quarter" idx="14" hasCustomPrompt="1"/>
          </p:nvPr>
        </p:nvSpPr>
        <p:spPr>
          <a:xfrm>
            <a:off x="932148" y="1381410"/>
            <a:ext cx="7597775" cy="3419475"/>
          </a:xfrm>
          <a:prstGeom prst="rect">
            <a:avLst/>
          </a:prstGeom>
        </p:spPr>
        <p:txBody>
          <a:bodyPr>
            <a:normAutofit/>
          </a:bodyPr>
          <a:lstStyle>
            <a:lvl1pPr marL="8300" indent="0">
              <a:lnSpc>
                <a:spcPct val="100000"/>
              </a:lnSpc>
              <a:spcBef>
                <a:spcPts val="600"/>
              </a:spcBef>
              <a:buFontTx/>
              <a:buNone/>
              <a:tabLst/>
              <a:defRPr sz="2200"/>
            </a:lvl1pPr>
            <a:lvl2pPr marL="368300" indent="-355600">
              <a:lnSpc>
                <a:spcPct val="100000"/>
              </a:lnSpc>
              <a:spcBef>
                <a:spcPts val="600"/>
              </a:spcBef>
              <a:buFont typeface="Wingdings" pitchFamily="2" charset="2"/>
              <a:buChar char="§"/>
              <a:tabLst/>
              <a:defRPr sz="2200"/>
            </a:lvl2pPr>
            <a:lvl3pPr marL="763588" indent="-395288">
              <a:tabLst/>
              <a:defRPr/>
            </a:lvl3pPr>
            <a:lvl4pPr marL="763588" indent="-395288">
              <a:tabLst/>
              <a:defRPr/>
            </a:lvl4pPr>
            <a:lvl5pPr marL="763588" indent="-395288">
              <a:tabLst/>
              <a:defRPr/>
            </a:lvl5pPr>
          </a:lstStyle>
          <a:p>
            <a:pPr lvl="0"/>
            <a:r>
              <a:rPr lang="de-DE" dirty="0"/>
              <a:t>Aufzählung erste Stufe, Arial Narrow Regular 22 </a:t>
            </a:r>
            <a:r>
              <a:rPr lang="de-DE" dirty="0" err="1"/>
              <a:t>pt</a:t>
            </a:r>
            <a:r>
              <a:rPr lang="de-DE" dirty="0"/>
              <a:t> </a:t>
            </a:r>
          </a:p>
          <a:p>
            <a:pPr lvl="1"/>
            <a:r>
              <a:rPr lang="de-DE" dirty="0"/>
              <a:t>Auflistung zweite Stufe, Arial Narrow Regular 22 </a:t>
            </a:r>
            <a:r>
              <a:rPr lang="de-DE" dirty="0" err="1"/>
              <a:t>pt</a:t>
            </a:r>
            <a:endParaRPr lang="de-DE" dirty="0"/>
          </a:p>
          <a:p>
            <a:pPr lvl="1"/>
            <a:r>
              <a:rPr lang="de-DE" dirty="0"/>
              <a:t>Zeilenabstand 28 </a:t>
            </a:r>
            <a:r>
              <a:rPr lang="de-DE" dirty="0" err="1"/>
              <a:t>pt</a:t>
            </a:r>
            <a:r>
              <a:rPr lang="de-DE" dirty="0"/>
              <a:t>, Abstand vor 6 </a:t>
            </a:r>
            <a:r>
              <a:rPr lang="de-DE" dirty="0" err="1"/>
              <a:t>pt</a:t>
            </a:r>
            <a:endParaRPr lang="de-DE" dirty="0"/>
          </a:p>
          <a:p>
            <a:pPr lvl="0"/>
            <a:r>
              <a:rPr lang="de-DE" dirty="0"/>
              <a:t>Aufzählung erste Stufe, Arial Narrow Regular 22 </a:t>
            </a:r>
            <a:r>
              <a:rPr lang="de-DE" dirty="0" err="1"/>
              <a:t>pt</a:t>
            </a:r>
            <a:r>
              <a:rPr lang="de-DE" dirty="0"/>
              <a:t> </a:t>
            </a:r>
          </a:p>
          <a:p>
            <a:pPr lvl="1"/>
            <a:r>
              <a:rPr lang="de-DE" dirty="0"/>
              <a:t>Auflistung zweite Stufe, Arial Narrow Regular 22 </a:t>
            </a:r>
            <a:r>
              <a:rPr lang="de-DE" dirty="0" err="1"/>
              <a:t>pt</a:t>
            </a:r>
            <a:endParaRPr lang="de-DE" dirty="0"/>
          </a:p>
          <a:p>
            <a:pPr lvl="1"/>
            <a:r>
              <a:rPr lang="de-DE" dirty="0"/>
              <a:t>Zeilenabstand 28 </a:t>
            </a:r>
            <a:r>
              <a:rPr lang="de-DE" dirty="0" err="1"/>
              <a:t>pt</a:t>
            </a:r>
            <a:r>
              <a:rPr lang="de-DE" dirty="0"/>
              <a:t>, Abstand vor 6 </a:t>
            </a:r>
            <a:r>
              <a:rPr lang="de-DE" dirty="0" err="1"/>
              <a:t>pt</a:t>
            </a:r>
            <a:endParaRPr lang="de-DE" dirty="0"/>
          </a:p>
          <a:p>
            <a:pPr lvl="0"/>
            <a:r>
              <a:rPr lang="de-DE" dirty="0"/>
              <a:t>Aufzählung erste Stufe, Arial Narrow Regular 22 </a:t>
            </a:r>
            <a:r>
              <a:rPr lang="de-DE" dirty="0" err="1"/>
              <a:t>pt</a:t>
            </a:r>
            <a:r>
              <a:rPr lang="de-DE" dirty="0"/>
              <a:t> </a:t>
            </a:r>
          </a:p>
          <a:p>
            <a:pPr lvl="1"/>
            <a:r>
              <a:rPr lang="de-DE" dirty="0"/>
              <a:t>Auflistung zweite Stufe, Arial Narrow Regular 22 </a:t>
            </a:r>
            <a:r>
              <a:rPr lang="de-DE" dirty="0" err="1"/>
              <a:t>pt</a:t>
            </a:r>
            <a:endParaRPr lang="de-DE" dirty="0"/>
          </a:p>
          <a:p>
            <a:pPr lvl="1"/>
            <a:endParaRPr lang="de-DE" dirty="0"/>
          </a:p>
          <a:p>
            <a:pPr lvl="1"/>
            <a:endParaRPr lang="de-DE" dirty="0"/>
          </a:p>
        </p:txBody>
      </p:sp>
    </p:spTree>
    <p:extLst>
      <p:ext uri="{BB962C8B-B14F-4D97-AF65-F5344CB8AC3E}">
        <p14:creationId xmlns:p14="http://schemas.microsoft.com/office/powerpoint/2010/main" val="666659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el, Bild, Lauftext">
    <p:spTree>
      <p:nvGrpSpPr>
        <p:cNvPr id="1" name=""/>
        <p:cNvGrpSpPr/>
        <p:nvPr/>
      </p:nvGrpSpPr>
      <p:grpSpPr>
        <a:xfrm>
          <a:off x="0" y="0"/>
          <a:ext cx="0" cy="0"/>
          <a:chOff x="0" y="0"/>
          <a:chExt cx="0" cy="0"/>
        </a:xfrm>
      </p:grpSpPr>
      <p:sp>
        <p:nvSpPr>
          <p:cNvPr id="4" name="Bildplatzhalter 5">
            <a:extLst>
              <a:ext uri="{FF2B5EF4-FFF2-40B4-BE49-F238E27FC236}">
                <a16:creationId xmlns:a16="http://schemas.microsoft.com/office/drawing/2014/main" id="{AF728425-F290-9A44-A500-0F83BBD3A993}"/>
              </a:ext>
            </a:extLst>
          </p:cNvPr>
          <p:cNvSpPr>
            <a:spLocks noGrp="1"/>
          </p:cNvSpPr>
          <p:nvPr>
            <p:ph type="pic" sz="quarter" idx="10"/>
          </p:nvPr>
        </p:nvSpPr>
        <p:spPr>
          <a:xfrm>
            <a:off x="1042988" y="1492249"/>
            <a:ext cx="3421062" cy="3419475"/>
          </a:xfrm>
          <a:prstGeom prst="rect">
            <a:avLst/>
          </a:prstGeom>
        </p:spPr>
        <p:txBody>
          <a:bodyPr/>
          <a:lstStyle/>
          <a:p>
            <a:pPr lvl="0"/>
            <a:endParaRPr lang="de-DE" noProof="0" dirty="0"/>
          </a:p>
        </p:txBody>
      </p:sp>
      <p:sp>
        <p:nvSpPr>
          <p:cNvPr id="11" name="Textplatzhalter 4">
            <a:extLst>
              <a:ext uri="{FF2B5EF4-FFF2-40B4-BE49-F238E27FC236}">
                <a16:creationId xmlns:a16="http://schemas.microsoft.com/office/drawing/2014/main" id="{95D4580C-A921-A745-AF53-91AEEF87FEF8}"/>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r>
              <a:rPr lang="de-DE" dirty="0"/>
              <a:t> </a:t>
            </a:r>
          </a:p>
        </p:txBody>
      </p:sp>
      <p:sp>
        <p:nvSpPr>
          <p:cNvPr id="2" name="Foliennummernplatzhalter 1">
            <a:extLst>
              <a:ext uri="{FF2B5EF4-FFF2-40B4-BE49-F238E27FC236}">
                <a16:creationId xmlns:a16="http://schemas.microsoft.com/office/drawing/2014/main" id="{AEBD0247-1188-4246-923F-A3F2B0C50D53}"/>
              </a:ext>
            </a:extLst>
          </p:cNvPr>
          <p:cNvSpPr>
            <a:spLocks noGrp="1"/>
          </p:cNvSpPr>
          <p:nvPr>
            <p:ph type="sldNum" sz="quarter" idx="14"/>
          </p:nvPr>
        </p:nvSpPr>
        <p:spPr/>
        <p:txBody>
          <a:bodyPr/>
          <a:lstStyle/>
          <a:p>
            <a:fld id="{DE1226C2-F133-44DF-AAED-DC1E350BCD78}" type="slidenum">
              <a:rPr lang="de-CH" smtClean="0"/>
              <a:t>‹Nr.›</a:t>
            </a:fld>
            <a:endParaRPr lang="de-CH" dirty="0"/>
          </a:p>
        </p:txBody>
      </p:sp>
      <p:sp>
        <p:nvSpPr>
          <p:cNvPr id="5" name="Textplatzhalter 4">
            <a:extLst>
              <a:ext uri="{FF2B5EF4-FFF2-40B4-BE49-F238E27FC236}">
                <a16:creationId xmlns:a16="http://schemas.microsoft.com/office/drawing/2014/main" id="{40EFA146-EAE8-3B4C-84EB-0C63F3763A20}"/>
              </a:ext>
            </a:extLst>
          </p:cNvPr>
          <p:cNvSpPr>
            <a:spLocks noGrp="1"/>
          </p:cNvSpPr>
          <p:nvPr>
            <p:ph type="body" sz="quarter" idx="15" hasCustomPrompt="1"/>
          </p:nvPr>
        </p:nvSpPr>
        <p:spPr>
          <a:xfrm>
            <a:off x="4610675" y="1395265"/>
            <a:ext cx="3960813" cy="3419475"/>
          </a:xfrm>
          <a:prstGeom prst="rect">
            <a:avLst/>
          </a:prstGeom>
        </p:spPr>
        <p:txBody>
          <a:bodyPr>
            <a:normAutofit/>
          </a:bodyPr>
          <a:lstStyle>
            <a:lvl1pPr marL="0" indent="-360000">
              <a:lnSpc>
                <a:spcPct val="100000"/>
              </a:lnSpc>
              <a:spcBef>
                <a:spcPts val="0"/>
              </a:spcBef>
              <a:tabLst/>
              <a:defRPr sz="2000"/>
            </a:lvl1pPr>
          </a:lstStyle>
          <a:p>
            <a:pPr lvl="0"/>
            <a:r>
              <a:rPr lang="de-DE" dirty="0"/>
              <a:t>Lauftext klein: Arial Narrow, Regular, 20pt. Zeilenabstand 26 </a:t>
            </a:r>
            <a:r>
              <a:rPr lang="de-DE" dirty="0" err="1"/>
              <a:t>pt</a:t>
            </a:r>
            <a:r>
              <a:rPr lang="de-DE" dirty="0"/>
              <a:t>. </a:t>
            </a:r>
            <a:r>
              <a:rPr lang="de-DE" dirty="0" err="1"/>
              <a:t>Endipis</a:t>
            </a:r>
            <a:r>
              <a:rPr lang="de-DE" dirty="0"/>
              <a:t> </a:t>
            </a:r>
            <a:r>
              <a:rPr lang="de-DE" dirty="0" err="1"/>
              <a:t>nummy</a:t>
            </a:r>
            <a:r>
              <a:rPr lang="de-DE" dirty="0"/>
              <a:t> </a:t>
            </a:r>
            <a:r>
              <a:rPr lang="de-DE" dirty="0" err="1"/>
              <a:t>ul</a:t>
            </a:r>
            <a:r>
              <a:rPr lang="de-DE" dirty="0"/>
              <a:t> </a:t>
            </a:r>
            <a:r>
              <a:rPr lang="de-DE" dirty="0" err="1"/>
              <a:t>put</a:t>
            </a:r>
            <a:r>
              <a:rPr lang="de-DE" dirty="0"/>
              <a:t> ad </a:t>
            </a:r>
            <a:r>
              <a:rPr lang="de-DE" dirty="0" err="1"/>
              <a:t>magnisa</a:t>
            </a:r>
            <a:r>
              <a:rPr lang="de-DE" dirty="0"/>
              <a:t> </a:t>
            </a:r>
            <a:r>
              <a:rPr lang="de-DE" dirty="0" err="1"/>
              <a:t>erlla</a:t>
            </a:r>
            <a:r>
              <a:rPr lang="de-DE" dirty="0"/>
              <a:t> </a:t>
            </a:r>
            <a:r>
              <a:rPr lang="de-DE" dirty="0" err="1"/>
              <a:t>Duipsum</a:t>
            </a:r>
            <a:r>
              <a:rPr lang="de-DE" dirty="0"/>
              <a:t> </a:t>
            </a:r>
            <a:r>
              <a:rPr lang="de-DE" dirty="0" err="1"/>
              <a:t>augue</a:t>
            </a:r>
            <a:r>
              <a:rPr lang="de-DE" dirty="0"/>
              <a:t> </a:t>
            </a:r>
            <a:r>
              <a:rPr lang="de-DE" dirty="0" err="1"/>
              <a:t>rer</a:t>
            </a:r>
            <a:r>
              <a:rPr lang="de-DE" dirty="0"/>
              <a:t> </a:t>
            </a:r>
            <a:r>
              <a:rPr lang="de-DE" dirty="0" err="1"/>
              <a:t>deanumaser</a:t>
            </a:r>
            <a:r>
              <a:rPr lang="de-DE" dirty="0"/>
              <a:t>. Odo del </a:t>
            </a:r>
            <a:r>
              <a:rPr lang="de-DE" dirty="0" err="1"/>
              <a:t>ullam</a:t>
            </a:r>
            <a:r>
              <a:rPr lang="de-DE" dirty="0"/>
              <a:t> Duis </a:t>
            </a:r>
            <a:r>
              <a:rPr lang="de-DE" dirty="0" err="1"/>
              <a:t>dunt</a:t>
            </a:r>
            <a:r>
              <a:rPr lang="de-DE" dirty="0"/>
              <a:t> </a:t>
            </a:r>
            <a:r>
              <a:rPr lang="de-DE" dirty="0" err="1"/>
              <a:t>wisismolu</a:t>
            </a:r>
            <a:r>
              <a:rPr lang="de-DE" dirty="0"/>
              <a:t>  </a:t>
            </a:r>
            <a:r>
              <a:rPr lang="de-DE" dirty="0" err="1"/>
              <a:t>dunt</a:t>
            </a:r>
            <a:r>
              <a:rPr lang="de-DE" dirty="0"/>
              <a:t> </a:t>
            </a:r>
            <a:r>
              <a:rPr lang="de-DE" dirty="0" err="1"/>
              <a:t>acip</a:t>
            </a:r>
            <a:r>
              <a:rPr lang="de-DE" dirty="0"/>
              <a:t> </a:t>
            </a:r>
            <a:r>
              <a:rPr lang="de-DE" dirty="0" err="1"/>
              <a:t>earam</a:t>
            </a:r>
            <a:r>
              <a:rPr lang="de-DE" dirty="0"/>
              <a:t> de </a:t>
            </a:r>
            <a:r>
              <a:rPr lang="de-DE" dirty="0" err="1"/>
              <a:t>deumaser</a:t>
            </a:r>
            <a:r>
              <a:rPr lang="de-DE" dirty="0"/>
              <a:t>. </a:t>
            </a:r>
            <a:r>
              <a:rPr lang="de-DE" dirty="0" err="1"/>
              <a:t>Endipis</a:t>
            </a:r>
            <a:r>
              <a:rPr lang="de-DE" dirty="0"/>
              <a:t> </a:t>
            </a:r>
            <a:r>
              <a:rPr lang="de-DE" dirty="0" err="1"/>
              <a:t>nummnulput</a:t>
            </a:r>
            <a:r>
              <a:rPr lang="de-DE" dirty="0"/>
              <a:t> </a:t>
            </a:r>
            <a:r>
              <a:rPr lang="de-DE" dirty="0" err="1"/>
              <a:t>admagnisa</a:t>
            </a:r>
            <a:r>
              <a:rPr lang="de-DE" dirty="0"/>
              <a:t> </a:t>
            </a:r>
            <a:r>
              <a:rPr lang="de-DE" dirty="0" err="1"/>
              <a:t>erlla</a:t>
            </a:r>
            <a:r>
              <a:rPr lang="de-DE" dirty="0"/>
              <a:t> </a:t>
            </a:r>
            <a:r>
              <a:rPr lang="de-DE" dirty="0" err="1"/>
              <a:t>Duipsum</a:t>
            </a:r>
            <a:r>
              <a:rPr lang="de-DE" dirty="0"/>
              <a:t> </a:t>
            </a:r>
            <a:r>
              <a:rPr lang="de-DE" dirty="0" err="1"/>
              <a:t>auguerer</a:t>
            </a:r>
            <a:r>
              <a:rPr lang="de-DE" dirty="0"/>
              <a:t> </a:t>
            </a:r>
            <a:r>
              <a:rPr lang="de-DE" dirty="0" err="1"/>
              <a:t>deranumaser</a:t>
            </a:r>
            <a:r>
              <a:rPr lang="de-DE" dirty="0"/>
              <a:t>. Odo del </a:t>
            </a:r>
            <a:r>
              <a:rPr lang="de-DE" dirty="0" err="1"/>
              <a:t>ullam</a:t>
            </a:r>
            <a:r>
              <a:rPr lang="de-DE" dirty="0"/>
              <a:t> Duis </a:t>
            </a:r>
            <a:r>
              <a:rPr lang="de-DE" dirty="0" err="1"/>
              <a:t>wisismoilui</a:t>
            </a:r>
            <a:r>
              <a:rPr lang="de-DE" dirty="0"/>
              <a:t> in </a:t>
            </a:r>
            <a:r>
              <a:rPr lang="de-DE" dirty="0" err="1"/>
              <a:t>hent</a:t>
            </a:r>
            <a:r>
              <a:rPr lang="de-DE" dirty="0"/>
              <a:t> </a:t>
            </a:r>
            <a:r>
              <a:rPr lang="de-DE" dirty="0" err="1"/>
              <a:t>dunt</a:t>
            </a:r>
            <a:r>
              <a:rPr lang="de-DE" dirty="0"/>
              <a:t> </a:t>
            </a:r>
            <a:r>
              <a:rPr lang="de-DE" dirty="0" err="1"/>
              <a:t>acip</a:t>
            </a:r>
            <a:r>
              <a:rPr lang="de-DE" dirty="0"/>
              <a:t> </a:t>
            </a:r>
            <a:r>
              <a:rPr lang="de-DE" dirty="0" err="1"/>
              <a:t>earam</a:t>
            </a:r>
            <a:r>
              <a:rPr lang="de-DE" dirty="0"/>
              <a:t> de </a:t>
            </a:r>
            <a:r>
              <a:rPr lang="de-DE" dirty="0" err="1"/>
              <a:t>deumaser</a:t>
            </a:r>
            <a:r>
              <a:rPr lang="de-DE" dirty="0"/>
              <a:t>.</a:t>
            </a:r>
          </a:p>
          <a:p>
            <a:pPr lvl="0"/>
            <a:endParaRPr lang="de-DE" dirty="0"/>
          </a:p>
        </p:txBody>
      </p:sp>
    </p:spTree>
    <p:extLst>
      <p:ext uri="{BB962C8B-B14F-4D97-AF65-F5344CB8AC3E}">
        <p14:creationId xmlns:p14="http://schemas.microsoft.com/office/powerpoint/2010/main" val="345354983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el, 2 Bilder, Lauftext">
    <p:spTree>
      <p:nvGrpSpPr>
        <p:cNvPr id="1" name=""/>
        <p:cNvGrpSpPr/>
        <p:nvPr/>
      </p:nvGrpSpPr>
      <p:grpSpPr>
        <a:xfrm>
          <a:off x="0" y="0"/>
          <a:ext cx="0" cy="0"/>
          <a:chOff x="0" y="0"/>
          <a:chExt cx="0" cy="0"/>
        </a:xfrm>
      </p:grpSpPr>
      <p:sp>
        <p:nvSpPr>
          <p:cNvPr id="11" name="Textplatzhalter 4">
            <a:extLst>
              <a:ext uri="{FF2B5EF4-FFF2-40B4-BE49-F238E27FC236}">
                <a16:creationId xmlns:a16="http://schemas.microsoft.com/office/drawing/2014/main" id="{95D4580C-A921-A745-AF53-91AEEF87FEF8}"/>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r>
              <a:rPr lang="de-DE" dirty="0"/>
              <a:t> </a:t>
            </a:r>
          </a:p>
        </p:txBody>
      </p:sp>
      <p:sp>
        <p:nvSpPr>
          <p:cNvPr id="7" name="Bildplatzhalter 5">
            <a:extLst>
              <a:ext uri="{FF2B5EF4-FFF2-40B4-BE49-F238E27FC236}">
                <a16:creationId xmlns:a16="http://schemas.microsoft.com/office/drawing/2014/main" id="{AB261291-6530-E949-9066-3AB03CA99CFE}"/>
              </a:ext>
            </a:extLst>
          </p:cNvPr>
          <p:cNvSpPr>
            <a:spLocks noGrp="1"/>
          </p:cNvSpPr>
          <p:nvPr>
            <p:ph type="pic" sz="quarter" idx="12"/>
          </p:nvPr>
        </p:nvSpPr>
        <p:spPr>
          <a:xfrm>
            <a:off x="1042988" y="1492250"/>
            <a:ext cx="3421062" cy="1619250"/>
          </a:xfrm>
          <a:prstGeom prst="rect">
            <a:avLst/>
          </a:prstGeom>
        </p:spPr>
        <p:txBody>
          <a:bodyPr/>
          <a:lstStyle/>
          <a:p>
            <a:pPr lvl="0"/>
            <a:endParaRPr lang="de-DE" noProof="0" dirty="0"/>
          </a:p>
        </p:txBody>
      </p:sp>
      <p:sp>
        <p:nvSpPr>
          <p:cNvPr id="12" name="Bildplatzhalter 5">
            <a:extLst>
              <a:ext uri="{FF2B5EF4-FFF2-40B4-BE49-F238E27FC236}">
                <a16:creationId xmlns:a16="http://schemas.microsoft.com/office/drawing/2014/main" id="{A710E9A2-D149-9E43-ABEE-6BD30FA77D96}"/>
              </a:ext>
            </a:extLst>
          </p:cNvPr>
          <p:cNvSpPr>
            <a:spLocks noGrp="1"/>
          </p:cNvSpPr>
          <p:nvPr>
            <p:ph type="pic" sz="quarter" idx="16"/>
          </p:nvPr>
        </p:nvSpPr>
        <p:spPr>
          <a:xfrm>
            <a:off x="1042988" y="3292475"/>
            <a:ext cx="3421062" cy="1619250"/>
          </a:xfrm>
          <a:prstGeom prst="rect">
            <a:avLst/>
          </a:prstGeom>
        </p:spPr>
        <p:txBody>
          <a:bodyPr/>
          <a:lstStyle/>
          <a:p>
            <a:pPr lvl="0"/>
            <a:endParaRPr lang="de-DE" noProof="0" dirty="0"/>
          </a:p>
        </p:txBody>
      </p:sp>
      <p:sp>
        <p:nvSpPr>
          <p:cNvPr id="2" name="Foliennummernplatzhalter 1">
            <a:extLst>
              <a:ext uri="{FF2B5EF4-FFF2-40B4-BE49-F238E27FC236}">
                <a16:creationId xmlns:a16="http://schemas.microsoft.com/office/drawing/2014/main" id="{1F8D7E36-2124-4BA5-8A96-00B5B82B2293}"/>
              </a:ext>
            </a:extLst>
          </p:cNvPr>
          <p:cNvSpPr>
            <a:spLocks noGrp="1"/>
          </p:cNvSpPr>
          <p:nvPr>
            <p:ph type="sldNum" sz="quarter" idx="18"/>
          </p:nvPr>
        </p:nvSpPr>
        <p:spPr/>
        <p:txBody>
          <a:bodyPr/>
          <a:lstStyle/>
          <a:p>
            <a:fld id="{DE1226C2-F133-44DF-AAED-DC1E350BCD78}" type="slidenum">
              <a:rPr lang="de-CH" smtClean="0"/>
              <a:t>‹Nr.›</a:t>
            </a:fld>
            <a:endParaRPr lang="de-CH" dirty="0"/>
          </a:p>
        </p:txBody>
      </p:sp>
      <p:sp>
        <p:nvSpPr>
          <p:cNvPr id="10" name="Textplatzhalter 4">
            <a:extLst>
              <a:ext uri="{FF2B5EF4-FFF2-40B4-BE49-F238E27FC236}">
                <a16:creationId xmlns:a16="http://schemas.microsoft.com/office/drawing/2014/main" id="{F3C9B799-D83C-CD4A-A8C4-D779DBC4CBEC}"/>
              </a:ext>
            </a:extLst>
          </p:cNvPr>
          <p:cNvSpPr>
            <a:spLocks noGrp="1"/>
          </p:cNvSpPr>
          <p:nvPr>
            <p:ph type="body" sz="quarter" idx="15" hasCustomPrompt="1"/>
          </p:nvPr>
        </p:nvSpPr>
        <p:spPr>
          <a:xfrm>
            <a:off x="4596820" y="1395265"/>
            <a:ext cx="3960813" cy="1716235"/>
          </a:xfrm>
          <a:prstGeom prst="rect">
            <a:avLst/>
          </a:prstGeom>
        </p:spPr>
        <p:txBody>
          <a:bodyPr>
            <a:normAutofit/>
          </a:bodyPr>
          <a:lstStyle>
            <a:lvl1pPr marL="0" indent="-360000">
              <a:lnSpc>
                <a:spcPct val="100000"/>
              </a:lnSpc>
              <a:spcBef>
                <a:spcPts val="0"/>
              </a:spcBef>
              <a:tabLst/>
              <a:defRPr sz="2000"/>
            </a:lvl1pPr>
          </a:lstStyle>
          <a:p>
            <a:pPr lvl="0"/>
            <a:r>
              <a:rPr lang="de-DE" dirty="0"/>
              <a:t>Lauftext klein: Arial Narrow, Regular, 20pt. Zeilenabstand 26 </a:t>
            </a:r>
            <a:r>
              <a:rPr lang="de-DE" dirty="0" err="1"/>
              <a:t>pt</a:t>
            </a:r>
            <a:r>
              <a:rPr lang="de-DE" dirty="0"/>
              <a:t>. </a:t>
            </a:r>
            <a:r>
              <a:rPr lang="de-DE" dirty="0" err="1"/>
              <a:t>Endipis</a:t>
            </a:r>
            <a:r>
              <a:rPr lang="de-DE" dirty="0"/>
              <a:t> </a:t>
            </a:r>
            <a:r>
              <a:rPr lang="de-DE" dirty="0" err="1"/>
              <a:t>nummy</a:t>
            </a:r>
            <a:r>
              <a:rPr lang="de-DE" dirty="0"/>
              <a:t> </a:t>
            </a:r>
            <a:r>
              <a:rPr lang="de-DE" dirty="0" err="1"/>
              <a:t>ul</a:t>
            </a:r>
            <a:r>
              <a:rPr lang="de-DE" dirty="0"/>
              <a:t> </a:t>
            </a:r>
            <a:r>
              <a:rPr lang="de-DE" dirty="0" err="1"/>
              <a:t>put</a:t>
            </a:r>
            <a:r>
              <a:rPr lang="de-DE" dirty="0"/>
              <a:t> ad </a:t>
            </a:r>
            <a:r>
              <a:rPr lang="de-DE" dirty="0" err="1"/>
              <a:t>magnisa</a:t>
            </a:r>
            <a:r>
              <a:rPr lang="de-DE" dirty="0"/>
              <a:t> </a:t>
            </a:r>
            <a:r>
              <a:rPr lang="de-DE" dirty="0" err="1"/>
              <a:t>erlla</a:t>
            </a:r>
            <a:r>
              <a:rPr lang="de-DE" dirty="0"/>
              <a:t> </a:t>
            </a:r>
            <a:r>
              <a:rPr lang="de-DE" dirty="0" err="1"/>
              <a:t>Duipsum</a:t>
            </a:r>
            <a:r>
              <a:rPr lang="de-DE" dirty="0"/>
              <a:t> </a:t>
            </a:r>
            <a:r>
              <a:rPr lang="de-DE" dirty="0" err="1"/>
              <a:t>augue</a:t>
            </a:r>
            <a:r>
              <a:rPr lang="de-DE" dirty="0"/>
              <a:t> </a:t>
            </a:r>
            <a:r>
              <a:rPr lang="de-DE" dirty="0" err="1"/>
              <a:t>rer</a:t>
            </a:r>
            <a:r>
              <a:rPr lang="de-DE" dirty="0"/>
              <a:t> </a:t>
            </a:r>
            <a:r>
              <a:rPr lang="de-DE" dirty="0" err="1"/>
              <a:t>deanumaser</a:t>
            </a:r>
            <a:r>
              <a:rPr lang="de-DE" dirty="0"/>
              <a:t>.</a:t>
            </a:r>
          </a:p>
        </p:txBody>
      </p:sp>
      <p:sp>
        <p:nvSpPr>
          <p:cNvPr id="13" name="Textplatzhalter 4">
            <a:extLst>
              <a:ext uri="{FF2B5EF4-FFF2-40B4-BE49-F238E27FC236}">
                <a16:creationId xmlns:a16="http://schemas.microsoft.com/office/drawing/2014/main" id="{24B96F52-FAEC-604C-A6B3-F176342CFA83}"/>
              </a:ext>
            </a:extLst>
          </p:cNvPr>
          <p:cNvSpPr>
            <a:spLocks noGrp="1"/>
          </p:cNvSpPr>
          <p:nvPr>
            <p:ph type="body" sz="quarter" idx="19" hasCustomPrompt="1"/>
          </p:nvPr>
        </p:nvSpPr>
        <p:spPr>
          <a:xfrm>
            <a:off x="4596820" y="3203234"/>
            <a:ext cx="3960813" cy="1716235"/>
          </a:xfrm>
          <a:prstGeom prst="rect">
            <a:avLst/>
          </a:prstGeom>
        </p:spPr>
        <p:txBody>
          <a:bodyPr>
            <a:normAutofit/>
          </a:bodyPr>
          <a:lstStyle>
            <a:lvl1pPr marL="0" indent="-360000">
              <a:lnSpc>
                <a:spcPct val="100000"/>
              </a:lnSpc>
              <a:spcBef>
                <a:spcPts val="0"/>
              </a:spcBef>
              <a:tabLst/>
              <a:defRPr sz="2000"/>
            </a:lvl1pPr>
          </a:lstStyle>
          <a:p>
            <a:pPr lvl="0"/>
            <a:r>
              <a:rPr lang="de-DE" dirty="0"/>
              <a:t>Lauftext klein: Arial Narrow, Regular, 20pt. Zeilenabstand 26 </a:t>
            </a:r>
            <a:r>
              <a:rPr lang="de-DE" dirty="0" err="1"/>
              <a:t>pt</a:t>
            </a:r>
            <a:r>
              <a:rPr lang="de-DE" dirty="0"/>
              <a:t>. </a:t>
            </a:r>
            <a:r>
              <a:rPr lang="de-DE" dirty="0" err="1"/>
              <a:t>Endipis</a:t>
            </a:r>
            <a:r>
              <a:rPr lang="de-DE" dirty="0"/>
              <a:t> </a:t>
            </a:r>
            <a:r>
              <a:rPr lang="de-DE" dirty="0" err="1"/>
              <a:t>nummy</a:t>
            </a:r>
            <a:r>
              <a:rPr lang="de-DE" dirty="0"/>
              <a:t> </a:t>
            </a:r>
            <a:r>
              <a:rPr lang="de-DE" dirty="0" err="1"/>
              <a:t>ul</a:t>
            </a:r>
            <a:r>
              <a:rPr lang="de-DE" dirty="0"/>
              <a:t> </a:t>
            </a:r>
            <a:r>
              <a:rPr lang="de-DE" dirty="0" err="1"/>
              <a:t>put</a:t>
            </a:r>
            <a:r>
              <a:rPr lang="de-DE" dirty="0"/>
              <a:t> ad </a:t>
            </a:r>
            <a:r>
              <a:rPr lang="de-DE" dirty="0" err="1"/>
              <a:t>magnisa</a:t>
            </a:r>
            <a:r>
              <a:rPr lang="de-DE" dirty="0"/>
              <a:t> </a:t>
            </a:r>
            <a:r>
              <a:rPr lang="de-DE" dirty="0" err="1"/>
              <a:t>erlla</a:t>
            </a:r>
            <a:r>
              <a:rPr lang="de-DE" dirty="0"/>
              <a:t> </a:t>
            </a:r>
            <a:r>
              <a:rPr lang="de-DE" dirty="0" err="1"/>
              <a:t>Duipsum</a:t>
            </a:r>
            <a:r>
              <a:rPr lang="de-DE" dirty="0"/>
              <a:t> </a:t>
            </a:r>
            <a:r>
              <a:rPr lang="de-DE" dirty="0" err="1"/>
              <a:t>augue</a:t>
            </a:r>
            <a:r>
              <a:rPr lang="de-DE" dirty="0"/>
              <a:t> </a:t>
            </a:r>
            <a:r>
              <a:rPr lang="de-DE" dirty="0" err="1"/>
              <a:t>rer</a:t>
            </a:r>
            <a:r>
              <a:rPr lang="de-DE" dirty="0"/>
              <a:t> </a:t>
            </a:r>
            <a:r>
              <a:rPr lang="de-DE" dirty="0" err="1"/>
              <a:t>deanumaser</a:t>
            </a:r>
            <a:r>
              <a:rPr lang="de-DE" dirty="0"/>
              <a:t>.</a:t>
            </a:r>
          </a:p>
        </p:txBody>
      </p:sp>
    </p:spTree>
    <p:extLst>
      <p:ext uri="{BB962C8B-B14F-4D97-AF65-F5344CB8AC3E}">
        <p14:creationId xmlns:p14="http://schemas.microsoft.com/office/powerpoint/2010/main" val="4101513911"/>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el, Aufzählung, Bilder">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02AB21A0-B917-0D45-8BBA-2C3F6F39B47C}"/>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endParaRPr lang="de-DE" dirty="0"/>
          </a:p>
        </p:txBody>
      </p:sp>
      <p:sp>
        <p:nvSpPr>
          <p:cNvPr id="4" name="Bildplatzhalter 5">
            <a:extLst>
              <a:ext uri="{FF2B5EF4-FFF2-40B4-BE49-F238E27FC236}">
                <a16:creationId xmlns:a16="http://schemas.microsoft.com/office/drawing/2014/main" id="{56CEC4D3-2CFE-9849-BBAC-EDFB8508E4A5}"/>
              </a:ext>
            </a:extLst>
          </p:cNvPr>
          <p:cNvSpPr>
            <a:spLocks noGrp="1"/>
          </p:cNvSpPr>
          <p:nvPr>
            <p:ph type="pic" sz="quarter" idx="16"/>
          </p:nvPr>
        </p:nvSpPr>
        <p:spPr>
          <a:xfrm>
            <a:off x="1042988" y="3292475"/>
            <a:ext cx="3421062" cy="1619250"/>
          </a:xfrm>
          <a:prstGeom prst="rect">
            <a:avLst/>
          </a:prstGeom>
        </p:spPr>
        <p:txBody>
          <a:bodyPr/>
          <a:lstStyle/>
          <a:p>
            <a:pPr lvl="0"/>
            <a:endParaRPr lang="de-DE" noProof="0" dirty="0"/>
          </a:p>
        </p:txBody>
      </p:sp>
      <p:sp>
        <p:nvSpPr>
          <p:cNvPr id="6" name="Bildplatzhalter 5">
            <a:extLst>
              <a:ext uri="{FF2B5EF4-FFF2-40B4-BE49-F238E27FC236}">
                <a16:creationId xmlns:a16="http://schemas.microsoft.com/office/drawing/2014/main" id="{7D6BD22C-2CFE-E34B-9FEB-DF1B3D84DE38}"/>
              </a:ext>
            </a:extLst>
          </p:cNvPr>
          <p:cNvSpPr>
            <a:spLocks noGrp="1"/>
          </p:cNvSpPr>
          <p:nvPr>
            <p:ph type="pic" sz="quarter" idx="17"/>
          </p:nvPr>
        </p:nvSpPr>
        <p:spPr>
          <a:xfrm>
            <a:off x="4679950" y="3292475"/>
            <a:ext cx="3421062" cy="1619250"/>
          </a:xfrm>
          <a:prstGeom prst="rect">
            <a:avLst/>
          </a:prstGeom>
        </p:spPr>
        <p:txBody>
          <a:bodyPr/>
          <a:lstStyle/>
          <a:p>
            <a:pPr lvl="0"/>
            <a:endParaRPr lang="de-DE" noProof="0" dirty="0"/>
          </a:p>
        </p:txBody>
      </p:sp>
      <p:sp>
        <p:nvSpPr>
          <p:cNvPr id="2" name="Foliennummernplatzhalter 1">
            <a:extLst>
              <a:ext uri="{FF2B5EF4-FFF2-40B4-BE49-F238E27FC236}">
                <a16:creationId xmlns:a16="http://schemas.microsoft.com/office/drawing/2014/main" id="{2F32ED31-F8D1-4782-8BDD-6437CB66EE4E}"/>
              </a:ext>
            </a:extLst>
          </p:cNvPr>
          <p:cNvSpPr>
            <a:spLocks noGrp="1"/>
          </p:cNvSpPr>
          <p:nvPr>
            <p:ph type="sldNum" sz="quarter" idx="18"/>
          </p:nvPr>
        </p:nvSpPr>
        <p:spPr/>
        <p:txBody>
          <a:bodyPr/>
          <a:lstStyle/>
          <a:p>
            <a:fld id="{DE1226C2-F133-44DF-AAED-DC1E350BCD78}" type="slidenum">
              <a:rPr lang="de-CH" smtClean="0"/>
              <a:t>‹Nr.›</a:t>
            </a:fld>
            <a:endParaRPr lang="de-CH" dirty="0"/>
          </a:p>
        </p:txBody>
      </p:sp>
      <p:sp>
        <p:nvSpPr>
          <p:cNvPr id="7" name="Textplatzhalter 6">
            <a:extLst>
              <a:ext uri="{FF2B5EF4-FFF2-40B4-BE49-F238E27FC236}">
                <a16:creationId xmlns:a16="http://schemas.microsoft.com/office/drawing/2014/main" id="{CDB4E86D-1F01-A644-954B-BCBDABEC6837}"/>
              </a:ext>
            </a:extLst>
          </p:cNvPr>
          <p:cNvSpPr>
            <a:spLocks noGrp="1"/>
          </p:cNvSpPr>
          <p:nvPr>
            <p:ph type="body" sz="quarter" idx="14" hasCustomPrompt="1"/>
          </p:nvPr>
        </p:nvSpPr>
        <p:spPr>
          <a:xfrm>
            <a:off x="932148" y="1381411"/>
            <a:ext cx="7597775" cy="1730090"/>
          </a:xfrm>
          <a:prstGeom prst="rect">
            <a:avLst/>
          </a:prstGeom>
        </p:spPr>
        <p:txBody>
          <a:bodyPr>
            <a:normAutofit/>
          </a:bodyPr>
          <a:lstStyle>
            <a:lvl1pPr marL="355600" indent="-342900">
              <a:lnSpc>
                <a:spcPct val="100000"/>
              </a:lnSpc>
              <a:spcBef>
                <a:spcPts val="600"/>
              </a:spcBef>
              <a:buFont typeface="Wingdings" pitchFamily="2" charset="2"/>
              <a:buChar char="§"/>
              <a:tabLst/>
              <a:defRPr sz="2200"/>
            </a:lvl1pPr>
            <a:lvl2pPr marL="355600" indent="-342900">
              <a:lnSpc>
                <a:spcPct val="100000"/>
              </a:lnSpc>
              <a:spcBef>
                <a:spcPts val="600"/>
              </a:spcBef>
              <a:buFont typeface="Wingdings" pitchFamily="2" charset="2"/>
              <a:buChar char="§"/>
              <a:tabLst/>
              <a:defRPr sz="2200"/>
            </a:lvl2pPr>
            <a:lvl3pPr marL="763588" indent="-395288">
              <a:tabLst/>
              <a:defRPr/>
            </a:lvl3pPr>
            <a:lvl4pPr marL="763588" indent="-395288">
              <a:tabLst/>
              <a:defRPr/>
            </a:lvl4pPr>
            <a:lvl5pPr marL="763588" indent="-395288">
              <a:tabLst/>
              <a:defRPr/>
            </a:lvl5pPr>
          </a:lstStyle>
          <a:p>
            <a:pPr lvl="0"/>
            <a:r>
              <a:rPr lang="de-DE" dirty="0"/>
              <a:t>Aufzählung erste Stufe, Arial Narrow Regular 22 </a:t>
            </a:r>
            <a:r>
              <a:rPr lang="de-DE" dirty="0" err="1"/>
              <a:t>pt</a:t>
            </a:r>
            <a:r>
              <a:rPr lang="de-DE" dirty="0"/>
              <a:t> </a:t>
            </a:r>
          </a:p>
          <a:p>
            <a:pPr lvl="1"/>
            <a:r>
              <a:rPr lang="de-DE" dirty="0"/>
              <a:t>Auflistung zweite Stufe, Arial Narrow Regular 22 </a:t>
            </a:r>
            <a:r>
              <a:rPr lang="de-DE" dirty="0" err="1"/>
              <a:t>pt</a:t>
            </a:r>
            <a:endParaRPr lang="de-DE" dirty="0"/>
          </a:p>
          <a:p>
            <a:pPr lvl="1"/>
            <a:r>
              <a:rPr lang="de-DE" dirty="0"/>
              <a:t>Zeilenabstand 28 </a:t>
            </a:r>
            <a:r>
              <a:rPr lang="de-DE" dirty="0" err="1"/>
              <a:t>pt</a:t>
            </a:r>
            <a:r>
              <a:rPr lang="de-DE" dirty="0"/>
              <a:t>, Abstand vor 6 </a:t>
            </a:r>
            <a:r>
              <a:rPr lang="de-DE" dirty="0" err="1"/>
              <a:t>pt</a:t>
            </a:r>
            <a:endParaRPr lang="de-DE" dirty="0"/>
          </a:p>
        </p:txBody>
      </p:sp>
    </p:spTree>
    <p:extLst>
      <p:ext uri="{BB962C8B-B14F-4D97-AF65-F5344CB8AC3E}">
        <p14:creationId xmlns:p14="http://schemas.microsoft.com/office/powerpoint/2010/main" val="3409207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el, Lauftext, Bilder">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02AB21A0-B917-0D45-8BBA-2C3F6F39B47C}"/>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endParaRPr lang="de-DE" dirty="0"/>
          </a:p>
        </p:txBody>
      </p:sp>
      <p:sp>
        <p:nvSpPr>
          <p:cNvPr id="4" name="Bildplatzhalter 5">
            <a:extLst>
              <a:ext uri="{FF2B5EF4-FFF2-40B4-BE49-F238E27FC236}">
                <a16:creationId xmlns:a16="http://schemas.microsoft.com/office/drawing/2014/main" id="{56CEC4D3-2CFE-9849-BBAC-EDFB8508E4A5}"/>
              </a:ext>
            </a:extLst>
          </p:cNvPr>
          <p:cNvSpPr>
            <a:spLocks noGrp="1"/>
          </p:cNvSpPr>
          <p:nvPr>
            <p:ph type="pic" sz="quarter" idx="16"/>
          </p:nvPr>
        </p:nvSpPr>
        <p:spPr>
          <a:xfrm>
            <a:off x="1042988" y="3292475"/>
            <a:ext cx="3421062" cy="1619250"/>
          </a:xfrm>
          <a:prstGeom prst="rect">
            <a:avLst/>
          </a:prstGeom>
        </p:spPr>
        <p:txBody>
          <a:bodyPr/>
          <a:lstStyle/>
          <a:p>
            <a:pPr lvl="0"/>
            <a:endParaRPr lang="de-DE" noProof="0" dirty="0"/>
          </a:p>
        </p:txBody>
      </p:sp>
      <p:sp>
        <p:nvSpPr>
          <p:cNvPr id="6" name="Bildplatzhalter 5">
            <a:extLst>
              <a:ext uri="{FF2B5EF4-FFF2-40B4-BE49-F238E27FC236}">
                <a16:creationId xmlns:a16="http://schemas.microsoft.com/office/drawing/2014/main" id="{7D6BD22C-2CFE-E34B-9FEB-DF1B3D84DE38}"/>
              </a:ext>
            </a:extLst>
          </p:cNvPr>
          <p:cNvSpPr>
            <a:spLocks noGrp="1"/>
          </p:cNvSpPr>
          <p:nvPr>
            <p:ph type="pic" sz="quarter" idx="17"/>
          </p:nvPr>
        </p:nvSpPr>
        <p:spPr>
          <a:xfrm>
            <a:off x="4679950" y="3292475"/>
            <a:ext cx="3421062" cy="1619250"/>
          </a:xfrm>
          <a:prstGeom prst="rect">
            <a:avLst/>
          </a:prstGeom>
        </p:spPr>
        <p:txBody>
          <a:bodyPr/>
          <a:lstStyle/>
          <a:p>
            <a:pPr lvl="0"/>
            <a:endParaRPr lang="de-DE" noProof="0" dirty="0"/>
          </a:p>
        </p:txBody>
      </p:sp>
      <p:sp>
        <p:nvSpPr>
          <p:cNvPr id="2" name="Foliennummernplatzhalter 1">
            <a:extLst>
              <a:ext uri="{FF2B5EF4-FFF2-40B4-BE49-F238E27FC236}">
                <a16:creationId xmlns:a16="http://schemas.microsoft.com/office/drawing/2014/main" id="{FE9263E8-256B-42B7-86DE-E4F07C69BE6B}"/>
              </a:ext>
            </a:extLst>
          </p:cNvPr>
          <p:cNvSpPr>
            <a:spLocks noGrp="1"/>
          </p:cNvSpPr>
          <p:nvPr>
            <p:ph type="sldNum" sz="quarter" idx="19"/>
          </p:nvPr>
        </p:nvSpPr>
        <p:spPr/>
        <p:txBody>
          <a:bodyPr/>
          <a:lstStyle/>
          <a:p>
            <a:fld id="{DE1226C2-F133-44DF-AAED-DC1E350BCD78}" type="slidenum">
              <a:rPr lang="de-CH" smtClean="0"/>
              <a:t>‹Nr.›</a:t>
            </a:fld>
            <a:endParaRPr lang="de-CH" dirty="0"/>
          </a:p>
        </p:txBody>
      </p:sp>
      <p:sp>
        <p:nvSpPr>
          <p:cNvPr id="8" name="Textplatzhalter 5">
            <a:extLst>
              <a:ext uri="{FF2B5EF4-FFF2-40B4-BE49-F238E27FC236}">
                <a16:creationId xmlns:a16="http://schemas.microsoft.com/office/drawing/2014/main" id="{4A751DB7-3F1B-5543-935B-35F0EC4644AD}"/>
              </a:ext>
            </a:extLst>
          </p:cNvPr>
          <p:cNvSpPr>
            <a:spLocks noGrp="1"/>
          </p:cNvSpPr>
          <p:nvPr>
            <p:ph type="body" sz="quarter" idx="13" hasCustomPrompt="1"/>
          </p:nvPr>
        </p:nvSpPr>
        <p:spPr>
          <a:xfrm>
            <a:off x="951849" y="1381411"/>
            <a:ext cx="7688914" cy="1730090"/>
          </a:xfrm>
          <a:prstGeom prst="rect">
            <a:avLst/>
          </a:prstGeom>
        </p:spPr>
        <p:txBody>
          <a:bodyPr>
            <a:normAutofit/>
          </a:bodyPr>
          <a:lstStyle>
            <a:lvl1pPr marL="0" indent="-360000">
              <a:lnSpc>
                <a:spcPct val="100000"/>
              </a:lnSpc>
              <a:spcBef>
                <a:spcPts val="0"/>
              </a:spcBef>
              <a:tabLst/>
              <a:defRPr sz="2200"/>
            </a:lvl1pPr>
          </a:lstStyle>
          <a:p>
            <a:pPr lvl="0"/>
            <a:r>
              <a:rPr lang="de-DE" dirty="0"/>
              <a:t>Lauftext </a:t>
            </a:r>
            <a:r>
              <a:rPr lang="de-DE" dirty="0" err="1"/>
              <a:t>gross</a:t>
            </a:r>
            <a:r>
              <a:rPr lang="de-DE" dirty="0"/>
              <a:t>: Arial Narrow, Regular 22 </a:t>
            </a:r>
            <a:r>
              <a:rPr lang="de-DE" dirty="0" err="1"/>
              <a:t>pt</a:t>
            </a:r>
            <a:r>
              <a:rPr lang="de-DE" dirty="0"/>
              <a:t>, Zeilenabstand 28 </a:t>
            </a:r>
            <a:r>
              <a:rPr lang="de-DE" dirty="0" err="1"/>
              <a:t>pt</a:t>
            </a:r>
            <a:r>
              <a:rPr lang="de-DE" dirty="0"/>
              <a:t>. </a:t>
            </a:r>
            <a:r>
              <a:rPr lang="de-DE" dirty="0" err="1"/>
              <a:t>Optin</a:t>
            </a:r>
            <a:r>
              <a:rPr lang="de-DE" dirty="0"/>
              <a:t> </a:t>
            </a:r>
            <a:r>
              <a:rPr lang="de-DE" dirty="0" err="1"/>
              <a:t>hent</a:t>
            </a:r>
            <a:r>
              <a:rPr lang="de-DE" dirty="0"/>
              <a:t> </a:t>
            </a:r>
            <a:r>
              <a:rPr lang="de-DE" dirty="0" err="1"/>
              <a:t>dunt</a:t>
            </a:r>
            <a:r>
              <a:rPr lang="de-DE" dirty="0"/>
              <a:t> </a:t>
            </a:r>
            <a:r>
              <a:rPr lang="de-DE" dirty="0" err="1"/>
              <a:t>acip</a:t>
            </a:r>
            <a:r>
              <a:rPr lang="de-DE" dirty="0"/>
              <a:t> </a:t>
            </a:r>
            <a:r>
              <a:rPr lang="de-DE" dirty="0" err="1"/>
              <a:t>ea</a:t>
            </a:r>
            <a:r>
              <a:rPr lang="de-DE" dirty="0"/>
              <a:t> </a:t>
            </a:r>
            <a:r>
              <a:rPr lang="de-DE" dirty="0" err="1"/>
              <a:t>facilit</a:t>
            </a:r>
            <a:r>
              <a:rPr lang="de-DE" dirty="0"/>
              <a:t> </a:t>
            </a:r>
            <a:r>
              <a:rPr lang="de-DE" dirty="0" err="1"/>
              <a:t>volobore</a:t>
            </a:r>
            <a:r>
              <a:rPr lang="de-DE" dirty="0"/>
              <a:t> </a:t>
            </a:r>
            <a:r>
              <a:rPr lang="de-DE" dirty="0" err="1"/>
              <a:t>con</a:t>
            </a:r>
            <a:r>
              <a:rPr lang="de-DE" dirty="0"/>
              <a:t> </a:t>
            </a:r>
            <a:r>
              <a:rPr lang="de-DE" dirty="0" err="1"/>
              <a:t>ver</a:t>
            </a:r>
            <a:r>
              <a:rPr lang="de-DE" dirty="0"/>
              <a:t> </a:t>
            </a:r>
            <a:r>
              <a:rPr lang="de-DE" dirty="0" err="1"/>
              <a:t>aut</a:t>
            </a:r>
            <a:r>
              <a:rPr lang="de-DE" dirty="0"/>
              <a:t> </a:t>
            </a:r>
            <a:r>
              <a:rPr lang="de-DE" dirty="0" err="1"/>
              <a:t>ipit</a:t>
            </a:r>
            <a:r>
              <a:rPr lang="de-DE" dirty="0"/>
              <a:t> </a:t>
            </a:r>
            <a:r>
              <a:rPr lang="de-DE" dirty="0" err="1"/>
              <a:t>alitmar</a:t>
            </a:r>
            <a:r>
              <a:rPr lang="de-DE" dirty="0"/>
              <a:t>. </a:t>
            </a:r>
            <a:r>
              <a:rPr lang="de-DE" dirty="0" err="1"/>
              <a:t>Dessi</a:t>
            </a:r>
            <a:r>
              <a:rPr lang="de-DE" dirty="0"/>
              <a:t> </a:t>
            </a:r>
            <a:r>
              <a:rPr lang="de-DE" dirty="0" err="1"/>
              <a:t>beris</a:t>
            </a:r>
            <a:r>
              <a:rPr lang="de-DE" dirty="0"/>
              <a:t> </a:t>
            </a:r>
            <a:r>
              <a:rPr lang="de-DE" dirty="0" err="1"/>
              <a:t>aut</a:t>
            </a:r>
            <a:r>
              <a:rPr lang="de-DE" dirty="0"/>
              <a:t> </a:t>
            </a:r>
            <a:r>
              <a:rPr lang="de-DE" dirty="0" err="1"/>
              <a:t>dolorum</a:t>
            </a:r>
            <a:r>
              <a:rPr lang="de-DE" dirty="0"/>
              <a:t> </a:t>
            </a:r>
            <a:r>
              <a:rPr lang="de-DE" dirty="0" err="1"/>
              <a:t>quiame</a:t>
            </a:r>
            <a:r>
              <a:rPr lang="de-DE" dirty="0"/>
              <a:t> </a:t>
            </a:r>
            <a:r>
              <a:rPr lang="de-DE" dirty="0" err="1"/>
              <a:t>velecte</a:t>
            </a:r>
            <a:r>
              <a:rPr lang="de-DE" dirty="0"/>
              <a:t> </a:t>
            </a:r>
            <a:r>
              <a:rPr lang="de-DE" dirty="0" err="1"/>
              <a:t>mporum</a:t>
            </a:r>
            <a:r>
              <a:rPr lang="de-DE" dirty="0"/>
              <a:t> </a:t>
            </a:r>
            <a:r>
              <a:rPr lang="de-DE" dirty="0" err="1"/>
              <a:t>illaborroessi</a:t>
            </a:r>
            <a:r>
              <a:rPr lang="de-DE" dirty="0"/>
              <a:t> </a:t>
            </a:r>
            <a:r>
              <a:rPr lang="de-DE" dirty="0" err="1"/>
              <a:t>mintem</a:t>
            </a:r>
            <a:r>
              <a:rPr lang="de-DE" dirty="0"/>
              <a:t> </a:t>
            </a:r>
            <a:r>
              <a:rPr lang="de-DE" dirty="0" err="1"/>
              <a:t>reprati</a:t>
            </a:r>
            <a:r>
              <a:rPr lang="de-DE" dirty="0"/>
              <a:t> </a:t>
            </a:r>
            <a:r>
              <a:rPr lang="de-DE" dirty="0" err="1"/>
              <a:t>onsedis</a:t>
            </a:r>
            <a:r>
              <a:rPr lang="de-DE" dirty="0"/>
              <a:t> </a:t>
            </a:r>
            <a:r>
              <a:rPr lang="de-DE" dirty="0" err="1"/>
              <a:t>aut</a:t>
            </a:r>
            <a:r>
              <a:rPr lang="de-DE" dirty="0"/>
              <a:t> es </a:t>
            </a:r>
            <a:r>
              <a:rPr lang="de-DE" dirty="0" err="1"/>
              <a:t>cus</a:t>
            </a:r>
            <a:r>
              <a:rPr lang="de-DE" dirty="0"/>
              <a:t> </a:t>
            </a:r>
            <a:r>
              <a:rPr lang="de-DE" dirty="0" err="1"/>
              <a:t>ditaese</a:t>
            </a:r>
            <a:r>
              <a:rPr lang="de-DE" dirty="0"/>
              <a:t> </a:t>
            </a:r>
            <a:r>
              <a:rPr lang="de-DE" dirty="0" err="1"/>
              <a:t>ndunt</a:t>
            </a:r>
            <a:r>
              <a:rPr lang="de-DE" dirty="0"/>
              <a:t>, </a:t>
            </a:r>
            <a:r>
              <a:rPr lang="de-DE" dirty="0" err="1"/>
              <a:t>saperiae</a:t>
            </a:r>
            <a:r>
              <a:rPr lang="de-DE" dirty="0"/>
              <a:t> </a:t>
            </a:r>
            <a:r>
              <a:rPr lang="de-DE" dirty="0" err="1"/>
              <a:t>pat</a:t>
            </a:r>
            <a:r>
              <a:rPr lang="de-DE" dirty="0"/>
              <a:t> </a:t>
            </a:r>
            <a:r>
              <a:rPr lang="de-DE" dirty="0" err="1"/>
              <a:t>ulputat</a:t>
            </a:r>
            <a:r>
              <a:rPr lang="de-DE" dirty="0"/>
              <a:t> </a:t>
            </a:r>
            <a:r>
              <a:rPr lang="de-DE" dirty="0" err="1"/>
              <a:t>nim</a:t>
            </a:r>
            <a:r>
              <a:rPr lang="de-DE" dirty="0"/>
              <a:t> </a:t>
            </a:r>
            <a:r>
              <a:rPr lang="de-DE" dirty="0" err="1"/>
              <a:t>iureros</a:t>
            </a:r>
            <a:r>
              <a:rPr lang="de-DE" dirty="0"/>
              <a:t> </a:t>
            </a:r>
            <a:r>
              <a:rPr lang="de-DE" dirty="0" err="1"/>
              <a:t>tionsed</a:t>
            </a:r>
            <a:r>
              <a:rPr lang="de-DE" dirty="0"/>
              <a:t>.</a:t>
            </a:r>
          </a:p>
        </p:txBody>
      </p:sp>
    </p:spTree>
    <p:extLst>
      <p:ext uri="{BB962C8B-B14F-4D97-AF65-F5344CB8AC3E}">
        <p14:creationId xmlns:p14="http://schemas.microsoft.com/office/powerpoint/2010/main" val="4722594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haltsverzeichnis">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F474EDBF-BE79-4477-8C4E-35F4C60B0761}"/>
              </a:ext>
            </a:extLst>
          </p:cNvPr>
          <p:cNvSpPr>
            <a:spLocks noGrp="1"/>
          </p:cNvSpPr>
          <p:nvPr>
            <p:ph type="sldNum" sz="quarter" idx="11"/>
          </p:nvPr>
        </p:nvSpPr>
        <p:spPr/>
        <p:txBody>
          <a:bodyPr/>
          <a:lstStyle/>
          <a:p>
            <a:fld id="{DE1226C2-F133-44DF-AAED-DC1E350BCD78}" type="slidenum">
              <a:rPr lang="de-CH" smtClean="0"/>
              <a:t>‹Nr.›</a:t>
            </a:fld>
            <a:endParaRPr lang="de-CH" dirty="0"/>
          </a:p>
        </p:txBody>
      </p:sp>
      <p:sp>
        <p:nvSpPr>
          <p:cNvPr id="5" name="Textplatzhalter 4">
            <a:extLst>
              <a:ext uri="{FF2B5EF4-FFF2-40B4-BE49-F238E27FC236}">
                <a16:creationId xmlns:a16="http://schemas.microsoft.com/office/drawing/2014/main" id="{74C9E0BB-63D7-344C-A514-A4806468E04C}"/>
              </a:ext>
            </a:extLst>
          </p:cNvPr>
          <p:cNvSpPr>
            <a:spLocks noGrp="1"/>
          </p:cNvSpPr>
          <p:nvPr>
            <p:ph type="body" sz="quarter" idx="12" hasCustomPrompt="1"/>
          </p:nvPr>
        </p:nvSpPr>
        <p:spPr>
          <a:xfrm>
            <a:off x="1042988" y="915988"/>
            <a:ext cx="7597775" cy="3995737"/>
          </a:xfrm>
          <a:prstGeom prst="rect">
            <a:avLst/>
          </a:prstGeom>
        </p:spPr>
        <p:txBody>
          <a:bodyPr>
            <a:normAutofit/>
          </a:bodyPr>
          <a:lstStyle>
            <a:lvl1pPr marL="357188" indent="-357188">
              <a:lnSpc>
                <a:spcPct val="100000"/>
              </a:lnSpc>
              <a:spcBef>
                <a:spcPts val="600"/>
              </a:spcBef>
              <a:buFont typeface="+mj-lt"/>
              <a:buAutoNum type="arabicPeriod"/>
              <a:tabLst/>
              <a:defRPr sz="2200"/>
            </a:lvl1pPr>
            <a:lvl2pPr marL="0" indent="0">
              <a:lnSpc>
                <a:spcPct val="100000"/>
              </a:lnSpc>
              <a:spcBef>
                <a:spcPts val="600"/>
              </a:spcBef>
              <a:buFont typeface="+mj-lt"/>
              <a:buNone/>
              <a:tabLst/>
              <a:defRPr sz="2200"/>
            </a:lvl2pPr>
            <a:lvl3pPr marL="0" indent="0">
              <a:lnSpc>
                <a:spcPct val="100000"/>
              </a:lnSpc>
              <a:spcBef>
                <a:spcPts val="600"/>
              </a:spcBef>
              <a:buFont typeface="+mj-lt"/>
              <a:buNone/>
              <a:tabLst/>
              <a:defRPr sz="2200"/>
            </a:lvl3pPr>
            <a:lvl4pPr marL="0" indent="0">
              <a:lnSpc>
                <a:spcPct val="100000"/>
              </a:lnSpc>
              <a:spcBef>
                <a:spcPts val="600"/>
              </a:spcBef>
              <a:buFont typeface="+mj-lt"/>
              <a:buNone/>
              <a:tabLst/>
              <a:defRPr sz="2200"/>
            </a:lvl4pPr>
            <a:lvl5pPr marL="0" indent="0">
              <a:lnSpc>
                <a:spcPct val="100000"/>
              </a:lnSpc>
              <a:spcBef>
                <a:spcPts val="600"/>
              </a:spcBef>
              <a:buFont typeface="+mj-lt"/>
              <a:buNone/>
              <a:tabLst/>
              <a:defRPr sz="2200"/>
            </a:lvl5pPr>
          </a:lstStyle>
          <a:p>
            <a:pPr lvl="0"/>
            <a:r>
              <a:rPr lang="de-DE" dirty="0"/>
              <a:t>Aufzählung, Arial Narrow Regular 22 </a:t>
            </a:r>
            <a:r>
              <a:rPr lang="de-DE" dirty="0" err="1"/>
              <a:t>pt</a:t>
            </a:r>
            <a:r>
              <a:rPr lang="de-DE" dirty="0"/>
              <a:t> </a:t>
            </a:r>
          </a:p>
          <a:p>
            <a:pPr lvl="0"/>
            <a:r>
              <a:rPr lang="de-DE" dirty="0"/>
              <a:t>Zeilenabstand 28 </a:t>
            </a:r>
            <a:r>
              <a:rPr lang="de-DE" dirty="0" err="1"/>
              <a:t>pt</a:t>
            </a:r>
            <a:r>
              <a:rPr lang="de-DE" dirty="0"/>
              <a:t>, Abstand vor 6 </a:t>
            </a:r>
            <a:r>
              <a:rPr lang="de-DE" dirty="0" err="1"/>
              <a:t>pt</a:t>
            </a:r>
            <a:endParaRPr lang="de-DE" dirty="0"/>
          </a:p>
          <a:p>
            <a:pPr lvl="0"/>
            <a:r>
              <a:rPr lang="de-DE" dirty="0"/>
              <a:t>Aufzählung, Schrift Arial Narrow Regular 22 </a:t>
            </a:r>
            <a:r>
              <a:rPr lang="de-DE" dirty="0" err="1"/>
              <a:t>pt</a:t>
            </a:r>
            <a:endParaRPr lang="de-DE" dirty="0"/>
          </a:p>
          <a:p>
            <a:pPr lvl="0"/>
            <a:r>
              <a:rPr lang="de-DE" dirty="0"/>
              <a:t>Zeilenabstand auch hier 28 </a:t>
            </a:r>
            <a:r>
              <a:rPr lang="de-DE" dirty="0" err="1"/>
              <a:t>pt</a:t>
            </a:r>
            <a:r>
              <a:rPr lang="de-DE" dirty="0"/>
              <a:t>, Abstand vor 6 </a:t>
            </a:r>
            <a:r>
              <a:rPr lang="de-DE" dirty="0" err="1"/>
              <a:t>pt</a:t>
            </a:r>
            <a:endParaRPr lang="de-DE" dirty="0"/>
          </a:p>
          <a:p>
            <a:pPr lvl="0"/>
            <a:r>
              <a:rPr lang="de-DE" dirty="0"/>
              <a:t>Aufzählung, Arial Narrow Regular 22 </a:t>
            </a:r>
            <a:r>
              <a:rPr lang="de-DE" dirty="0" err="1"/>
              <a:t>pt</a:t>
            </a:r>
            <a:endParaRPr lang="de-DE" dirty="0"/>
          </a:p>
          <a:p>
            <a:pPr lvl="0"/>
            <a:r>
              <a:rPr lang="de-DE" dirty="0"/>
              <a:t>Zeilenabstand 28 </a:t>
            </a:r>
            <a:r>
              <a:rPr lang="de-DE" dirty="0" err="1"/>
              <a:t>pt</a:t>
            </a:r>
            <a:r>
              <a:rPr lang="de-DE" dirty="0"/>
              <a:t>, Abstand vor 6 </a:t>
            </a:r>
            <a:r>
              <a:rPr lang="de-DE" dirty="0" err="1"/>
              <a:t>pt</a:t>
            </a:r>
            <a:endParaRPr lang="de-DE" dirty="0"/>
          </a:p>
          <a:p>
            <a:pPr lvl="0"/>
            <a:r>
              <a:rPr lang="de-DE" dirty="0"/>
              <a:t>Zeilenabstand auch hier 28 </a:t>
            </a:r>
            <a:r>
              <a:rPr lang="de-DE" dirty="0" err="1"/>
              <a:t>pt</a:t>
            </a:r>
            <a:r>
              <a:rPr lang="de-DE" dirty="0"/>
              <a:t>, Abstand vor 6 </a:t>
            </a:r>
            <a:r>
              <a:rPr lang="de-DE" dirty="0" err="1"/>
              <a:t>pt</a:t>
            </a:r>
            <a:endParaRPr lang="de-DE" dirty="0"/>
          </a:p>
          <a:p>
            <a:pPr lvl="0"/>
            <a:endParaRPr lang="de-DE" dirty="0"/>
          </a:p>
          <a:p>
            <a:pPr lvl="0"/>
            <a:endParaRPr lang="de-DE" dirty="0"/>
          </a:p>
          <a:p>
            <a:pPr lvl="0"/>
            <a:endParaRPr lang="de-DE" dirty="0"/>
          </a:p>
        </p:txBody>
      </p:sp>
    </p:spTree>
    <p:extLst>
      <p:ext uri="{BB962C8B-B14F-4D97-AF65-F5344CB8AC3E}">
        <p14:creationId xmlns:p14="http://schemas.microsoft.com/office/powerpoint/2010/main" val="116516323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el, Bilder">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02AB21A0-B917-0D45-8BBA-2C3F6F39B47C}"/>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endParaRPr lang="de-DE" dirty="0"/>
          </a:p>
        </p:txBody>
      </p:sp>
      <p:sp>
        <p:nvSpPr>
          <p:cNvPr id="4" name="Bildplatzhalter 5">
            <a:extLst>
              <a:ext uri="{FF2B5EF4-FFF2-40B4-BE49-F238E27FC236}">
                <a16:creationId xmlns:a16="http://schemas.microsoft.com/office/drawing/2014/main" id="{56CEC4D3-2CFE-9849-BBAC-EDFB8508E4A5}"/>
              </a:ext>
            </a:extLst>
          </p:cNvPr>
          <p:cNvSpPr>
            <a:spLocks noGrp="1"/>
          </p:cNvSpPr>
          <p:nvPr>
            <p:ph type="pic" sz="quarter" idx="16"/>
          </p:nvPr>
        </p:nvSpPr>
        <p:spPr>
          <a:xfrm>
            <a:off x="1042988" y="3292475"/>
            <a:ext cx="3421062" cy="1619250"/>
          </a:xfrm>
          <a:prstGeom prst="rect">
            <a:avLst/>
          </a:prstGeom>
        </p:spPr>
        <p:txBody>
          <a:bodyPr/>
          <a:lstStyle/>
          <a:p>
            <a:pPr lvl="0"/>
            <a:endParaRPr lang="de-DE" noProof="0" dirty="0"/>
          </a:p>
        </p:txBody>
      </p:sp>
      <p:sp>
        <p:nvSpPr>
          <p:cNvPr id="6" name="Bildplatzhalter 5">
            <a:extLst>
              <a:ext uri="{FF2B5EF4-FFF2-40B4-BE49-F238E27FC236}">
                <a16:creationId xmlns:a16="http://schemas.microsoft.com/office/drawing/2014/main" id="{7D6BD22C-2CFE-E34B-9FEB-DF1B3D84DE38}"/>
              </a:ext>
            </a:extLst>
          </p:cNvPr>
          <p:cNvSpPr>
            <a:spLocks noGrp="1"/>
          </p:cNvSpPr>
          <p:nvPr>
            <p:ph type="pic" sz="quarter" idx="17"/>
          </p:nvPr>
        </p:nvSpPr>
        <p:spPr>
          <a:xfrm>
            <a:off x="4679950" y="1492250"/>
            <a:ext cx="3421062" cy="3419475"/>
          </a:xfrm>
          <a:prstGeom prst="rect">
            <a:avLst/>
          </a:prstGeom>
        </p:spPr>
        <p:txBody>
          <a:bodyPr/>
          <a:lstStyle/>
          <a:p>
            <a:pPr lvl="0"/>
            <a:endParaRPr lang="de-DE" noProof="0" dirty="0"/>
          </a:p>
        </p:txBody>
      </p:sp>
      <p:sp>
        <p:nvSpPr>
          <p:cNvPr id="7" name="Bildplatzhalter 5">
            <a:extLst>
              <a:ext uri="{FF2B5EF4-FFF2-40B4-BE49-F238E27FC236}">
                <a16:creationId xmlns:a16="http://schemas.microsoft.com/office/drawing/2014/main" id="{186125D2-4DA4-C84D-BE40-05E4970CD86D}"/>
              </a:ext>
            </a:extLst>
          </p:cNvPr>
          <p:cNvSpPr>
            <a:spLocks noGrp="1"/>
          </p:cNvSpPr>
          <p:nvPr>
            <p:ph type="pic" sz="quarter" idx="18"/>
          </p:nvPr>
        </p:nvSpPr>
        <p:spPr>
          <a:xfrm>
            <a:off x="1042988" y="1491630"/>
            <a:ext cx="3421062" cy="1619250"/>
          </a:xfrm>
          <a:prstGeom prst="rect">
            <a:avLst/>
          </a:prstGeom>
        </p:spPr>
        <p:txBody>
          <a:bodyPr/>
          <a:lstStyle/>
          <a:p>
            <a:pPr lvl="0"/>
            <a:endParaRPr lang="de-DE" noProof="0" dirty="0"/>
          </a:p>
        </p:txBody>
      </p:sp>
      <p:sp>
        <p:nvSpPr>
          <p:cNvPr id="2" name="Foliennummernplatzhalter 1">
            <a:extLst>
              <a:ext uri="{FF2B5EF4-FFF2-40B4-BE49-F238E27FC236}">
                <a16:creationId xmlns:a16="http://schemas.microsoft.com/office/drawing/2014/main" id="{0ECC9872-0A54-43CA-B434-A97CEA07A4D4}"/>
              </a:ext>
            </a:extLst>
          </p:cNvPr>
          <p:cNvSpPr>
            <a:spLocks noGrp="1"/>
          </p:cNvSpPr>
          <p:nvPr>
            <p:ph type="sldNum" sz="quarter" idx="19"/>
          </p:nvPr>
        </p:nvSpPr>
        <p:spPr/>
        <p:txBody>
          <a:bodyPr/>
          <a:lstStyle/>
          <a:p>
            <a:fld id="{DE1226C2-F133-44DF-AAED-DC1E350BCD78}" type="slidenum">
              <a:rPr lang="de-CH" smtClean="0"/>
              <a:t>‹Nr.›</a:t>
            </a:fld>
            <a:endParaRPr lang="de-CH" dirty="0"/>
          </a:p>
        </p:txBody>
      </p:sp>
    </p:spTree>
    <p:extLst>
      <p:ext uri="{BB962C8B-B14F-4D97-AF65-F5344CB8AC3E}">
        <p14:creationId xmlns:p14="http://schemas.microsoft.com/office/powerpoint/2010/main" val="157543648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Inhaltsverzeichnis">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F474EDBF-BE79-4477-8C4E-35F4C60B0761}"/>
              </a:ext>
            </a:extLst>
          </p:cNvPr>
          <p:cNvSpPr>
            <a:spLocks noGrp="1"/>
          </p:cNvSpPr>
          <p:nvPr>
            <p:ph type="sldNum" sz="quarter" idx="11"/>
          </p:nvPr>
        </p:nvSpPr>
        <p:spPr/>
        <p:txBody>
          <a:bodyPr/>
          <a:lstStyle/>
          <a:p>
            <a:fld id="{DE1226C2-F133-44DF-AAED-DC1E350BCD78}" type="slidenum">
              <a:rPr lang="de-CH" smtClean="0"/>
              <a:t>‹Nr.›</a:t>
            </a:fld>
            <a:endParaRPr lang="de-CH" dirty="0"/>
          </a:p>
        </p:txBody>
      </p:sp>
      <p:sp>
        <p:nvSpPr>
          <p:cNvPr id="5" name="Textplatzhalter 4">
            <a:extLst>
              <a:ext uri="{FF2B5EF4-FFF2-40B4-BE49-F238E27FC236}">
                <a16:creationId xmlns:a16="http://schemas.microsoft.com/office/drawing/2014/main" id="{74C9E0BB-63D7-344C-A514-A4806468E04C}"/>
              </a:ext>
            </a:extLst>
          </p:cNvPr>
          <p:cNvSpPr>
            <a:spLocks noGrp="1"/>
          </p:cNvSpPr>
          <p:nvPr>
            <p:ph type="body" sz="quarter" idx="12" hasCustomPrompt="1"/>
          </p:nvPr>
        </p:nvSpPr>
        <p:spPr>
          <a:xfrm>
            <a:off x="1042988" y="915988"/>
            <a:ext cx="7597775" cy="3995737"/>
          </a:xfrm>
          <a:prstGeom prst="rect">
            <a:avLst/>
          </a:prstGeom>
        </p:spPr>
        <p:txBody>
          <a:bodyPr>
            <a:normAutofit/>
          </a:bodyPr>
          <a:lstStyle>
            <a:lvl1pPr marL="357188" indent="-357188">
              <a:lnSpc>
                <a:spcPct val="100000"/>
              </a:lnSpc>
              <a:spcBef>
                <a:spcPts val="600"/>
              </a:spcBef>
              <a:buFont typeface="+mj-lt"/>
              <a:buAutoNum type="arabicPeriod"/>
              <a:tabLst/>
              <a:defRPr sz="2200"/>
            </a:lvl1pPr>
            <a:lvl2pPr marL="0" indent="0">
              <a:lnSpc>
                <a:spcPct val="100000"/>
              </a:lnSpc>
              <a:spcBef>
                <a:spcPts val="600"/>
              </a:spcBef>
              <a:buFont typeface="+mj-lt"/>
              <a:buNone/>
              <a:tabLst/>
              <a:defRPr sz="2200"/>
            </a:lvl2pPr>
            <a:lvl3pPr marL="0" indent="0">
              <a:lnSpc>
                <a:spcPct val="100000"/>
              </a:lnSpc>
              <a:spcBef>
                <a:spcPts val="600"/>
              </a:spcBef>
              <a:buFont typeface="+mj-lt"/>
              <a:buNone/>
              <a:tabLst/>
              <a:defRPr sz="2200"/>
            </a:lvl3pPr>
            <a:lvl4pPr marL="0" indent="0">
              <a:lnSpc>
                <a:spcPct val="100000"/>
              </a:lnSpc>
              <a:spcBef>
                <a:spcPts val="600"/>
              </a:spcBef>
              <a:buFont typeface="+mj-lt"/>
              <a:buNone/>
              <a:tabLst/>
              <a:defRPr sz="2200"/>
            </a:lvl4pPr>
            <a:lvl5pPr marL="0" indent="0">
              <a:lnSpc>
                <a:spcPct val="100000"/>
              </a:lnSpc>
              <a:spcBef>
                <a:spcPts val="600"/>
              </a:spcBef>
              <a:buFont typeface="+mj-lt"/>
              <a:buNone/>
              <a:tabLst/>
              <a:defRPr sz="2200"/>
            </a:lvl5pPr>
          </a:lstStyle>
          <a:p>
            <a:pPr lvl="0"/>
            <a:r>
              <a:rPr lang="de-DE" dirty="0"/>
              <a:t>Aufzählung, Arial Narrow Regular 22 </a:t>
            </a:r>
            <a:r>
              <a:rPr lang="de-DE" dirty="0" err="1"/>
              <a:t>pt</a:t>
            </a:r>
            <a:r>
              <a:rPr lang="de-DE" dirty="0"/>
              <a:t> </a:t>
            </a:r>
          </a:p>
          <a:p>
            <a:pPr lvl="0"/>
            <a:r>
              <a:rPr lang="de-DE" dirty="0"/>
              <a:t>Zeilenabstand 28 </a:t>
            </a:r>
            <a:r>
              <a:rPr lang="de-DE" dirty="0" err="1"/>
              <a:t>pt</a:t>
            </a:r>
            <a:r>
              <a:rPr lang="de-DE" dirty="0"/>
              <a:t>, Abstand vor 6 </a:t>
            </a:r>
            <a:r>
              <a:rPr lang="de-DE" dirty="0" err="1"/>
              <a:t>pt</a:t>
            </a:r>
            <a:endParaRPr lang="de-DE" dirty="0"/>
          </a:p>
          <a:p>
            <a:pPr lvl="0"/>
            <a:r>
              <a:rPr lang="de-DE" dirty="0"/>
              <a:t>Aufzählung, Schrift Arial Narrow Regular 22 </a:t>
            </a:r>
            <a:r>
              <a:rPr lang="de-DE" dirty="0" err="1"/>
              <a:t>pt</a:t>
            </a:r>
            <a:endParaRPr lang="de-DE" dirty="0"/>
          </a:p>
          <a:p>
            <a:pPr lvl="0"/>
            <a:r>
              <a:rPr lang="de-DE" dirty="0"/>
              <a:t>Zeilenabstand auch hier 28 </a:t>
            </a:r>
            <a:r>
              <a:rPr lang="de-DE" dirty="0" err="1"/>
              <a:t>pt</a:t>
            </a:r>
            <a:r>
              <a:rPr lang="de-DE" dirty="0"/>
              <a:t>, Abstand vor 6 </a:t>
            </a:r>
            <a:r>
              <a:rPr lang="de-DE" dirty="0" err="1"/>
              <a:t>pt</a:t>
            </a:r>
            <a:endParaRPr lang="de-DE" dirty="0"/>
          </a:p>
          <a:p>
            <a:pPr lvl="0"/>
            <a:r>
              <a:rPr lang="de-DE" dirty="0"/>
              <a:t>Aufzählung, Arial Narrow Regular 22 </a:t>
            </a:r>
            <a:r>
              <a:rPr lang="de-DE" dirty="0" err="1"/>
              <a:t>pt</a:t>
            </a:r>
            <a:endParaRPr lang="de-DE" dirty="0"/>
          </a:p>
          <a:p>
            <a:pPr lvl="0"/>
            <a:r>
              <a:rPr lang="de-DE" dirty="0"/>
              <a:t>Zeilenabstand 28 </a:t>
            </a:r>
            <a:r>
              <a:rPr lang="de-DE" dirty="0" err="1"/>
              <a:t>pt</a:t>
            </a:r>
            <a:r>
              <a:rPr lang="de-DE" dirty="0"/>
              <a:t>, Abstand vor 6 </a:t>
            </a:r>
            <a:r>
              <a:rPr lang="de-DE" dirty="0" err="1"/>
              <a:t>pt</a:t>
            </a:r>
            <a:endParaRPr lang="de-DE" dirty="0"/>
          </a:p>
          <a:p>
            <a:pPr lvl="0"/>
            <a:r>
              <a:rPr lang="de-DE" dirty="0"/>
              <a:t>Zeilenabstand auch hier 28 </a:t>
            </a:r>
            <a:r>
              <a:rPr lang="de-DE" dirty="0" err="1"/>
              <a:t>pt</a:t>
            </a:r>
            <a:r>
              <a:rPr lang="de-DE" dirty="0"/>
              <a:t>, Abstand vor 6 </a:t>
            </a:r>
            <a:r>
              <a:rPr lang="de-DE" dirty="0" err="1"/>
              <a:t>pt</a:t>
            </a:r>
            <a:endParaRPr lang="de-DE" dirty="0"/>
          </a:p>
          <a:p>
            <a:pPr lvl="0"/>
            <a:endParaRPr lang="de-DE" dirty="0"/>
          </a:p>
          <a:p>
            <a:pPr lvl="0"/>
            <a:endParaRPr lang="de-DE" dirty="0"/>
          </a:p>
          <a:p>
            <a:pPr lvl="0"/>
            <a:endParaRPr lang="de-DE" dirty="0"/>
          </a:p>
        </p:txBody>
      </p:sp>
    </p:spTree>
    <p:extLst>
      <p:ext uri="{BB962C8B-B14F-4D97-AF65-F5344CB8AC3E}">
        <p14:creationId xmlns:p14="http://schemas.microsoft.com/office/powerpoint/2010/main" val="280066456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el, Lauftext">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D4CF3418-A3BE-6347-97B1-0206929A751A}"/>
              </a:ext>
            </a:extLst>
          </p:cNvPr>
          <p:cNvSpPr>
            <a:spLocks noGrp="1"/>
          </p:cNvSpPr>
          <p:nvPr>
            <p:ph type="body" sz="quarter" idx="10"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endParaRPr lang="de-DE" dirty="0"/>
          </a:p>
        </p:txBody>
      </p:sp>
      <p:sp>
        <p:nvSpPr>
          <p:cNvPr id="2" name="Foliennummernplatzhalter 1">
            <a:extLst>
              <a:ext uri="{FF2B5EF4-FFF2-40B4-BE49-F238E27FC236}">
                <a16:creationId xmlns:a16="http://schemas.microsoft.com/office/drawing/2014/main" id="{46BC831E-C55F-461C-9622-301BE5995FD4}"/>
              </a:ext>
            </a:extLst>
          </p:cNvPr>
          <p:cNvSpPr>
            <a:spLocks noGrp="1"/>
          </p:cNvSpPr>
          <p:nvPr>
            <p:ph type="sldNum" sz="quarter" idx="12"/>
          </p:nvPr>
        </p:nvSpPr>
        <p:spPr/>
        <p:txBody>
          <a:bodyPr/>
          <a:lstStyle/>
          <a:p>
            <a:fld id="{DE1226C2-F133-44DF-AAED-DC1E350BCD78}" type="slidenum">
              <a:rPr lang="de-CH" smtClean="0"/>
              <a:t>‹Nr.›</a:t>
            </a:fld>
            <a:endParaRPr lang="de-CH" dirty="0"/>
          </a:p>
        </p:txBody>
      </p:sp>
      <p:sp>
        <p:nvSpPr>
          <p:cNvPr id="6" name="Textplatzhalter 5">
            <a:extLst>
              <a:ext uri="{FF2B5EF4-FFF2-40B4-BE49-F238E27FC236}">
                <a16:creationId xmlns:a16="http://schemas.microsoft.com/office/drawing/2014/main" id="{0A8DB404-4A10-6C4C-961C-07520731EAAA}"/>
              </a:ext>
            </a:extLst>
          </p:cNvPr>
          <p:cNvSpPr>
            <a:spLocks noGrp="1"/>
          </p:cNvSpPr>
          <p:nvPr>
            <p:ph type="body" sz="quarter" idx="13" hasCustomPrompt="1"/>
          </p:nvPr>
        </p:nvSpPr>
        <p:spPr>
          <a:xfrm>
            <a:off x="951849" y="1381410"/>
            <a:ext cx="7688914" cy="3530315"/>
          </a:xfrm>
          <a:prstGeom prst="rect">
            <a:avLst/>
          </a:prstGeom>
        </p:spPr>
        <p:txBody>
          <a:bodyPr>
            <a:normAutofit/>
          </a:bodyPr>
          <a:lstStyle>
            <a:lvl1pPr marL="0" indent="-360000">
              <a:lnSpc>
                <a:spcPct val="100000"/>
              </a:lnSpc>
              <a:spcBef>
                <a:spcPts val="0"/>
              </a:spcBef>
              <a:tabLst/>
              <a:defRPr sz="2200"/>
            </a:lvl1pPr>
          </a:lstStyle>
          <a:p>
            <a:pPr lvl="0"/>
            <a:r>
              <a:rPr lang="de-DE" dirty="0"/>
              <a:t>Lauftext </a:t>
            </a:r>
            <a:r>
              <a:rPr lang="de-DE" dirty="0" err="1"/>
              <a:t>gross</a:t>
            </a:r>
            <a:r>
              <a:rPr lang="de-DE" dirty="0"/>
              <a:t>: Arial Narrow, Regular 22 </a:t>
            </a:r>
            <a:r>
              <a:rPr lang="de-DE" dirty="0" err="1"/>
              <a:t>pt</a:t>
            </a:r>
            <a:r>
              <a:rPr lang="de-DE" dirty="0"/>
              <a:t>, Zeilenabstand 28 </a:t>
            </a:r>
            <a:r>
              <a:rPr lang="de-DE" dirty="0" err="1"/>
              <a:t>pt</a:t>
            </a:r>
            <a:r>
              <a:rPr lang="de-DE" dirty="0"/>
              <a:t>. </a:t>
            </a:r>
            <a:r>
              <a:rPr lang="de-DE" dirty="0" err="1"/>
              <a:t>Optin</a:t>
            </a:r>
            <a:r>
              <a:rPr lang="de-DE" dirty="0"/>
              <a:t> </a:t>
            </a:r>
            <a:r>
              <a:rPr lang="de-DE" dirty="0" err="1"/>
              <a:t>hent</a:t>
            </a:r>
            <a:r>
              <a:rPr lang="de-DE" dirty="0"/>
              <a:t> </a:t>
            </a:r>
            <a:r>
              <a:rPr lang="de-DE" dirty="0" err="1"/>
              <a:t>dunt</a:t>
            </a:r>
            <a:r>
              <a:rPr lang="de-DE" dirty="0"/>
              <a:t> </a:t>
            </a:r>
            <a:r>
              <a:rPr lang="de-DE" dirty="0" err="1"/>
              <a:t>acip</a:t>
            </a:r>
            <a:r>
              <a:rPr lang="de-DE" dirty="0"/>
              <a:t> </a:t>
            </a:r>
            <a:r>
              <a:rPr lang="de-DE" dirty="0" err="1"/>
              <a:t>ea</a:t>
            </a:r>
            <a:r>
              <a:rPr lang="de-DE" dirty="0"/>
              <a:t> </a:t>
            </a:r>
            <a:r>
              <a:rPr lang="de-DE" dirty="0" err="1"/>
              <a:t>facilit</a:t>
            </a:r>
            <a:r>
              <a:rPr lang="de-DE" dirty="0"/>
              <a:t> </a:t>
            </a:r>
            <a:r>
              <a:rPr lang="de-DE" dirty="0" err="1"/>
              <a:t>volobore</a:t>
            </a:r>
            <a:r>
              <a:rPr lang="de-DE" dirty="0"/>
              <a:t> </a:t>
            </a:r>
            <a:r>
              <a:rPr lang="de-DE" dirty="0" err="1"/>
              <a:t>con</a:t>
            </a:r>
            <a:r>
              <a:rPr lang="de-DE" dirty="0"/>
              <a:t> </a:t>
            </a:r>
            <a:r>
              <a:rPr lang="de-DE" dirty="0" err="1"/>
              <a:t>ver</a:t>
            </a:r>
            <a:r>
              <a:rPr lang="de-DE" dirty="0"/>
              <a:t> </a:t>
            </a:r>
            <a:r>
              <a:rPr lang="de-DE" dirty="0" err="1"/>
              <a:t>aut</a:t>
            </a:r>
            <a:r>
              <a:rPr lang="de-DE" dirty="0"/>
              <a:t> </a:t>
            </a:r>
            <a:r>
              <a:rPr lang="de-DE" dirty="0" err="1"/>
              <a:t>ipit</a:t>
            </a:r>
            <a:r>
              <a:rPr lang="de-DE" dirty="0"/>
              <a:t> </a:t>
            </a:r>
            <a:r>
              <a:rPr lang="de-DE" dirty="0" err="1"/>
              <a:t>alitmar</a:t>
            </a:r>
            <a:r>
              <a:rPr lang="de-DE" dirty="0"/>
              <a:t>. </a:t>
            </a:r>
            <a:r>
              <a:rPr lang="de-DE" dirty="0" err="1"/>
              <a:t>Dessi</a:t>
            </a:r>
            <a:r>
              <a:rPr lang="de-DE" dirty="0"/>
              <a:t> </a:t>
            </a:r>
            <a:r>
              <a:rPr lang="de-DE" dirty="0" err="1"/>
              <a:t>beris</a:t>
            </a:r>
            <a:r>
              <a:rPr lang="de-DE" dirty="0"/>
              <a:t> </a:t>
            </a:r>
            <a:r>
              <a:rPr lang="de-DE" dirty="0" err="1"/>
              <a:t>aut</a:t>
            </a:r>
            <a:r>
              <a:rPr lang="de-DE" dirty="0"/>
              <a:t> </a:t>
            </a:r>
            <a:r>
              <a:rPr lang="de-DE" dirty="0" err="1"/>
              <a:t>dolorum</a:t>
            </a:r>
            <a:r>
              <a:rPr lang="de-DE" dirty="0"/>
              <a:t> </a:t>
            </a:r>
            <a:r>
              <a:rPr lang="de-DE" dirty="0" err="1"/>
              <a:t>quiame</a:t>
            </a:r>
            <a:r>
              <a:rPr lang="de-DE" dirty="0"/>
              <a:t> </a:t>
            </a:r>
            <a:r>
              <a:rPr lang="de-DE" dirty="0" err="1"/>
              <a:t>velecte</a:t>
            </a:r>
            <a:r>
              <a:rPr lang="de-DE" dirty="0"/>
              <a:t> </a:t>
            </a:r>
            <a:r>
              <a:rPr lang="de-DE" dirty="0" err="1"/>
              <a:t>mporum</a:t>
            </a:r>
            <a:r>
              <a:rPr lang="de-DE" dirty="0"/>
              <a:t> </a:t>
            </a:r>
            <a:r>
              <a:rPr lang="de-DE" dirty="0" err="1"/>
              <a:t>illaborroessi</a:t>
            </a:r>
            <a:r>
              <a:rPr lang="de-DE" dirty="0"/>
              <a:t> </a:t>
            </a:r>
            <a:r>
              <a:rPr lang="de-DE" dirty="0" err="1"/>
              <a:t>mintem</a:t>
            </a:r>
            <a:r>
              <a:rPr lang="de-DE" dirty="0"/>
              <a:t> </a:t>
            </a:r>
            <a:r>
              <a:rPr lang="de-DE" dirty="0" err="1"/>
              <a:t>reprati</a:t>
            </a:r>
            <a:r>
              <a:rPr lang="de-DE" dirty="0"/>
              <a:t> </a:t>
            </a:r>
            <a:r>
              <a:rPr lang="de-DE" dirty="0" err="1"/>
              <a:t>onsedis</a:t>
            </a:r>
            <a:r>
              <a:rPr lang="de-DE" dirty="0"/>
              <a:t> </a:t>
            </a:r>
            <a:r>
              <a:rPr lang="de-DE" dirty="0" err="1"/>
              <a:t>aut</a:t>
            </a:r>
            <a:r>
              <a:rPr lang="de-DE" dirty="0"/>
              <a:t> es </a:t>
            </a:r>
            <a:r>
              <a:rPr lang="de-DE" dirty="0" err="1"/>
              <a:t>cus</a:t>
            </a:r>
            <a:r>
              <a:rPr lang="de-DE" dirty="0"/>
              <a:t> </a:t>
            </a:r>
            <a:r>
              <a:rPr lang="de-DE" dirty="0" err="1"/>
              <a:t>ditaese</a:t>
            </a:r>
            <a:r>
              <a:rPr lang="de-DE" dirty="0"/>
              <a:t> </a:t>
            </a:r>
            <a:r>
              <a:rPr lang="de-DE" dirty="0" err="1"/>
              <a:t>ndunt</a:t>
            </a:r>
            <a:r>
              <a:rPr lang="de-DE" dirty="0"/>
              <a:t>, </a:t>
            </a:r>
            <a:r>
              <a:rPr lang="de-DE" dirty="0" err="1"/>
              <a:t>saperiae</a:t>
            </a:r>
            <a:r>
              <a:rPr lang="de-DE" dirty="0"/>
              <a:t> </a:t>
            </a:r>
            <a:r>
              <a:rPr lang="de-DE" dirty="0" err="1"/>
              <a:t>pat</a:t>
            </a:r>
            <a:r>
              <a:rPr lang="de-DE" dirty="0"/>
              <a:t> </a:t>
            </a:r>
            <a:r>
              <a:rPr lang="de-DE" dirty="0" err="1"/>
              <a:t>ulputat</a:t>
            </a:r>
            <a:r>
              <a:rPr lang="de-DE" dirty="0"/>
              <a:t> </a:t>
            </a:r>
            <a:r>
              <a:rPr lang="de-DE" dirty="0" err="1"/>
              <a:t>nim</a:t>
            </a:r>
            <a:r>
              <a:rPr lang="de-DE" dirty="0"/>
              <a:t> </a:t>
            </a:r>
            <a:r>
              <a:rPr lang="de-DE" dirty="0" err="1"/>
              <a:t>iureros</a:t>
            </a:r>
            <a:r>
              <a:rPr lang="de-DE" dirty="0"/>
              <a:t> </a:t>
            </a:r>
            <a:r>
              <a:rPr lang="de-DE" dirty="0" err="1"/>
              <a:t>tionsed</a:t>
            </a:r>
            <a:r>
              <a:rPr lang="de-DE" dirty="0"/>
              <a:t> </a:t>
            </a:r>
            <a:r>
              <a:rPr lang="de-DE" dirty="0" err="1"/>
              <a:t>dolor</a:t>
            </a:r>
            <a:r>
              <a:rPr lang="de-DE" dirty="0"/>
              <a:t> </a:t>
            </a:r>
            <a:r>
              <a:rPr lang="de-DE" dirty="0" err="1"/>
              <a:t>eram</a:t>
            </a:r>
            <a:r>
              <a:rPr lang="de-DE" dirty="0"/>
              <a:t> </a:t>
            </a:r>
            <a:r>
              <a:rPr lang="de-DE" dirty="0" err="1"/>
              <a:t>desomaon</a:t>
            </a:r>
            <a:r>
              <a:rPr lang="de-DE" dirty="0"/>
              <a:t> </a:t>
            </a:r>
            <a:r>
              <a:rPr lang="de-DE" dirty="0" err="1"/>
              <a:t>esate</a:t>
            </a:r>
            <a:r>
              <a:rPr lang="de-DE" dirty="0"/>
              <a:t> in </a:t>
            </a:r>
            <a:r>
              <a:rPr lang="de-DE" dirty="0" err="1"/>
              <a:t>hent</a:t>
            </a:r>
            <a:r>
              <a:rPr lang="de-DE" dirty="0"/>
              <a:t> </a:t>
            </a:r>
            <a:r>
              <a:rPr lang="de-DE" dirty="0" err="1"/>
              <a:t>dunt</a:t>
            </a:r>
            <a:r>
              <a:rPr lang="de-DE" dirty="0"/>
              <a:t> </a:t>
            </a:r>
            <a:r>
              <a:rPr lang="de-DE" dirty="0" err="1"/>
              <a:t>acip</a:t>
            </a:r>
            <a:r>
              <a:rPr lang="de-DE" dirty="0"/>
              <a:t> </a:t>
            </a:r>
            <a:r>
              <a:rPr lang="de-DE" dirty="0" err="1"/>
              <a:t>ea</a:t>
            </a:r>
            <a:r>
              <a:rPr lang="de-DE" dirty="0"/>
              <a:t> </a:t>
            </a:r>
            <a:r>
              <a:rPr lang="de-DE" dirty="0" err="1"/>
              <a:t>facilit</a:t>
            </a:r>
            <a:r>
              <a:rPr lang="de-DE" dirty="0"/>
              <a:t> </a:t>
            </a:r>
            <a:r>
              <a:rPr lang="de-DE" dirty="0" err="1"/>
              <a:t>volobore</a:t>
            </a:r>
            <a:r>
              <a:rPr lang="de-DE" dirty="0"/>
              <a:t> </a:t>
            </a:r>
            <a:r>
              <a:rPr lang="de-DE" dirty="0" err="1"/>
              <a:t>con</a:t>
            </a:r>
            <a:r>
              <a:rPr lang="de-DE" dirty="0"/>
              <a:t> </a:t>
            </a:r>
            <a:r>
              <a:rPr lang="de-DE" dirty="0" err="1"/>
              <a:t>ver</a:t>
            </a:r>
            <a:r>
              <a:rPr lang="de-DE" dirty="0"/>
              <a:t> </a:t>
            </a:r>
            <a:r>
              <a:rPr lang="de-DE" dirty="0" err="1"/>
              <a:t>aut</a:t>
            </a:r>
            <a:r>
              <a:rPr lang="de-DE" dirty="0"/>
              <a:t> </a:t>
            </a:r>
            <a:r>
              <a:rPr lang="de-DE" dirty="0" err="1"/>
              <a:t>ipit</a:t>
            </a:r>
            <a:r>
              <a:rPr lang="de-DE" dirty="0"/>
              <a:t> </a:t>
            </a:r>
            <a:r>
              <a:rPr lang="de-DE" dirty="0" err="1"/>
              <a:t>alitmar</a:t>
            </a:r>
            <a:r>
              <a:rPr lang="de-DE" dirty="0"/>
              <a:t> </a:t>
            </a:r>
            <a:r>
              <a:rPr lang="de-DE" dirty="0" err="1"/>
              <a:t>mintem</a:t>
            </a:r>
            <a:r>
              <a:rPr lang="de-DE" dirty="0"/>
              <a:t> </a:t>
            </a:r>
            <a:r>
              <a:rPr lang="de-DE" dirty="0" err="1"/>
              <a:t>reprati</a:t>
            </a:r>
            <a:r>
              <a:rPr lang="de-DE" dirty="0"/>
              <a:t> </a:t>
            </a:r>
            <a:r>
              <a:rPr lang="de-DE" dirty="0" err="1"/>
              <a:t>onsedis</a:t>
            </a:r>
            <a:r>
              <a:rPr lang="de-DE" dirty="0"/>
              <a:t> </a:t>
            </a:r>
            <a:r>
              <a:rPr lang="de-DE" dirty="0" err="1"/>
              <a:t>aut</a:t>
            </a:r>
            <a:r>
              <a:rPr lang="de-DE" dirty="0"/>
              <a:t> es </a:t>
            </a:r>
            <a:r>
              <a:rPr lang="de-DE" dirty="0" err="1"/>
              <a:t>cus</a:t>
            </a:r>
            <a:r>
              <a:rPr lang="de-DE" dirty="0"/>
              <a:t> </a:t>
            </a:r>
            <a:r>
              <a:rPr lang="de-DE" dirty="0" err="1"/>
              <a:t>ditaese</a:t>
            </a:r>
            <a:r>
              <a:rPr lang="de-DE" dirty="0"/>
              <a:t> </a:t>
            </a:r>
            <a:r>
              <a:rPr lang="de-DE" dirty="0" err="1"/>
              <a:t>ndunt</a:t>
            </a:r>
            <a:r>
              <a:rPr lang="de-DE" dirty="0"/>
              <a:t>, </a:t>
            </a:r>
            <a:r>
              <a:rPr lang="de-DE" dirty="0" err="1"/>
              <a:t>saperiaeras</a:t>
            </a:r>
            <a:r>
              <a:rPr lang="de-DE" dirty="0"/>
              <a:t>. </a:t>
            </a:r>
          </a:p>
        </p:txBody>
      </p:sp>
    </p:spTree>
    <p:extLst>
      <p:ext uri="{BB962C8B-B14F-4D97-AF65-F5344CB8AC3E}">
        <p14:creationId xmlns:p14="http://schemas.microsoft.com/office/powerpoint/2010/main" val="7560957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_Titel, Lauftext">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D4CF3418-A3BE-6347-97B1-0206929A751A}"/>
              </a:ext>
            </a:extLst>
          </p:cNvPr>
          <p:cNvSpPr>
            <a:spLocks noGrp="1"/>
          </p:cNvSpPr>
          <p:nvPr>
            <p:ph type="body" sz="quarter" idx="10"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endParaRPr lang="de-DE" dirty="0"/>
          </a:p>
        </p:txBody>
      </p:sp>
      <p:sp>
        <p:nvSpPr>
          <p:cNvPr id="2" name="Foliennummernplatzhalter 1">
            <a:extLst>
              <a:ext uri="{FF2B5EF4-FFF2-40B4-BE49-F238E27FC236}">
                <a16:creationId xmlns:a16="http://schemas.microsoft.com/office/drawing/2014/main" id="{46BC831E-C55F-461C-9622-301BE5995FD4}"/>
              </a:ext>
            </a:extLst>
          </p:cNvPr>
          <p:cNvSpPr>
            <a:spLocks noGrp="1"/>
          </p:cNvSpPr>
          <p:nvPr>
            <p:ph type="sldNum" sz="quarter" idx="12"/>
          </p:nvPr>
        </p:nvSpPr>
        <p:spPr/>
        <p:txBody>
          <a:bodyPr/>
          <a:lstStyle/>
          <a:p>
            <a:fld id="{DE1226C2-F133-44DF-AAED-DC1E350BCD78}" type="slidenum">
              <a:rPr lang="de-CH" smtClean="0"/>
              <a:t>‹Nr.›</a:t>
            </a:fld>
            <a:endParaRPr lang="de-CH" dirty="0"/>
          </a:p>
        </p:txBody>
      </p:sp>
      <p:sp>
        <p:nvSpPr>
          <p:cNvPr id="6" name="Textplatzhalter 5">
            <a:extLst>
              <a:ext uri="{FF2B5EF4-FFF2-40B4-BE49-F238E27FC236}">
                <a16:creationId xmlns:a16="http://schemas.microsoft.com/office/drawing/2014/main" id="{0A8DB404-4A10-6C4C-961C-07520731EAAA}"/>
              </a:ext>
            </a:extLst>
          </p:cNvPr>
          <p:cNvSpPr>
            <a:spLocks noGrp="1"/>
          </p:cNvSpPr>
          <p:nvPr>
            <p:ph type="body" sz="quarter" idx="13" hasCustomPrompt="1"/>
          </p:nvPr>
        </p:nvSpPr>
        <p:spPr>
          <a:xfrm>
            <a:off x="951849" y="1381410"/>
            <a:ext cx="7688914" cy="3530315"/>
          </a:xfrm>
          <a:prstGeom prst="rect">
            <a:avLst/>
          </a:prstGeom>
        </p:spPr>
        <p:txBody>
          <a:bodyPr>
            <a:normAutofit/>
          </a:bodyPr>
          <a:lstStyle>
            <a:lvl1pPr marL="0" indent="-360000">
              <a:lnSpc>
                <a:spcPct val="100000"/>
              </a:lnSpc>
              <a:spcBef>
                <a:spcPts val="0"/>
              </a:spcBef>
              <a:tabLst/>
              <a:defRPr sz="2000"/>
            </a:lvl1pPr>
          </a:lstStyle>
          <a:p>
            <a:pPr lvl="0"/>
            <a:r>
              <a:rPr lang="de-DE" dirty="0"/>
              <a:t>Lauftext klein: Arial Narrow, Regular 20 </a:t>
            </a:r>
            <a:r>
              <a:rPr lang="de-DE" dirty="0" err="1"/>
              <a:t>pt</a:t>
            </a:r>
            <a:r>
              <a:rPr lang="de-DE" dirty="0"/>
              <a:t>, Zeilenabstand 26 </a:t>
            </a:r>
            <a:r>
              <a:rPr lang="de-DE" dirty="0" err="1"/>
              <a:t>pt</a:t>
            </a:r>
            <a:r>
              <a:rPr lang="de-DE" dirty="0"/>
              <a:t>. </a:t>
            </a:r>
            <a:r>
              <a:rPr lang="de-DE" dirty="0" err="1"/>
              <a:t>Optin</a:t>
            </a:r>
            <a:r>
              <a:rPr lang="de-DE" dirty="0"/>
              <a:t> </a:t>
            </a:r>
            <a:r>
              <a:rPr lang="de-DE" dirty="0" err="1"/>
              <a:t>hent</a:t>
            </a:r>
            <a:r>
              <a:rPr lang="de-DE" dirty="0"/>
              <a:t> </a:t>
            </a:r>
            <a:r>
              <a:rPr lang="de-DE" dirty="0" err="1"/>
              <a:t>dunt</a:t>
            </a:r>
            <a:r>
              <a:rPr lang="de-DE" dirty="0"/>
              <a:t> </a:t>
            </a:r>
            <a:r>
              <a:rPr lang="de-DE" dirty="0" err="1"/>
              <a:t>acip</a:t>
            </a:r>
            <a:r>
              <a:rPr lang="de-DE" dirty="0"/>
              <a:t> </a:t>
            </a:r>
            <a:r>
              <a:rPr lang="de-DE" dirty="0" err="1"/>
              <a:t>ea</a:t>
            </a:r>
            <a:r>
              <a:rPr lang="de-DE" dirty="0"/>
              <a:t> </a:t>
            </a:r>
            <a:r>
              <a:rPr lang="de-DE" dirty="0" err="1"/>
              <a:t>facilit</a:t>
            </a:r>
            <a:r>
              <a:rPr lang="de-DE" dirty="0"/>
              <a:t> </a:t>
            </a:r>
            <a:r>
              <a:rPr lang="de-DE" dirty="0" err="1"/>
              <a:t>volobore</a:t>
            </a:r>
            <a:r>
              <a:rPr lang="de-DE" dirty="0"/>
              <a:t> </a:t>
            </a:r>
            <a:r>
              <a:rPr lang="de-DE" dirty="0" err="1"/>
              <a:t>con</a:t>
            </a:r>
            <a:r>
              <a:rPr lang="de-DE" dirty="0"/>
              <a:t> </a:t>
            </a:r>
            <a:r>
              <a:rPr lang="de-DE" dirty="0" err="1"/>
              <a:t>ver</a:t>
            </a:r>
            <a:r>
              <a:rPr lang="de-DE" dirty="0"/>
              <a:t> </a:t>
            </a:r>
            <a:r>
              <a:rPr lang="de-DE" dirty="0" err="1"/>
              <a:t>aut</a:t>
            </a:r>
            <a:r>
              <a:rPr lang="de-DE" dirty="0"/>
              <a:t> </a:t>
            </a:r>
            <a:r>
              <a:rPr lang="de-DE" dirty="0" err="1"/>
              <a:t>ipit</a:t>
            </a:r>
            <a:r>
              <a:rPr lang="de-DE" dirty="0"/>
              <a:t> </a:t>
            </a:r>
            <a:r>
              <a:rPr lang="de-DE" dirty="0" err="1"/>
              <a:t>alitmar</a:t>
            </a:r>
            <a:r>
              <a:rPr lang="de-DE" dirty="0"/>
              <a:t>. </a:t>
            </a:r>
            <a:r>
              <a:rPr lang="de-DE" dirty="0" err="1"/>
              <a:t>Dessi</a:t>
            </a:r>
            <a:r>
              <a:rPr lang="de-DE" dirty="0"/>
              <a:t> </a:t>
            </a:r>
            <a:r>
              <a:rPr lang="de-DE" dirty="0" err="1"/>
              <a:t>beris</a:t>
            </a:r>
            <a:r>
              <a:rPr lang="de-DE" dirty="0"/>
              <a:t> </a:t>
            </a:r>
            <a:r>
              <a:rPr lang="de-DE" dirty="0" err="1"/>
              <a:t>aut</a:t>
            </a:r>
            <a:r>
              <a:rPr lang="de-DE" dirty="0"/>
              <a:t> </a:t>
            </a:r>
            <a:r>
              <a:rPr lang="de-DE" dirty="0" err="1"/>
              <a:t>dolorum</a:t>
            </a:r>
            <a:r>
              <a:rPr lang="de-DE" dirty="0"/>
              <a:t> </a:t>
            </a:r>
            <a:r>
              <a:rPr lang="de-DE" dirty="0" err="1"/>
              <a:t>quiame</a:t>
            </a:r>
            <a:r>
              <a:rPr lang="de-DE" dirty="0"/>
              <a:t> </a:t>
            </a:r>
            <a:r>
              <a:rPr lang="de-DE" dirty="0" err="1"/>
              <a:t>velecte</a:t>
            </a:r>
            <a:r>
              <a:rPr lang="de-DE" dirty="0"/>
              <a:t> </a:t>
            </a:r>
            <a:r>
              <a:rPr lang="de-DE" dirty="0" err="1"/>
              <a:t>mporum</a:t>
            </a:r>
            <a:r>
              <a:rPr lang="de-DE" dirty="0"/>
              <a:t> </a:t>
            </a:r>
            <a:r>
              <a:rPr lang="de-DE" dirty="0" err="1"/>
              <a:t>illaborroessi</a:t>
            </a:r>
            <a:r>
              <a:rPr lang="de-DE" dirty="0"/>
              <a:t> </a:t>
            </a:r>
            <a:r>
              <a:rPr lang="de-DE" dirty="0" err="1"/>
              <a:t>mintem</a:t>
            </a:r>
            <a:r>
              <a:rPr lang="de-DE" dirty="0"/>
              <a:t> </a:t>
            </a:r>
            <a:r>
              <a:rPr lang="de-DE" dirty="0" err="1"/>
              <a:t>reprati</a:t>
            </a:r>
            <a:r>
              <a:rPr lang="de-DE" dirty="0"/>
              <a:t> </a:t>
            </a:r>
            <a:r>
              <a:rPr lang="de-DE" dirty="0" err="1"/>
              <a:t>onsedis</a:t>
            </a:r>
            <a:r>
              <a:rPr lang="de-DE" dirty="0"/>
              <a:t> </a:t>
            </a:r>
            <a:r>
              <a:rPr lang="de-DE" dirty="0" err="1"/>
              <a:t>aut</a:t>
            </a:r>
            <a:r>
              <a:rPr lang="de-DE" dirty="0"/>
              <a:t> es </a:t>
            </a:r>
            <a:r>
              <a:rPr lang="de-DE" dirty="0" err="1"/>
              <a:t>cus</a:t>
            </a:r>
            <a:r>
              <a:rPr lang="de-DE" dirty="0"/>
              <a:t> </a:t>
            </a:r>
            <a:r>
              <a:rPr lang="de-DE" dirty="0" err="1"/>
              <a:t>ditaese</a:t>
            </a:r>
            <a:r>
              <a:rPr lang="de-DE" dirty="0"/>
              <a:t> </a:t>
            </a:r>
            <a:r>
              <a:rPr lang="de-DE" dirty="0" err="1"/>
              <a:t>ndunt</a:t>
            </a:r>
            <a:r>
              <a:rPr lang="de-DE" dirty="0"/>
              <a:t>, </a:t>
            </a:r>
            <a:r>
              <a:rPr lang="de-DE" dirty="0" err="1"/>
              <a:t>saperiae</a:t>
            </a:r>
            <a:r>
              <a:rPr lang="de-DE" dirty="0"/>
              <a:t> </a:t>
            </a:r>
            <a:r>
              <a:rPr lang="de-DE" dirty="0" err="1"/>
              <a:t>pat</a:t>
            </a:r>
            <a:r>
              <a:rPr lang="de-DE" dirty="0"/>
              <a:t> </a:t>
            </a:r>
            <a:r>
              <a:rPr lang="de-DE" dirty="0" err="1"/>
              <a:t>ulputat</a:t>
            </a:r>
            <a:r>
              <a:rPr lang="de-DE" dirty="0"/>
              <a:t> </a:t>
            </a:r>
            <a:r>
              <a:rPr lang="de-DE" dirty="0" err="1"/>
              <a:t>nim</a:t>
            </a:r>
            <a:r>
              <a:rPr lang="de-DE" dirty="0"/>
              <a:t> </a:t>
            </a:r>
            <a:r>
              <a:rPr lang="de-DE" dirty="0" err="1"/>
              <a:t>iureros</a:t>
            </a:r>
            <a:r>
              <a:rPr lang="de-DE" dirty="0"/>
              <a:t> </a:t>
            </a:r>
            <a:r>
              <a:rPr lang="de-DE" dirty="0" err="1"/>
              <a:t>tionsed</a:t>
            </a:r>
            <a:r>
              <a:rPr lang="de-DE" dirty="0"/>
              <a:t> </a:t>
            </a:r>
            <a:r>
              <a:rPr lang="de-DE" dirty="0" err="1"/>
              <a:t>dolor</a:t>
            </a:r>
            <a:r>
              <a:rPr lang="de-DE" dirty="0"/>
              <a:t> </a:t>
            </a:r>
            <a:r>
              <a:rPr lang="de-DE" dirty="0" err="1"/>
              <a:t>eram</a:t>
            </a:r>
            <a:r>
              <a:rPr lang="de-DE" dirty="0"/>
              <a:t> </a:t>
            </a:r>
            <a:r>
              <a:rPr lang="de-DE" dirty="0" err="1"/>
              <a:t>desomaon</a:t>
            </a:r>
            <a:r>
              <a:rPr lang="de-DE" dirty="0"/>
              <a:t> </a:t>
            </a:r>
            <a:r>
              <a:rPr lang="de-DE" dirty="0" err="1"/>
              <a:t>esate</a:t>
            </a:r>
            <a:r>
              <a:rPr lang="de-DE" dirty="0"/>
              <a:t> in </a:t>
            </a:r>
            <a:r>
              <a:rPr lang="de-DE" dirty="0" err="1"/>
              <a:t>hent</a:t>
            </a:r>
            <a:r>
              <a:rPr lang="de-DE" dirty="0"/>
              <a:t> </a:t>
            </a:r>
            <a:r>
              <a:rPr lang="de-DE" dirty="0" err="1"/>
              <a:t>dunt</a:t>
            </a:r>
            <a:r>
              <a:rPr lang="de-DE" dirty="0"/>
              <a:t> </a:t>
            </a:r>
            <a:r>
              <a:rPr lang="de-DE" dirty="0" err="1"/>
              <a:t>acip</a:t>
            </a:r>
            <a:r>
              <a:rPr lang="de-DE" dirty="0"/>
              <a:t> </a:t>
            </a:r>
            <a:r>
              <a:rPr lang="de-DE" dirty="0" err="1"/>
              <a:t>ea</a:t>
            </a:r>
            <a:r>
              <a:rPr lang="de-DE" dirty="0"/>
              <a:t> </a:t>
            </a:r>
            <a:r>
              <a:rPr lang="de-DE" dirty="0" err="1"/>
              <a:t>facilit</a:t>
            </a:r>
            <a:r>
              <a:rPr lang="de-DE" dirty="0"/>
              <a:t> </a:t>
            </a:r>
            <a:r>
              <a:rPr lang="de-DE" dirty="0" err="1"/>
              <a:t>volobore</a:t>
            </a:r>
            <a:r>
              <a:rPr lang="de-DE" dirty="0"/>
              <a:t> </a:t>
            </a:r>
            <a:r>
              <a:rPr lang="de-DE" dirty="0" err="1"/>
              <a:t>con</a:t>
            </a:r>
            <a:r>
              <a:rPr lang="de-DE" dirty="0"/>
              <a:t> </a:t>
            </a:r>
            <a:r>
              <a:rPr lang="de-DE" dirty="0" err="1"/>
              <a:t>ver</a:t>
            </a:r>
            <a:r>
              <a:rPr lang="de-DE" dirty="0"/>
              <a:t> </a:t>
            </a:r>
            <a:r>
              <a:rPr lang="de-DE" dirty="0" err="1"/>
              <a:t>aut</a:t>
            </a:r>
            <a:r>
              <a:rPr lang="de-DE" dirty="0"/>
              <a:t> </a:t>
            </a:r>
            <a:r>
              <a:rPr lang="de-DE" dirty="0" err="1"/>
              <a:t>ipit</a:t>
            </a:r>
            <a:r>
              <a:rPr lang="de-DE" dirty="0"/>
              <a:t> </a:t>
            </a:r>
            <a:r>
              <a:rPr lang="de-DE" dirty="0" err="1"/>
              <a:t>alitmar</a:t>
            </a:r>
            <a:r>
              <a:rPr lang="de-DE" dirty="0"/>
              <a:t> </a:t>
            </a:r>
            <a:r>
              <a:rPr lang="de-DE" dirty="0" err="1"/>
              <a:t>mintem</a:t>
            </a:r>
            <a:r>
              <a:rPr lang="de-DE" dirty="0"/>
              <a:t> </a:t>
            </a:r>
            <a:r>
              <a:rPr lang="de-DE" dirty="0" err="1"/>
              <a:t>reprati</a:t>
            </a:r>
            <a:r>
              <a:rPr lang="de-DE" dirty="0"/>
              <a:t> </a:t>
            </a:r>
            <a:r>
              <a:rPr lang="de-DE" dirty="0" err="1"/>
              <a:t>onsedis</a:t>
            </a:r>
            <a:r>
              <a:rPr lang="de-DE" dirty="0"/>
              <a:t> </a:t>
            </a:r>
            <a:r>
              <a:rPr lang="de-DE" dirty="0" err="1"/>
              <a:t>aut</a:t>
            </a:r>
            <a:r>
              <a:rPr lang="de-DE" dirty="0"/>
              <a:t> es </a:t>
            </a:r>
            <a:r>
              <a:rPr lang="de-DE" dirty="0" err="1"/>
              <a:t>cus</a:t>
            </a:r>
            <a:r>
              <a:rPr lang="de-DE" dirty="0"/>
              <a:t> </a:t>
            </a:r>
            <a:r>
              <a:rPr lang="de-DE" dirty="0" err="1"/>
              <a:t>ditaese</a:t>
            </a:r>
            <a:r>
              <a:rPr lang="de-DE" dirty="0"/>
              <a:t> </a:t>
            </a:r>
            <a:r>
              <a:rPr lang="de-DE" dirty="0" err="1"/>
              <a:t>ndunt</a:t>
            </a:r>
            <a:r>
              <a:rPr lang="de-DE" dirty="0"/>
              <a:t>, </a:t>
            </a:r>
            <a:r>
              <a:rPr lang="de-DE" dirty="0" err="1"/>
              <a:t>saperiaeras</a:t>
            </a:r>
            <a:r>
              <a:rPr lang="de-DE" dirty="0"/>
              <a:t>. </a:t>
            </a:r>
          </a:p>
        </p:txBody>
      </p:sp>
    </p:spTree>
    <p:extLst>
      <p:ext uri="{BB962C8B-B14F-4D97-AF65-F5344CB8AC3E}">
        <p14:creationId xmlns:p14="http://schemas.microsoft.com/office/powerpoint/2010/main" val="61399599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el, Untertitel, Bild">
    <p:spTree>
      <p:nvGrpSpPr>
        <p:cNvPr id="1" name=""/>
        <p:cNvGrpSpPr/>
        <p:nvPr/>
      </p:nvGrpSpPr>
      <p:grpSpPr>
        <a:xfrm>
          <a:off x="0" y="0"/>
          <a:ext cx="0" cy="0"/>
          <a:chOff x="0" y="0"/>
          <a:chExt cx="0" cy="0"/>
        </a:xfrm>
      </p:grpSpPr>
      <p:sp>
        <p:nvSpPr>
          <p:cNvPr id="3" name="Bildplatzhalter 2">
            <a:extLst>
              <a:ext uri="{FF2B5EF4-FFF2-40B4-BE49-F238E27FC236}">
                <a16:creationId xmlns:a16="http://schemas.microsoft.com/office/drawing/2014/main" id="{6521D598-7CC6-EC48-89B2-08F684AE7C63}"/>
              </a:ext>
            </a:extLst>
          </p:cNvPr>
          <p:cNvSpPr>
            <a:spLocks noGrp="1"/>
          </p:cNvSpPr>
          <p:nvPr>
            <p:ph type="pic" sz="quarter" idx="10"/>
          </p:nvPr>
        </p:nvSpPr>
        <p:spPr>
          <a:xfrm>
            <a:off x="1042988" y="2066924"/>
            <a:ext cx="7058025" cy="2844801"/>
          </a:xfrm>
          <a:prstGeom prst="rect">
            <a:avLst/>
          </a:prstGeom>
        </p:spPr>
        <p:txBody>
          <a:bodyPr/>
          <a:lstStyle/>
          <a:p>
            <a:pPr lvl="0"/>
            <a:endParaRPr lang="de-DE" noProof="0" dirty="0"/>
          </a:p>
        </p:txBody>
      </p:sp>
      <p:sp>
        <p:nvSpPr>
          <p:cNvPr id="6" name="Textplatzhalter 4">
            <a:extLst>
              <a:ext uri="{FF2B5EF4-FFF2-40B4-BE49-F238E27FC236}">
                <a16:creationId xmlns:a16="http://schemas.microsoft.com/office/drawing/2014/main" id="{F24BC259-F8B0-7440-B527-03E99CF28199}"/>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r>
              <a:rPr lang="de-DE" dirty="0"/>
              <a:t> </a:t>
            </a:r>
          </a:p>
        </p:txBody>
      </p:sp>
      <p:sp>
        <p:nvSpPr>
          <p:cNvPr id="4" name="Textplatzhalter 3">
            <a:extLst>
              <a:ext uri="{FF2B5EF4-FFF2-40B4-BE49-F238E27FC236}">
                <a16:creationId xmlns:a16="http://schemas.microsoft.com/office/drawing/2014/main" id="{48F2206D-4F27-714A-8966-019CC413E87C}"/>
              </a:ext>
            </a:extLst>
          </p:cNvPr>
          <p:cNvSpPr>
            <a:spLocks noGrp="1"/>
          </p:cNvSpPr>
          <p:nvPr>
            <p:ph type="body" sz="quarter" idx="13" hasCustomPrompt="1"/>
          </p:nvPr>
        </p:nvSpPr>
        <p:spPr>
          <a:xfrm>
            <a:off x="1042988" y="1247775"/>
            <a:ext cx="7058025" cy="357188"/>
          </a:xfrm>
          <a:prstGeom prst="rect">
            <a:avLst/>
          </a:prstGeom>
        </p:spPr>
        <p:txBody>
          <a:bodyPr lIns="0" tIns="0" rIns="0" bIns="0"/>
          <a:lstStyle>
            <a:lvl1pPr>
              <a:lnSpc>
                <a:spcPts val="2600"/>
              </a:lnSpc>
              <a:spcBef>
                <a:spcPts val="0"/>
              </a:spcBef>
              <a:defRPr sz="2000"/>
            </a:lvl1pPr>
            <a:lvl2pPr>
              <a:lnSpc>
                <a:spcPts val="2600"/>
              </a:lnSpc>
              <a:spcBef>
                <a:spcPts val="0"/>
              </a:spcBef>
              <a:defRPr sz="2000"/>
            </a:lvl2pPr>
            <a:lvl3pPr>
              <a:lnSpc>
                <a:spcPts val="2600"/>
              </a:lnSpc>
              <a:spcBef>
                <a:spcPts val="0"/>
              </a:spcBef>
              <a:defRPr sz="2000"/>
            </a:lvl3pPr>
            <a:lvl4pPr>
              <a:lnSpc>
                <a:spcPts val="2600"/>
              </a:lnSpc>
              <a:spcBef>
                <a:spcPts val="0"/>
              </a:spcBef>
              <a:defRPr sz="2000"/>
            </a:lvl4pPr>
            <a:lvl5pPr>
              <a:lnSpc>
                <a:spcPts val="2600"/>
              </a:lnSpc>
              <a:spcBef>
                <a:spcPts val="0"/>
              </a:spcBef>
              <a:defRPr sz="2000"/>
            </a:lvl5pPr>
          </a:lstStyle>
          <a:p>
            <a:pPr lvl="0"/>
            <a:r>
              <a:rPr lang="de-DE" dirty="0"/>
              <a:t>Untertitel: Arial Narrow, Regular, 20pt</a:t>
            </a:r>
          </a:p>
        </p:txBody>
      </p:sp>
      <p:sp>
        <p:nvSpPr>
          <p:cNvPr id="2" name="Foliennummernplatzhalter 1">
            <a:extLst>
              <a:ext uri="{FF2B5EF4-FFF2-40B4-BE49-F238E27FC236}">
                <a16:creationId xmlns:a16="http://schemas.microsoft.com/office/drawing/2014/main" id="{DD5223C4-A50E-482B-9770-5306A18671D9}"/>
              </a:ext>
            </a:extLst>
          </p:cNvPr>
          <p:cNvSpPr>
            <a:spLocks noGrp="1"/>
          </p:cNvSpPr>
          <p:nvPr>
            <p:ph type="sldNum" sz="quarter" idx="14"/>
          </p:nvPr>
        </p:nvSpPr>
        <p:spPr>
          <a:xfrm>
            <a:off x="7006196" y="224091"/>
            <a:ext cx="1540204" cy="274637"/>
          </a:xfrm>
        </p:spPr>
        <p:txBody>
          <a:bodyPr/>
          <a:lstStyle/>
          <a:p>
            <a:fld id="{DE1226C2-F133-44DF-AAED-DC1E350BCD78}" type="slidenum">
              <a:rPr lang="de-CH" smtClean="0"/>
              <a:t>‹Nr.›</a:t>
            </a:fld>
            <a:endParaRPr lang="de-CH" dirty="0"/>
          </a:p>
        </p:txBody>
      </p:sp>
    </p:spTree>
    <p:extLst>
      <p:ext uri="{BB962C8B-B14F-4D97-AF65-F5344CB8AC3E}">
        <p14:creationId xmlns:p14="http://schemas.microsoft.com/office/powerpoint/2010/main" val="807722965"/>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el, Diagramm">
    <p:spTree>
      <p:nvGrpSpPr>
        <p:cNvPr id="1" name=""/>
        <p:cNvGrpSpPr/>
        <p:nvPr/>
      </p:nvGrpSpPr>
      <p:grpSpPr>
        <a:xfrm>
          <a:off x="0" y="0"/>
          <a:ext cx="0" cy="0"/>
          <a:chOff x="0" y="0"/>
          <a:chExt cx="0" cy="0"/>
        </a:xfrm>
      </p:grpSpPr>
      <p:sp>
        <p:nvSpPr>
          <p:cNvPr id="9" name="Textplatzhalter 4">
            <a:extLst>
              <a:ext uri="{FF2B5EF4-FFF2-40B4-BE49-F238E27FC236}">
                <a16:creationId xmlns:a16="http://schemas.microsoft.com/office/drawing/2014/main" id="{753E7E1E-7E2B-E542-A0EB-F79C225EBD83}"/>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endParaRPr lang="de-DE" dirty="0"/>
          </a:p>
        </p:txBody>
      </p:sp>
      <p:sp>
        <p:nvSpPr>
          <p:cNvPr id="10" name="Diagrammplatzhalter 9">
            <a:extLst>
              <a:ext uri="{FF2B5EF4-FFF2-40B4-BE49-F238E27FC236}">
                <a16:creationId xmlns:a16="http://schemas.microsoft.com/office/drawing/2014/main" id="{1FCAEACB-FE81-344E-B884-3DC35B32C8BD}"/>
              </a:ext>
            </a:extLst>
          </p:cNvPr>
          <p:cNvSpPr>
            <a:spLocks noGrp="1"/>
          </p:cNvSpPr>
          <p:nvPr>
            <p:ph type="chart" sz="quarter" idx="12"/>
          </p:nvPr>
        </p:nvSpPr>
        <p:spPr>
          <a:xfrm>
            <a:off x="1042988" y="2066924"/>
            <a:ext cx="7058025" cy="2844801"/>
          </a:xfrm>
          <a:prstGeom prst="rect">
            <a:avLst/>
          </a:prstGeom>
        </p:spPr>
        <p:txBody>
          <a:bodyPr/>
          <a:lstStyle/>
          <a:p>
            <a:endParaRPr lang="de-DE"/>
          </a:p>
        </p:txBody>
      </p:sp>
      <p:sp>
        <p:nvSpPr>
          <p:cNvPr id="2" name="Foliennummernplatzhalter 1">
            <a:extLst>
              <a:ext uri="{FF2B5EF4-FFF2-40B4-BE49-F238E27FC236}">
                <a16:creationId xmlns:a16="http://schemas.microsoft.com/office/drawing/2014/main" id="{A5498010-BE0E-4AA3-8968-8D74F8901D14}"/>
              </a:ext>
            </a:extLst>
          </p:cNvPr>
          <p:cNvSpPr>
            <a:spLocks noGrp="1"/>
          </p:cNvSpPr>
          <p:nvPr>
            <p:ph type="sldNum" sz="quarter" idx="13"/>
          </p:nvPr>
        </p:nvSpPr>
        <p:spPr/>
        <p:txBody>
          <a:bodyPr/>
          <a:lstStyle/>
          <a:p>
            <a:fld id="{DE1226C2-F133-44DF-AAED-DC1E350BCD78}" type="slidenum">
              <a:rPr lang="de-CH" smtClean="0"/>
              <a:t>‹Nr.›</a:t>
            </a:fld>
            <a:endParaRPr lang="de-CH" dirty="0"/>
          </a:p>
        </p:txBody>
      </p:sp>
    </p:spTree>
    <p:extLst>
      <p:ext uri="{BB962C8B-B14F-4D97-AF65-F5344CB8AC3E}">
        <p14:creationId xmlns:p14="http://schemas.microsoft.com/office/powerpoint/2010/main" val="41597955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A5498010-BE0E-4AA3-8968-8D74F8901D14}"/>
              </a:ext>
            </a:extLst>
          </p:cNvPr>
          <p:cNvSpPr>
            <a:spLocks noGrp="1"/>
          </p:cNvSpPr>
          <p:nvPr>
            <p:ph type="sldNum" sz="quarter" idx="13"/>
          </p:nvPr>
        </p:nvSpPr>
        <p:spPr/>
        <p:txBody>
          <a:bodyPr/>
          <a:lstStyle/>
          <a:p>
            <a:fld id="{DE1226C2-F133-44DF-AAED-DC1E350BCD78}" type="slidenum">
              <a:rPr lang="de-CH" smtClean="0"/>
              <a:t>‹Nr.›</a:t>
            </a:fld>
            <a:endParaRPr lang="de-CH" dirty="0"/>
          </a:p>
        </p:txBody>
      </p:sp>
      <p:sp>
        <p:nvSpPr>
          <p:cNvPr id="5" name="Medienplatzhalter 4">
            <a:extLst>
              <a:ext uri="{FF2B5EF4-FFF2-40B4-BE49-F238E27FC236}">
                <a16:creationId xmlns:a16="http://schemas.microsoft.com/office/drawing/2014/main" id="{EDE19987-B277-A74B-9199-7D4908E9B892}"/>
              </a:ext>
            </a:extLst>
          </p:cNvPr>
          <p:cNvSpPr>
            <a:spLocks noGrp="1"/>
          </p:cNvSpPr>
          <p:nvPr>
            <p:ph type="media" sz="quarter" idx="14"/>
          </p:nvPr>
        </p:nvSpPr>
        <p:spPr>
          <a:xfrm>
            <a:off x="645206" y="827087"/>
            <a:ext cx="7995557" cy="3977141"/>
          </a:xfrm>
          <a:prstGeom prst="rect">
            <a:avLst/>
          </a:prstGeom>
        </p:spPr>
        <p:txBody>
          <a:bodyPr/>
          <a:lstStyle/>
          <a:p>
            <a:endParaRPr lang="de-DE" dirty="0"/>
          </a:p>
        </p:txBody>
      </p:sp>
    </p:spTree>
    <p:extLst>
      <p:ext uri="{BB962C8B-B14F-4D97-AF65-F5344CB8AC3E}">
        <p14:creationId xmlns:p14="http://schemas.microsoft.com/office/powerpoint/2010/main" val="254180401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el, Aufzählung V1">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02AB21A0-B917-0D45-8BBA-2C3F6F39B47C}"/>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endParaRPr lang="de-DE" dirty="0"/>
          </a:p>
        </p:txBody>
      </p:sp>
      <p:sp>
        <p:nvSpPr>
          <p:cNvPr id="2" name="Foliennummernplatzhalter 1">
            <a:extLst>
              <a:ext uri="{FF2B5EF4-FFF2-40B4-BE49-F238E27FC236}">
                <a16:creationId xmlns:a16="http://schemas.microsoft.com/office/drawing/2014/main" id="{1DB56F4F-E722-4B95-9CF4-9E8E680D751B}"/>
              </a:ext>
            </a:extLst>
          </p:cNvPr>
          <p:cNvSpPr>
            <a:spLocks noGrp="1"/>
          </p:cNvSpPr>
          <p:nvPr>
            <p:ph type="sldNum" sz="quarter" idx="13"/>
          </p:nvPr>
        </p:nvSpPr>
        <p:spPr/>
        <p:txBody>
          <a:bodyPr/>
          <a:lstStyle/>
          <a:p>
            <a:fld id="{DE1226C2-F133-44DF-AAED-DC1E350BCD78}" type="slidenum">
              <a:rPr lang="de-CH" smtClean="0"/>
              <a:t>‹Nr.›</a:t>
            </a:fld>
            <a:endParaRPr lang="de-CH" dirty="0"/>
          </a:p>
        </p:txBody>
      </p:sp>
      <p:sp>
        <p:nvSpPr>
          <p:cNvPr id="8" name="Textplatzhalter 4">
            <a:extLst>
              <a:ext uri="{FF2B5EF4-FFF2-40B4-BE49-F238E27FC236}">
                <a16:creationId xmlns:a16="http://schemas.microsoft.com/office/drawing/2014/main" id="{6177ADF7-B969-A846-9873-BB40BF12DB95}"/>
              </a:ext>
            </a:extLst>
          </p:cNvPr>
          <p:cNvSpPr>
            <a:spLocks noGrp="1"/>
          </p:cNvSpPr>
          <p:nvPr>
            <p:ph type="body" sz="quarter" idx="12" hasCustomPrompt="1"/>
          </p:nvPr>
        </p:nvSpPr>
        <p:spPr>
          <a:xfrm>
            <a:off x="959858" y="1395266"/>
            <a:ext cx="7597775" cy="3516460"/>
          </a:xfrm>
          <a:prstGeom prst="rect">
            <a:avLst/>
          </a:prstGeom>
        </p:spPr>
        <p:txBody>
          <a:bodyPr>
            <a:normAutofit/>
          </a:bodyPr>
          <a:lstStyle>
            <a:lvl1pPr marL="368300" indent="-368300">
              <a:lnSpc>
                <a:spcPct val="100000"/>
              </a:lnSpc>
              <a:spcBef>
                <a:spcPts val="600"/>
              </a:spcBef>
              <a:buFont typeface="+mj-lt"/>
              <a:buAutoNum type="arabicPeriod"/>
              <a:tabLst/>
              <a:defRPr sz="2200"/>
            </a:lvl1pPr>
            <a:lvl2pPr marL="0" indent="0">
              <a:lnSpc>
                <a:spcPct val="100000"/>
              </a:lnSpc>
              <a:spcBef>
                <a:spcPts val="600"/>
              </a:spcBef>
              <a:buFont typeface="+mj-lt"/>
              <a:buNone/>
              <a:tabLst/>
              <a:defRPr sz="2200"/>
            </a:lvl2pPr>
            <a:lvl3pPr marL="0" indent="0">
              <a:lnSpc>
                <a:spcPct val="100000"/>
              </a:lnSpc>
              <a:spcBef>
                <a:spcPts val="600"/>
              </a:spcBef>
              <a:buFont typeface="+mj-lt"/>
              <a:buNone/>
              <a:tabLst/>
              <a:defRPr sz="2200"/>
            </a:lvl3pPr>
            <a:lvl4pPr marL="0" indent="0">
              <a:lnSpc>
                <a:spcPct val="100000"/>
              </a:lnSpc>
              <a:spcBef>
                <a:spcPts val="600"/>
              </a:spcBef>
              <a:buFont typeface="+mj-lt"/>
              <a:buNone/>
              <a:tabLst/>
              <a:defRPr sz="2200"/>
            </a:lvl4pPr>
            <a:lvl5pPr marL="0" indent="0">
              <a:lnSpc>
                <a:spcPct val="100000"/>
              </a:lnSpc>
              <a:spcBef>
                <a:spcPts val="600"/>
              </a:spcBef>
              <a:buFont typeface="+mj-lt"/>
              <a:buNone/>
              <a:tabLst/>
              <a:defRPr sz="2200"/>
            </a:lvl5pPr>
          </a:lstStyle>
          <a:p>
            <a:pPr lvl="0"/>
            <a:r>
              <a:rPr lang="de-DE" dirty="0"/>
              <a:t>Aufzählung, Arial Narrow Regular 22 </a:t>
            </a:r>
            <a:r>
              <a:rPr lang="de-DE" dirty="0" err="1"/>
              <a:t>pt</a:t>
            </a:r>
            <a:r>
              <a:rPr lang="de-DE" dirty="0"/>
              <a:t> </a:t>
            </a:r>
          </a:p>
          <a:p>
            <a:pPr lvl="0"/>
            <a:r>
              <a:rPr lang="de-DE" dirty="0"/>
              <a:t>Zeilenabstand 28 </a:t>
            </a:r>
            <a:r>
              <a:rPr lang="de-DE" dirty="0" err="1"/>
              <a:t>pt</a:t>
            </a:r>
            <a:r>
              <a:rPr lang="de-DE" dirty="0"/>
              <a:t>, Abstand vor 6 </a:t>
            </a:r>
            <a:r>
              <a:rPr lang="de-DE" dirty="0" err="1"/>
              <a:t>pt</a:t>
            </a:r>
            <a:endParaRPr lang="de-DE" dirty="0"/>
          </a:p>
          <a:p>
            <a:pPr lvl="0"/>
            <a:r>
              <a:rPr lang="de-DE" dirty="0"/>
              <a:t>Aufzählung, Schrift Arial Narrow Regular 22 </a:t>
            </a:r>
            <a:r>
              <a:rPr lang="de-DE" dirty="0" err="1"/>
              <a:t>pt</a:t>
            </a:r>
            <a:endParaRPr lang="de-DE" dirty="0"/>
          </a:p>
          <a:p>
            <a:pPr lvl="0"/>
            <a:r>
              <a:rPr lang="de-DE" dirty="0"/>
              <a:t>Zeilenabstand auch hier 28 </a:t>
            </a:r>
            <a:r>
              <a:rPr lang="de-DE" dirty="0" err="1"/>
              <a:t>pt</a:t>
            </a:r>
            <a:r>
              <a:rPr lang="de-DE" dirty="0"/>
              <a:t>, Abstand vor 6 </a:t>
            </a:r>
            <a:r>
              <a:rPr lang="de-DE" dirty="0" err="1"/>
              <a:t>pt</a:t>
            </a:r>
            <a:endParaRPr lang="de-DE" dirty="0"/>
          </a:p>
          <a:p>
            <a:pPr lvl="0"/>
            <a:r>
              <a:rPr lang="de-DE" dirty="0"/>
              <a:t>Aufzählung, Arial Narrow Regular 22 </a:t>
            </a:r>
            <a:r>
              <a:rPr lang="de-DE" dirty="0" err="1"/>
              <a:t>pt</a:t>
            </a:r>
            <a:endParaRPr lang="de-DE" dirty="0"/>
          </a:p>
          <a:p>
            <a:pPr lvl="0"/>
            <a:r>
              <a:rPr lang="de-DE" dirty="0"/>
              <a:t>Zeilenabstand 28 </a:t>
            </a:r>
            <a:r>
              <a:rPr lang="de-DE" dirty="0" err="1"/>
              <a:t>pt</a:t>
            </a:r>
            <a:r>
              <a:rPr lang="de-DE" dirty="0"/>
              <a:t>, Abstand vor 6 </a:t>
            </a:r>
            <a:r>
              <a:rPr lang="de-DE" dirty="0" err="1"/>
              <a:t>pt</a:t>
            </a:r>
            <a:endParaRPr lang="de-DE" dirty="0"/>
          </a:p>
          <a:p>
            <a:pPr lvl="0"/>
            <a:r>
              <a:rPr lang="de-DE" dirty="0"/>
              <a:t>Zeilenabstand auch hier 28 </a:t>
            </a:r>
            <a:r>
              <a:rPr lang="de-DE" dirty="0" err="1"/>
              <a:t>pt</a:t>
            </a:r>
            <a:r>
              <a:rPr lang="de-DE" dirty="0"/>
              <a:t>, Abstand vor 6 </a:t>
            </a:r>
            <a:r>
              <a:rPr lang="de-DE" dirty="0" err="1"/>
              <a:t>pt</a:t>
            </a:r>
            <a:endParaRPr lang="de-DE" dirty="0"/>
          </a:p>
          <a:p>
            <a:pPr lvl="0"/>
            <a:endParaRPr lang="de-DE" dirty="0"/>
          </a:p>
          <a:p>
            <a:pPr lvl="0"/>
            <a:endParaRPr lang="de-DE" dirty="0"/>
          </a:p>
        </p:txBody>
      </p:sp>
    </p:spTree>
    <p:extLst>
      <p:ext uri="{BB962C8B-B14F-4D97-AF65-F5344CB8AC3E}">
        <p14:creationId xmlns:p14="http://schemas.microsoft.com/office/powerpoint/2010/main" val="422304216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el, Aufzählung V2">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7E723E1C-DA42-6143-BC81-64ACCDC6FDD3}"/>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r>
              <a:rPr lang="de-DE" dirty="0"/>
              <a:t> </a:t>
            </a:r>
          </a:p>
        </p:txBody>
      </p:sp>
      <p:sp>
        <p:nvSpPr>
          <p:cNvPr id="2" name="Foliennummernplatzhalter 1">
            <a:extLst>
              <a:ext uri="{FF2B5EF4-FFF2-40B4-BE49-F238E27FC236}">
                <a16:creationId xmlns:a16="http://schemas.microsoft.com/office/drawing/2014/main" id="{3126D8A3-3486-415A-AE13-1A20DAEF6B81}"/>
              </a:ext>
            </a:extLst>
          </p:cNvPr>
          <p:cNvSpPr>
            <a:spLocks noGrp="1"/>
          </p:cNvSpPr>
          <p:nvPr>
            <p:ph type="sldNum" sz="quarter" idx="13"/>
          </p:nvPr>
        </p:nvSpPr>
        <p:spPr/>
        <p:txBody>
          <a:bodyPr/>
          <a:lstStyle/>
          <a:p>
            <a:fld id="{DE1226C2-F133-44DF-AAED-DC1E350BCD78}" type="slidenum">
              <a:rPr lang="de-CH" smtClean="0"/>
              <a:t>‹Nr.›</a:t>
            </a:fld>
            <a:endParaRPr lang="de-CH" dirty="0"/>
          </a:p>
        </p:txBody>
      </p:sp>
      <p:sp>
        <p:nvSpPr>
          <p:cNvPr id="7" name="Textplatzhalter 6">
            <a:extLst>
              <a:ext uri="{FF2B5EF4-FFF2-40B4-BE49-F238E27FC236}">
                <a16:creationId xmlns:a16="http://schemas.microsoft.com/office/drawing/2014/main" id="{5F666AF5-0313-574F-BC76-8CA1D880F6FF}"/>
              </a:ext>
            </a:extLst>
          </p:cNvPr>
          <p:cNvSpPr>
            <a:spLocks noGrp="1"/>
          </p:cNvSpPr>
          <p:nvPr>
            <p:ph type="body" sz="quarter" idx="14" hasCustomPrompt="1"/>
          </p:nvPr>
        </p:nvSpPr>
        <p:spPr>
          <a:xfrm>
            <a:off x="932148" y="1381410"/>
            <a:ext cx="7597775" cy="3419475"/>
          </a:xfrm>
          <a:prstGeom prst="rect">
            <a:avLst/>
          </a:prstGeom>
        </p:spPr>
        <p:txBody>
          <a:bodyPr>
            <a:normAutofit/>
          </a:bodyPr>
          <a:lstStyle>
            <a:lvl1pPr marL="368300" indent="-360000">
              <a:lnSpc>
                <a:spcPct val="100000"/>
              </a:lnSpc>
              <a:spcBef>
                <a:spcPts val="600"/>
              </a:spcBef>
              <a:buFont typeface="+mj-lt"/>
              <a:buAutoNum type="arabicPeriod"/>
              <a:tabLst/>
              <a:defRPr sz="2200"/>
            </a:lvl1pPr>
            <a:lvl2pPr marL="746488" indent="-342900">
              <a:lnSpc>
                <a:spcPct val="100000"/>
              </a:lnSpc>
              <a:spcBef>
                <a:spcPts val="600"/>
              </a:spcBef>
              <a:buFont typeface="Wingdings" pitchFamily="2" charset="2"/>
              <a:buChar char="§"/>
              <a:tabLst/>
              <a:defRPr sz="2200"/>
            </a:lvl2pPr>
            <a:lvl3pPr marL="763588" indent="-395288">
              <a:tabLst/>
              <a:defRPr/>
            </a:lvl3pPr>
            <a:lvl4pPr marL="763588" indent="-395288">
              <a:tabLst/>
              <a:defRPr/>
            </a:lvl4pPr>
            <a:lvl5pPr marL="763588" indent="-395288">
              <a:tabLst/>
              <a:defRPr/>
            </a:lvl5pPr>
          </a:lstStyle>
          <a:p>
            <a:pPr lvl="0"/>
            <a:r>
              <a:rPr lang="de-DE" dirty="0"/>
              <a:t>Aufzählung erste Stufe, Arial Narrow Regular 22 </a:t>
            </a:r>
            <a:r>
              <a:rPr lang="de-DE" dirty="0" err="1"/>
              <a:t>pt</a:t>
            </a:r>
            <a:r>
              <a:rPr lang="de-DE" dirty="0"/>
              <a:t> </a:t>
            </a:r>
          </a:p>
          <a:p>
            <a:pPr lvl="1"/>
            <a:r>
              <a:rPr lang="de-DE" dirty="0"/>
              <a:t>Auflistung zweite Stufe, Arial Narrow Regular 22 </a:t>
            </a:r>
            <a:r>
              <a:rPr lang="de-DE" dirty="0" err="1"/>
              <a:t>pt</a:t>
            </a:r>
            <a:endParaRPr lang="de-DE" dirty="0"/>
          </a:p>
          <a:p>
            <a:pPr lvl="1"/>
            <a:r>
              <a:rPr lang="de-DE" dirty="0"/>
              <a:t>Zeilenabstand 28 </a:t>
            </a:r>
            <a:r>
              <a:rPr lang="de-DE" dirty="0" err="1"/>
              <a:t>pt</a:t>
            </a:r>
            <a:r>
              <a:rPr lang="de-DE" dirty="0"/>
              <a:t>, Abstand vor 6 </a:t>
            </a:r>
            <a:r>
              <a:rPr lang="de-DE" dirty="0" err="1"/>
              <a:t>pt</a:t>
            </a:r>
            <a:endParaRPr lang="de-DE" dirty="0"/>
          </a:p>
          <a:p>
            <a:pPr lvl="0"/>
            <a:r>
              <a:rPr lang="de-DE" dirty="0"/>
              <a:t>Aufzählung erste Stufe, Arial Narrow Regular 22 </a:t>
            </a:r>
            <a:r>
              <a:rPr lang="de-DE" dirty="0" err="1"/>
              <a:t>pt</a:t>
            </a:r>
            <a:r>
              <a:rPr lang="de-DE" dirty="0"/>
              <a:t> </a:t>
            </a:r>
          </a:p>
          <a:p>
            <a:pPr lvl="1"/>
            <a:r>
              <a:rPr lang="de-DE" dirty="0"/>
              <a:t>Auflistung zweite Stufe, Arial Narrow Regular 22 </a:t>
            </a:r>
            <a:r>
              <a:rPr lang="de-DE" dirty="0" err="1"/>
              <a:t>pt</a:t>
            </a:r>
            <a:endParaRPr lang="de-DE" dirty="0"/>
          </a:p>
          <a:p>
            <a:pPr lvl="1"/>
            <a:r>
              <a:rPr lang="de-DE" dirty="0"/>
              <a:t>Zeilenabstand 28 </a:t>
            </a:r>
            <a:r>
              <a:rPr lang="de-DE" dirty="0" err="1"/>
              <a:t>pt</a:t>
            </a:r>
            <a:r>
              <a:rPr lang="de-DE" dirty="0"/>
              <a:t>, Abstand vor 6 </a:t>
            </a:r>
            <a:r>
              <a:rPr lang="de-DE" dirty="0" err="1"/>
              <a:t>pt</a:t>
            </a:r>
            <a:endParaRPr lang="de-DE" dirty="0"/>
          </a:p>
          <a:p>
            <a:pPr lvl="0"/>
            <a:r>
              <a:rPr lang="de-DE" dirty="0"/>
              <a:t>Aufzählung erste Stufe, Arial Narrow Regular 22 </a:t>
            </a:r>
            <a:r>
              <a:rPr lang="de-DE" dirty="0" err="1"/>
              <a:t>pt</a:t>
            </a:r>
            <a:r>
              <a:rPr lang="de-DE" dirty="0"/>
              <a:t> </a:t>
            </a:r>
          </a:p>
          <a:p>
            <a:pPr lvl="1"/>
            <a:r>
              <a:rPr lang="de-DE" dirty="0"/>
              <a:t>Auflistung zweite Stufe, Arial Narrow Regular 22 </a:t>
            </a:r>
            <a:r>
              <a:rPr lang="de-DE" dirty="0" err="1"/>
              <a:t>pt</a:t>
            </a:r>
            <a:endParaRPr lang="de-DE" dirty="0"/>
          </a:p>
          <a:p>
            <a:pPr lvl="1"/>
            <a:endParaRPr lang="de-DE" dirty="0"/>
          </a:p>
          <a:p>
            <a:pPr lvl="1"/>
            <a:endParaRPr lang="de-DE" dirty="0"/>
          </a:p>
        </p:txBody>
      </p:sp>
    </p:spTree>
    <p:extLst>
      <p:ext uri="{BB962C8B-B14F-4D97-AF65-F5344CB8AC3E}">
        <p14:creationId xmlns:p14="http://schemas.microsoft.com/office/powerpoint/2010/main" val="108225100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el, Aufzählung V3">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4EBD2786-C841-3845-A0A8-FB8E4C2F08E7}"/>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endParaRPr lang="de-DE" dirty="0"/>
          </a:p>
        </p:txBody>
      </p:sp>
      <p:sp>
        <p:nvSpPr>
          <p:cNvPr id="2" name="Foliennummernplatzhalter 1">
            <a:extLst>
              <a:ext uri="{FF2B5EF4-FFF2-40B4-BE49-F238E27FC236}">
                <a16:creationId xmlns:a16="http://schemas.microsoft.com/office/drawing/2014/main" id="{8B17C8E3-B495-4719-92D6-9BF9AFA3DF75}"/>
              </a:ext>
            </a:extLst>
          </p:cNvPr>
          <p:cNvSpPr>
            <a:spLocks noGrp="1"/>
          </p:cNvSpPr>
          <p:nvPr>
            <p:ph type="sldNum" sz="quarter" idx="13"/>
          </p:nvPr>
        </p:nvSpPr>
        <p:spPr/>
        <p:txBody>
          <a:bodyPr/>
          <a:lstStyle/>
          <a:p>
            <a:fld id="{DE1226C2-F133-44DF-AAED-DC1E350BCD78}" type="slidenum">
              <a:rPr lang="de-CH" smtClean="0"/>
              <a:t>‹Nr.›</a:t>
            </a:fld>
            <a:endParaRPr lang="de-CH" dirty="0"/>
          </a:p>
        </p:txBody>
      </p:sp>
      <p:sp>
        <p:nvSpPr>
          <p:cNvPr id="7" name="Textplatzhalter 6">
            <a:extLst>
              <a:ext uri="{FF2B5EF4-FFF2-40B4-BE49-F238E27FC236}">
                <a16:creationId xmlns:a16="http://schemas.microsoft.com/office/drawing/2014/main" id="{C8461BC2-F297-E54F-9491-D2439DB45597}"/>
              </a:ext>
            </a:extLst>
          </p:cNvPr>
          <p:cNvSpPr>
            <a:spLocks noGrp="1"/>
          </p:cNvSpPr>
          <p:nvPr>
            <p:ph type="body" sz="quarter" idx="14" hasCustomPrompt="1"/>
          </p:nvPr>
        </p:nvSpPr>
        <p:spPr>
          <a:xfrm>
            <a:off x="932148" y="1381410"/>
            <a:ext cx="7597775" cy="3419475"/>
          </a:xfrm>
          <a:prstGeom prst="rect">
            <a:avLst/>
          </a:prstGeom>
        </p:spPr>
        <p:txBody>
          <a:bodyPr>
            <a:normAutofit/>
          </a:bodyPr>
          <a:lstStyle>
            <a:lvl1pPr marL="8300" indent="0">
              <a:lnSpc>
                <a:spcPct val="100000"/>
              </a:lnSpc>
              <a:spcBef>
                <a:spcPts val="600"/>
              </a:spcBef>
              <a:buFontTx/>
              <a:buNone/>
              <a:tabLst/>
              <a:defRPr sz="2200"/>
            </a:lvl1pPr>
            <a:lvl2pPr marL="368300" indent="-355600">
              <a:lnSpc>
                <a:spcPct val="100000"/>
              </a:lnSpc>
              <a:spcBef>
                <a:spcPts val="600"/>
              </a:spcBef>
              <a:buFont typeface="Wingdings" pitchFamily="2" charset="2"/>
              <a:buChar char="§"/>
              <a:tabLst/>
              <a:defRPr sz="2200"/>
            </a:lvl2pPr>
            <a:lvl3pPr marL="763588" indent="-395288">
              <a:tabLst/>
              <a:defRPr/>
            </a:lvl3pPr>
            <a:lvl4pPr marL="763588" indent="-395288">
              <a:tabLst/>
              <a:defRPr/>
            </a:lvl4pPr>
            <a:lvl5pPr marL="763588" indent="-395288">
              <a:tabLst/>
              <a:defRPr/>
            </a:lvl5pPr>
          </a:lstStyle>
          <a:p>
            <a:pPr lvl="0"/>
            <a:r>
              <a:rPr lang="de-DE" dirty="0"/>
              <a:t>Aufzählung erste Stufe, Arial Narrow Regular 22 </a:t>
            </a:r>
            <a:r>
              <a:rPr lang="de-DE" dirty="0" err="1"/>
              <a:t>pt</a:t>
            </a:r>
            <a:r>
              <a:rPr lang="de-DE" dirty="0"/>
              <a:t> </a:t>
            </a:r>
          </a:p>
          <a:p>
            <a:pPr lvl="1"/>
            <a:r>
              <a:rPr lang="de-DE" dirty="0"/>
              <a:t>Auflistung zweite Stufe, Arial Narrow Regular 22 </a:t>
            </a:r>
            <a:r>
              <a:rPr lang="de-DE" dirty="0" err="1"/>
              <a:t>pt</a:t>
            </a:r>
            <a:endParaRPr lang="de-DE" dirty="0"/>
          </a:p>
          <a:p>
            <a:pPr lvl="1"/>
            <a:r>
              <a:rPr lang="de-DE" dirty="0"/>
              <a:t>Zeilenabstand 28 </a:t>
            </a:r>
            <a:r>
              <a:rPr lang="de-DE" dirty="0" err="1"/>
              <a:t>pt</a:t>
            </a:r>
            <a:r>
              <a:rPr lang="de-DE" dirty="0"/>
              <a:t>, Abstand vor 6 </a:t>
            </a:r>
            <a:r>
              <a:rPr lang="de-DE" dirty="0" err="1"/>
              <a:t>pt</a:t>
            </a:r>
            <a:endParaRPr lang="de-DE" dirty="0"/>
          </a:p>
          <a:p>
            <a:pPr lvl="0"/>
            <a:r>
              <a:rPr lang="de-DE" dirty="0"/>
              <a:t>Aufzählung erste Stufe, Arial Narrow Regular 22 </a:t>
            </a:r>
            <a:r>
              <a:rPr lang="de-DE" dirty="0" err="1"/>
              <a:t>pt</a:t>
            </a:r>
            <a:r>
              <a:rPr lang="de-DE" dirty="0"/>
              <a:t> </a:t>
            </a:r>
          </a:p>
          <a:p>
            <a:pPr lvl="1"/>
            <a:r>
              <a:rPr lang="de-DE" dirty="0"/>
              <a:t>Auflistung zweite Stufe, Arial Narrow Regular 22 </a:t>
            </a:r>
            <a:r>
              <a:rPr lang="de-DE" dirty="0" err="1"/>
              <a:t>pt</a:t>
            </a:r>
            <a:endParaRPr lang="de-DE" dirty="0"/>
          </a:p>
          <a:p>
            <a:pPr lvl="1"/>
            <a:r>
              <a:rPr lang="de-DE" dirty="0"/>
              <a:t>Zeilenabstand 28 </a:t>
            </a:r>
            <a:r>
              <a:rPr lang="de-DE" dirty="0" err="1"/>
              <a:t>pt</a:t>
            </a:r>
            <a:r>
              <a:rPr lang="de-DE" dirty="0"/>
              <a:t>, Abstand vor 6 </a:t>
            </a:r>
            <a:r>
              <a:rPr lang="de-DE" dirty="0" err="1"/>
              <a:t>pt</a:t>
            </a:r>
            <a:endParaRPr lang="de-DE" dirty="0"/>
          </a:p>
          <a:p>
            <a:pPr lvl="0"/>
            <a:r>
              <a:rPr lang="de-DE" dirty="0"/>
              <a:t>Aufzählung erste Stufe, Arial Narrow Regular 22 </a:t>
            </a:r>
            <a:r>
              <a:rPr lang="de-DE" dirty="0" err="1"/>
              <a:t>pt</a:t>
            </a:r>
            <a:r>
              <a:rPr lang="de-DE" dirty="0"/>
              <a:t> </a:t>
            </a:r>
          </a:p>
          <a:p>
            <a:pPr lvl="1"/>
            <a:r>
              <a:rPr lang="de-DE" dirty="0"/>
              <a:t>Auflistung zweite Stufe, Arial Narrow Regular 22 </a:t>
            </a:r>
            <a:r>
              <a:rPr lang="de-DE" dirty="0" err="1"/>
              <a:t>pt</a:t>
            </a:r>
            <a:endParaRPr lang="de-DE" dirty="0"/>
          </a:p>
          <a:p>
            <a:pPr lvl="1"/>
            <a:endParaRPr lang="de-DE" dirty="0"/>
          </a:p>
          <a:p>
            <a:pPr lvl="1"/>
            <a:endParaRPr lang="de-DE" dirty="0"/>
          </a:p>
        </p:txBody>
      </p:sp>
    </p:spTree>
    <p:extLst>
      <p:ext uri="{BB962C8B-B14F-4D97-AF65-F5344CB8AC3E}">
        <p14:creationId xmlns:p14="http://schemas.microsoft.com/office/powerpoint/2010/main" val="23100482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Lauftext">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D4CF3418-A3BE-6347-97B1-0206929A751A}"/>
              </a:ext>
            </a:extLst>
          </p:cNvPr>
          <p:cNvSpPr>
            <a:spLocks noGrp="1"/>
          </p:cNvSpPr>
          <p:nvPr>
            <p:ph type="body" sz="quarter" idx="10"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endParaRPr lang="de-DE" dirty="0"/>
          </a:p>
        </p:txBody>
      </p:sp>
      <p:sp>
        <p:nvSpPr>
          <p:cNvPr id="2" name="Foliennummernplatzhalter 1">
            <a:extLst>
              <a:ext uri="{FF2B5EF4-FFF2-40B4-BE49-F238E27FC236}">
                <a16:creationId xmlns:a16="http://schemas.microsoft.com/office/drawing/2014/main" id="{46BC831E-C55F-461C-9622-301BE5995FD4}"/>
              </a:ext>
            </a:extLst>
          </p:cNvPr>
          <p:cNvSpPr>
            <a:spLocks noGrp="1"/>
          </p:cNvSpPr>
          <p:nvPr>
            <p:ph type="sldNum" sz="quarter" idx="12"/>
          </p:nvPr>
        </p:nvSpPr>
        <p:spPr/>
        <p:txBody>
          <a:bodyPr/>
          <a:lstStyle/>
          <a:p>
            <a:fld id="{DE1226C2-F133-44DF-AAED-DC1E350BCD78}" type="slidenum">
              <a:rPr lang="de-CH" smtClean="0"/>
              <a:t>‹Nr.›</a:t>
            </a:fld>
            <a:endParaRPr lang="de-CH" dirty="0"/>
          </a:p>
        </p:txBody>
      </p:sp>
      <p:sp>
        <p:nvSpPr>
          <p:cNvPr id="6" name="Textplatzhalter 5">
            <a:extLst>
              <a:ext uri="{FF2B5EF4-FFF2-40B4-BE49-F238E27FC236}">
                <a16:creationId xmlns:a16="http://schemas.microsoft.com/office/drawing/2014/main" id="{0A8DB404-4A10-6C4C-961C-07520731EAAA}"/>
              </a:ext>
            </a:extLst>
          </p:cNvPr>
          <p:cNvSpPr>
            <a:spLocks noGrp="1"/>
          </p:cNvSpPr>
          <p:nvPr>
            <p:ph type="body" sz="quarter" idx="13" hasCustomPrompt="1"/>
          </p:nvPr>
        </p:nvSpPr>
        <p:spPr>
          <a:xfrm>
            <a:off x="951849" y="1381410"/>
            <a:ext cx="7688914" cy="3530315"/>
          </a:xfrm>
          <a:prstGeom prst="rect">
            <a:avLst/>
          </a:prstGeom>
        </p:spPr>
        <p:txBody>
          <a:bodyPr>
            <a:normAutofit/>
          </a:bodyPr>
          <a:lstStyle>
            <a:lvl1pPr marL="0" indent="-360000">
              <a:lnSpc>
                <a:spcPct val="100000"/>
              </a:lnSpc>
              <a:spcBef>
                <a:spcPts val="0"/>
              </a:spcBef>
              <a:tabLst/>
              <a:defRPr sz="2200"/>
            </a:lvl1pPr>
          </a:lstStyle>
          <a:p>
            <a:pPr lvl="0"/>
            <a:r>
              <a:rPr lang="de-DE" dirty="0"/>
              <a:t>Lauftext </a:t>
            </a:r>
            <a:r>
              <a:rPr lang="de-DE" dirty="0" err="1"/>
              <a:t>gross</a:t>
            </a:r>
            <a:r>
              <a:rPr lang="de-DE" dirty="0"/>
              <a:t>: Arial Narrow, Regular 22 </a:t>
            </a:r>
            <a:r>
              <a:rPr lang="de-DE" dirty="0" err="1"/>
              <a:t>pt</a:t>
            </a:r>
            <a:r>
              <a:rPr lang="de-DE" dirty="0"/>
              <a:t>, Zeilenabstand 28 </a:t>
            </a:r>
            <a:r>
              <a:rPr lang="de-DE" dirty="0" err="1"/>
              <a:t>pt</a:t>
            </a:r>
            <a:r>
              <a:rPr lang="de-DE" dirty="0"/>
              <a:t>. </a:t>
            </a:r>
            <a:r>
              <a:rPr lang="de-DE" dirty="0" err="1"/>
              <a:t>Optin</a:t>
            </a:r>
            <a:r>
              <a:rPr lang="de-DE" dirty="0"/>
              <a:t> </a:t>
            </a:r>
            <a:r>
              <a:rPr lang="de-DE" dirty="0" err="1"/>
              <a:t>hent</a:t>
            </a:r>
            <a:r>
              <a:rPr lang="de-DE" dirty="0"/>
              <a:t> </a:t>
            </a:r>
            <a:r>
              <a:rPr lang="de-DE" dirty="0" err="1"/>
              <a:t>dunt</a:t>
            </a:r>
            <a:r>
              <a:rPr lang="de-DE" dirty="0"/>
              <a:t> </a:t>
            </a:r>
            <a:r>
              <a:rPr lang="de-DE" dirty="0" err="1"/>
              <a:t>acip</a:t>
            </a:r>
            <a:r>
              <a:rPr lang="de-DE" dirty="0"/>
              <a:t> </a:t>
            </a:r>
            <a:r>
              <a:rPr lang="de-DE" dirty="0" err="1"/>
              <a:t>ea</a:t>
            </a:r>
            <a:r>
              <a:rPr lang="de-DE" dirty="0"/>
              <a:t> </a:t>
            </a:r>
            <a:r>
              <a:rPr lang="de-DE" dirty="0" err="1"/>
              <a:t>facilit</a:t>
            </a:r>
            <a:r>
              <a:rPr lang="de-DE" dirty="0"/>
              <a:t> </a:t>
            </a:r>
            <a:r>
              <a:rPr lang="de-DE" dirty="0" err="1"/>
              <a:t>volobore</a:t>
            </a:r>
            <a:r>
              <a:rPr lang="de-DE" dirty="0"/>
              <a:t> </a:t>
            </a:r>
            <a:r>
              <a:rPr lang="de-DE" dirty="0" err="1"/>
              <a:t>con</a:t>
            </a:r>
            <a:r>
              <a:rPr lang="de-DE" dirty="0"/>
              <a:t> </a:t>
            </a:r>
            <a:r>
              <a:rPr lang="de-DE" dirty="0" err="1"/>
              <a:t>ver</a:t>
            </a:r>
            <a:r>
              <a:rPr lang="de-DE" dirty="0"/>
              <a:t> </a:t>
            </a:r>
            <a:r>
              <a:rPr lang="de-DE" dirty="0" err="1"/>
              <a:t>aut</a:t>
            </a:r>
            <a:r>
              <a:rPr lang="de-DE" dirty="0"/>
              <a:t> </a:t>
            </a:r>
            <a:r>
              <a:rPr lang="de-DE" dirty="0" err="1"/>
              <a:t>ipit</a:t>
            </a:r>
            <a:r>
              <a:rPr lang="de-DE" dirty="0"/>
              <a:t> </a:t>
            </a:r>
            <a:r>
              <a:rPr lang="de-DE" dirty="0" err="1"/>
              <a:t>alitmar</a:t>
            </a:r>
            <a:r>
              <a:rPr lang="de-DE" dirty="0"/>
              <a:t>. </a:t>
            </a:r>
            <a:r>
              <a:rPr lang="de-DE" dirty="0" err="1"/>
              <a:t>Dessi</a:t>
            </a:r>
            <a:r>
              <a:rPr lang="de-DE" dirty="0"/>
              <a:t> </a:t>
            </a:r>
            <a:r>
              <a:rPr lang="de-DE" dirty="0" err="1"/>
              <a:t>beris</a:t>
            </a:r>
            <a:r>
              <a:rPr lang="de-DE" dirty="0"/>
              <a:t> </a:t>
            </a:r>
            <a:r>
              <a:rPr lang="de-DE" dirty="0" err="1"/>
              <a:t>aut</a:t>
            </a:r>
            <a:r>
              <a:rPr lang="de-DE" dirty="0"/>
              <a:t> </a:t>
            </a:r>
            <a:r>
              <a:rPr lang="de-DE" dirty="0" err="1"/>
              <a:t>dolorum</a:t>
            </a:r>
            <a:r>
              <a:rPr lang="de-DE" dirty="0"/>
              <a:t> </a:t>
            </a:r>
            <a:r>
              <a:rPr lang="de-DE" dirty="0" err="1"/>
              <a:t>quiame</a:t>
            </a:r>
            <a:r>
              <a:rPr lang="de-DE" dirty="0"/>
              <a:t> </a:t>
            </a:r>
            <a:r>
              <a:rPr lang="de-DE" dirty="0" err="1"/>
              <a:t>velecte</a:t>
            </a:r>
            <a:r>
              <a:rPr lang="de-DE" dirty="0"/>
              <a:t> </a:t>
            </a:r>
            <a:r>
              <a:rPr lang="de-DE" dirty="0" err="1"/>
              <a:t>mporum</a:t>
            </a:r>
            <a:r>
              <a:rPr lang="de-DE" dirty="0"/>
              <a:t> </a:t>
            </a:r>
            <a:r>
              <a:rPr lang="de-DE" dirty="0" err="1"/>
              <a:t>illaborroessi</a:t>
            </a:r>
            <a:r>
              <a:rPr lang="de-DE" dirty="0"/>
              <a:t> </a:t>
            </a:r>
            <a:r>
              <a:rPr lang="de-DE" dirty="0" err="1"/>
              <a:t>mintem</a:t>
            </a:r>
            <a:r>
              <a:rPr lang="de-DE" dirty="0"/>
              <a:t> </a:t>
            </a:r>
            <a:r>
              <a:rPr lang="de-DE" dirty="0" err="1"/>
              <a:t>reprati</a:t>
            </a:r>
            <a:r>
              <a:rPr lang="de-DE" dirty="0"/>
              <a:t> </a:t>
            </a:r>
            <a:r>
              <a:rPr lang="de-DE" dirty="0" err="1"/>
              <a:t>onsedis</a:t>
            </a:r>
            <a:r>
              <a:rPr lang="de-DE" dirty="0"/>
              <a:t> </a:t>
            </a:r>
            <a:r>
              <a:rPr lang="de-DE" dirty="0" err="1"/>
              <a:t>aut</a:t>
            </a:r>
            <a:r>
              <a:rPr lang="de-DE" dirty="0"/>
              <a:t> es </a:t>
            </a:r>
            <a:r>
              <a:rPr lang="de-DE" dirty="0" err="1"/>
              <a:t>cus</a:t>
            </a:r>
            <a:r>
              <a:rPr lang="de-DE" dirty="0"/>
              <a:t> </a:t>
            </a:r>
            <a:r>
              <a:rPr lang="de-DE" dirty="0" err="1"/>
              <a:t>ditaese</a:t>
            </a:r>
            <a:r>
              <a:rPr lang="de-DE" dirty="0"/>
              <a:t> </a:t>
            </a:r>
            <a:r>
              <a:rPr lang="de-DE" dirty="0" err="1"/>
              <a:t>ndunt</a:t>
            </a:r>
            <a:r>
              <a:rPr lang="de-DE" dirty="0"/>
              <a:t>, </a:t>
            </a:r>
            <a:r>
              <a:rPr lang="de-DE" dirty="0" err="1"/>
              <a:t>saperiae</a:t>
            </a:r>
            <a:r>
              <a:rPr lang="de-DE" dirty="0"/>
              <a:t> </a:t>
            </a:r>
            <a:r>
              <a:rPr lang="de-DE" dirty="0" err="1"/>
              <a:t>pat</a:t>
            </a:r>
            <a:r>
              <a:rPr lang="de-DE" dirty="0"/>
              <a:t> </a:t>
            </a:r>
            <a:r>
              <a:rPr lang="de-DE" dirty="0" err="1"/>
              <a:t>ulputat</a:t>
            </a:r>
            <a:r>
              <a:rPr lang="de-DE" dirty="0"/>
              <a:t> </a:t>
            </a:r>
            <a:r>
              <a:rPr lang="de-DE" dirty="0" err="1"/>
              <a:t>nim</a:t>
            </a:r>
            <a:r>
              <a:rPr lang="de-DE" dirty="0"/>
              <a:t> </a:t>
            </a:r>
            <a:r>
              <a:rPr lang="de-DE" dirty="0" err="1"/>
              <a:t>iureros</a:t>
            </a:r>
            <a:r>
              <a:rPr lang="de-DE" dirty="0"/>
              <a:t> </a:t>
            </a:r>
            <a:r>
              <a:rPr lang="de-DE" dirty="0" err="1"/>
              <a:t>tionsed</a:t>
            </a:r>
            <a:r>
              <a:rPr lang="de-DE" dirty="0"/>
              <a:t> </a:t>
            </a:r>
            <a:r>
              <a:rPr lang="de-DE" dirty="0" err="1"/>
              <a:t>dolor</a:t>
            </a:r>
            <a:r>
              <a:rPr lang="de-DE" dirty="0"/>
              <a:t> </a:t>
            </a:r>
            <a:r>
              <a:rPr lang="de-DE" dirty="0" err="1"/>
              <a:t>eram</a:t>
            </a:r>
            <a:r>
              <a:rPr lang="de-DE" dirty="0"/>
              <a:t> </a:t>
            </a:r>
            <a:r>
              <a:rPr lang="de-DE" dirty="0" err="1"/>
              <a:t>desomaon</a:t>
            </a:r>
            <a:r>
              <a:rPr lang="de-DE" dirty="0"/>
              <a:t> </a:t>
            </a:r>
            <a:r>
              <a:rPr lang="de-DE" dirty="0" err="1"/>
              <a:t>esate</a:t>
            </a:r>
            <a:r>
              <a:rPr lang="de-DE" dirty="0"/>
              <a:t> in </a:t>
            </a:r>
            <a:r>
              <a:rPr lang="de-DE" dirty="0" err="1"/>
              <a:t>hent</a:t>
            </a:r>
            <a:r>
              <a:rPr lang="de-DE" dirty="0"/>
              <a:t> </a:t>
            </a:r>
            <a:r>
              <a:rPr lang="de-DE" dirty="0" err="1"/>
              <a:t>dunt</a:t>
            </a:r>
            <a:r>
              <a:rPr lang="de-DE" dirty="0"/>
              <a:t> </a:t>
            </a:r>
            <a:r>
              <a:rPr lang="de-DE" dirty="0" err="1"/>
              <a:t>acip</a:t>
            </a:r>
            <a:r>
              <a:rPr lang="de-DE" dirty="0"/>
              <a:t> </a:t>
            </a:r>
            <a:r>
              <a:rPr lang="de-DE" dirty="0" err="1"/>
              <a:t>ea</a:t>
            </a:r>
            <a:r>
              <a:rPr lang="de-DE" dirty="0"/>
              <a:t> </a:t>
            </a:r>
            <a:r>
              <a:rPr lang="de-DE" dirty="0" err="1"/>
              <a:t>facilit</a:t>
            </a:r>
            <a:r>
              <a:rPr lang="de-DE" dirty="0"/>
              <a:t> </a:t>
            </a:r>
            <a:r>
              <a:rPr lang="de-DE" dirty="0" err="1"/>
              <a:t>volobore</a:t>
            </a:r>
            <a:r>
              <a:rPr lang="de-DE" dirty="0"/>
              <a:t> </a:t>
            </a:r>
            <a:r>
              <a:rPr lang="de-DE" dirty="0" err="1"/>
              <a:t>con</a:t>
            </a:r>
            <a:r>
              <a:rPr lang="de-DE" dirty="0"/>
              <a:t> </a:t>
            </a:r>
            <a:r>
              <a:rPr lang="de-DE" dirty="0" err="1"/>
              <a:t>ver</a:t>
            </a:r>
            <a:r>
              <a:rPr lang="de-DE" dirty="0"/>
              <a:t> </a:t>
            </a:r>
            <a:r>
              <a:rPr lang="de-DE" dirty="0" err="1"/>
              <a:t>aut</a:t>
            </a:r>
            <a:r>
              <a:rPr lang="de-DE" dirty="0"/>
              <a:t> </a:t>
            </a:r>
            <a:r>
              <a:rPr lang="de-DE" dirty="0" err="1"/>
              <a:t>ipit</a:t>
            </a:r>
            <a:r>
              <a:rPr lang="de-DE" dirty="0"/>
              <a:t> </a:t>
            </a:r>
            <a:r>
              <a:rPr lang="de-DE" dirty="0" err="1"/>
              <a:t>alitmar</a:t>
            </a:r>
            <a:r>
              <a:rPr lang="de-DE" dirty="0"/>
              <a:t> </a:t>
            </a:r>
            <a:r>
              <a:rPr lang="de-DE" dirty="0" err="1"/>
              <a:t>mintem</a:t>
            </a:r>
            <a:r>
              <a:rPr lang="de-DE" dirty="0"/>
              <a:t> </a:t>
            </a:r>
            <a:r>
              <a:rPr lang="de-DE" dirty="0" err="1"/>
              <a:t>reprati</a:t>
            </a:r>
            <a:r>
              <a:rPr lang="de-DE" dirty="0"/>
              <a:t> </a:t>
            </a:r>
            <a:r>
              <a:rPr lang="de-DE" dirty="0" err="1"/>
              <a:t>onsedis</a:t>
            </a:r>
            <a:r>
              <a:rPr lang="de-DE" dirty="0"/>
              <a:t> </a:t>
            </a:r>
            <a:r>
              <a:rPr lang="de-DE" dirty="0" err="1"/>
              <a:t>aut</a:t>
            </a:r>
            <a:r>
              <a:rPr lang="de-DE" dirty="0"/>
              <a:t> es </a:t>
            </a:r>
            <a:r>
              <a:rPr lang="de-DE" dirty="0" err="1"/>
              <a:t>cus</a:t>
            </a:r>
            <a:r>
              <a:rPr lang="de-DE" dirty="0"/>
              <a:t> </a:t>
            </a:r>
            <a:r>
              <a:rPr lang="de-DE" dirty="0" err="1"/>
              <a:t>ditaese</a:t>
            </a:r>
            <a:r>
              <a:rPr lang="de-DE" dirty="0"/>
              <a:t> </a:t>
            </a:r>
            <a:r>
              <a:rPr lang="de-DE" dirty="0" err="1"/>
              <a:t>ndunt</a:t>
            </a:r>
            <a:r>
              <a:rPr lang="de-DE" dirty="0"/>
              <a:t>, </a:t>
            </a:r>
            <a:r>
              <a:rPr lang="de-DE" dirty="0" err="1"/>
              <a:t>saperiaeras</a:t>
            </a:r>
            <a:r>
              <a:rPr lang="de-DE" dirty="0"/>
              <a:t>. </a:t>
            </a:r>
          </a:p>
        </p:txBody>
      </p:sp>
    </p:spTree>
    <p:extLst>
      <p:ext uri="{BB962C8B-B14F-4D97-AF65-F5344CB8AC3E}">
        <p14:creationId xmlns:p14="http://schemas.microsoft.com/office/powerpoint/2010/main" val="123445498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el, Bild, Lauftext">
    <p:spTree>
      <p:nvGrpSpPr>
        <p:cNvPr id="1" name=""/>
        <p:cNvGrpSpPr/>
        <p:nvPr/>
      </p:nvGrpSpPr>
      <p:grpSpPr>
        <a:xfrm>
          <a:off x="0" y="0"/>
          <a:ext cx="0" cy="0"/>
          <a:chOff x="0" y="0"/>
          <a:chExt cx="0" cy="0"/>
        </a:xfrm>
      </p:grpSpPr>
      <p:sp>
        <p:nvSpPr>
          <p:cNvPr id="4" name="Bildplatzhalter 5">
            <a:extLst>
              <a:ext uri="{FF2B5EF4-FFF2-40B4-BE49-F238E27FC236}">
                <a16:creationId xmlns:a16="http://schemas.microsoft.com/office/drawing/2014/main" id="{AF728425-F290-9A44-A500-0F83BBD3A993}"/>
              </a:ext>
            </a:extLst>
          </p:cNvPr>
          <p:cNvSpPr>
            <a:spLocks noGrp="1"/>
          </p:cNvSpPr>
          <p:nvPr>
            <p:ph type="pic" sz="quarter" idx="10"/>
          </p:nvPr>
        </p:nvSpPr>
        <p:spPr>
          <a:xfrm>
            <a:off x="1042988" y="1492249"/>
            <a:ext cx="3421062" cy="3419475"/>
          </a:xfrm>
          <a:prstGeom prst="rect">
            <a:avLst/>
          </a:prstGeom>
        </p:spPr>
        <p:txBody>
          <a:bodyPr/>
          <a:lstStyle/>
          <a:p>
            <a:pPr lvl="0"/>
            <a:endParaRPr lang="de-DE" noProof="0" dirty="0"/>
          </a:p>
        </p:txBody>
      </p:sp>
      <p:sp>
        <p:nvSpPr>
          <p:cNvPr id="11" name="Textplatzhalter 4">
            <a:extLst>
              <a:ext uri="{FF2B5EF4-FFF2-40B4-BE49-F238E27FC236}">
                <a16:creationId xmlns:a16="http://schemas.microsoft.com/office/drawing/2014/main" id="{95D4580C-A921-A745-AF53-91AEEF87FEF8}"/>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r>
              <a:rPr lang="de-DE" dirty="0"/>
              <a:t> </a:t>
            </a:r>
          </a:p>
        </p:txBody>
      </p:sp>
      <p:sp>
        <p:nvSpPr>
          <p:cNvPr id="2" name="Foliennummernplatzhalter 1">
            <a:extLst>
              <a:ext uri="{FF2B5EF4-FFF2-40B4-BE49-F238E27FC236}">
                <a16:creationId xmlns:a16="http://schemas.microsoft.com/office/drawing/2014/main" id="{AEBD0247-1188-4246-923F-A3F2B0C50D53}"/>
              </a:ext>
            </a:extLst>
          </p:cNvPr>
          <p:cNvSpPr>
            <a:spLocks noGrp="1"/>
          </p:cNvSpPr>
          <p:nvPr>
            <p:ph type="sldNum" sz="quarter" idx="14"/>
          </p:nvPr>
        </p:nvSpPr>
        <p:spPr/>
        <p:txBody>
          <a:bodyPr/>
          <a:lstStyle/>
          <a:p>
            <a:fld id="{DE1226C2-F133-44DF-AAED-DC1E350BCD78}" type="slidenum">
              <a:rPr lang="de-CH" smtClean="0"/>
              <a:t>‹Nr.›</a:t>
            </a:fld>
            <a:endParaRPr lang="de-CH" dirty="0"/>
          </a:p>
        </p:txBody>
      </p:sp>
      <p:sp>
        <p:nvSpPr>
          <p:cNvPr id="5" name="Textplatzhalter 4">
            <a:extLst>
              <a:ext uri="{FF2B5EF4-FFF2-40B4-BE49-F238E27FC236}">
                <a16:creationId xmlns:a16="http://schemas.microsoft.com/office/drawing/2014/main" id="{40EFA146-EAE8-3B4C-84EB-0C63F3763A20}"/>
              </a:ext>
            </a:extLst>
          </p:cNvPr>
          <p:cNvSpPr>
            <a:spLocks noGrp="1"/>
          </p:cNvSpPr>
          <p:nvPr>
            <p:ph type="body" sz="quarter" idx="15" hasCustomPrompt="1"/>
          </p:nvPr>
        </p:nvSpPr>
        <p:spPr>
          <a:xfrm>
            <a:off x="4610675" y="1395265"/>
            <a:ext cx="3960813" cy="3419475"/>
          </a:xfrm>
          <a:prstGeom prst="rect">
            <a:avLst/>
          </a:prstGeom>
        </p:spPr>
        <p:txBody>
          <a:bodyPr>
            <a:normAutofit/>
          </a:bodyPr>
          <a:lstStyle>
            <a:lvl1pPr marL="0" indent="-360000">
              <a:lnSpc>
                <a:spcPct val="100000"/>
              </a:lnSpc>
              <a:spcBef>
                <a:spcPts val="0"/>
              </a:spcBef>
              <a:tabLst/>
              <a:defRPr sz="2000"/>
            </a:lvl1pPr>
          </a:lstStyle>
          <a:p>
            <a:pPr lvl="0"/>
            <a:r>
              <a:rPr lang="de-DE" dirty="0"/>
              <a:t>Lauftext klein: Arial Narrow, Regular, 20pt. Zeilenabstand 26 </a:t>
            </a:r>
            <a:r>
              <a:rPr lang="de-DE" dirty="0" err="1"/>
              <a:t>pt</a:t>
            </a:r>
            <a:r>
              <a:rPr lang="de-DE" dirty="0"/>
              <a:t>. </a:t>
            </a:r>
            <a:r>
              <a:rPr lang="de-DE" dirty="0" err="1"/>
              <a:t>Endipis</a:t>
            </a:r>
            <a:r>
              <a:rPr lang="de-DE" dirty="0"/>
              <a:t> </a:t>
            </a:r>
            <a:r>
              <a:rPr lang="de-DE" dirty="0" err="1"/>
              <a:t>nummy</a:t>
            </a:r>
            <a:r>
              <a:rPr lang="de-DE" dirty="0"/>
              <a:t> </a:t>
            </a:r>
            <a:r>
              <a:rPr lang="de-DE" dirty="0" err="1"/>
              <a:t>ul</a:t>
            </a:r>
            <a:r>
              <a:rPr lang="de-DE" dirty="0"/>
              <a:t> </a:t>
            </a:r>
            <a:r>
              <a:rPr lang="de-DE" dirty="0" err="1"/>
              <a:t>put</a:t>
            </a:r>
            <a:r>
              <a:rPr lang="de-DE" dirty="0"/>
              <a:t> ad </a:t>
            </a:r>
            <a:r>
              <a:rPr lang="de-DE" dirty="0" err="1"/>
              <a:t>magnisa</a:t>
            </a:r>
            <a:r>
              <a:rPr lang="de-DE" dirty="0"/>
              <a:t> </a:t>
            </a:r>
            <a:r>
              <a:rPr lang="de-DE" dirty="0" err="1"/>
              <a:t>erlla</a:t>
            </a:r>
            <a:r>
              <a:rPr lang="de-DE" dirty="0"/>
              <a:t> </a:t>
            </a:r>
            <a:r>
              <a:rPr lang="de-DE" dirty="0" err="1"/>
              <a:t>Duipsum</a:t>
            </a:r>
            <a:r>
              <a:rPr lang="de-DE" dirty="0"/>
              <a:t> </a:t>
            </a:r>
            <a:r>
              <a:rPr lang="de-DE" dirty="0" err="1"/>
              <a:t>augue</a:t>
            </a:r>
            <a:r>
              <a:rPr lang="de-DE" dirty="0"/>
              <a:t> </a:t>
            </a:r>
            <a:r>
              <a:rPr lang="de-DE" dirty="0" err="1"/>
              <a:t>rer</a:t>
            </a:r>
            <a:r>
              <a:rPr lang="de-DE" dirty="0"/>
              <a:t> </a:t>
            </a:r>
            <a:r>
              <a:rPr lang="de-DE" dirty="0" err="1"/>
              <a:t>deanumaser</a:t>
            </a:r>
            <a:r>
              <a:rPr lang="de-DE" dirty="0"/>
              <a:t>. Odo del </a:t>
            </a:r>
            <a:r>
              <a:rPr lang="de-DE" dirty="0" err="1"/>
              <a:t>ullam</a:t>
            </a:r>
            <a:r>
              <a:rPr lang="de-DE" dirty="0"/>
              <a:t> Duis </a:t>
            </a:r>
            <a:r>
              <a:rPr lang="de-DE" dirty="0" err="1"/>
              <a:t>dunt</a:t>
            </a:r>
            <a:r>
              <a:rPr lang="de-DE" dirty="0"/>
              <a:t> </a:t>
            </a:r>
            <a:r>
              <a:rPr lang="de-DE" dirty="0" err="1"/>
              <a:t>wisismolu</a:t>
            </a:r>
            <a:r>
              <a:rPr lang="de-DE" dirty="0"/>
              <a:t>  </a:t>
            </a:r>
            <a:r>
              <a:rPr lang="de-DE" dirty="0" err="1"/>
              <a:t>dunt</a:t>
            </a:r>
            <a:r>
              <a:rPr lang="de-DE" dirty="0"/>
              <a:t> </a:t>
            </a:r>
            <a:r>
              <a:rPr lang="de-DE" dirty="0" err="1"/>
              <a:t>acip</a:t>
            </a:r>
            <a:r>
              <a:rPr lang="de-DE" dirty="0"/>
              <a:t> </a:t>
            </a:r>
            <a:r>
              <a:rPr lang="de-DE" dirty="0" err="1"/>
              <a:t>earam</a:t>
            </a:r>
            <a:r>
              <a:rPr lang="de-DE" dirty="0"/>
              <a:t> de </a:t>
            </a:r>
            <a:r>
              <a:rPr lang="de-DE" dirty="0" err="1"/>
              <a:t>deumaser</a:t>
            </a:r>
            <a:r>
              <a:rPr lang="de-DE" dirty="0"/>
              <a:t>. </a:t>
            </a:r>
            <a:r>
              <a:rPr lang="de-DE" dirty="0" err="1"/>
              <a:t>Endipis</a:t>
            </a:r>
            <a:r>
              <a:rPr lang="de-DE" dirty="0"/>
              <a:t> </a:t>
            </a:r>
            <a:r>
              <a:rPr lang="de-DE" dirty="0" err="1"/>
              <a:t>nummnulput</a:t>
            </a:r>
            <a:r>
              <a:rPr lang="de-DE" dirty="0"/>
              <a:t> </a:t>
            </a:r>
            <a:r>
              <a:rPr lang="de-DE" dirty="0" err="1"/>
              <a:t>admagnisa</a:t>
            </a:r>
            <a:r>
              <a:rPr lang="de-DE" dirty="0"/>
              <a:t> </a:t>
            </a:r>
            <a:r>
              <a:rPr lang="de-DE" dirty="0" err="1"/>
              <a:t>erlla</a:t>
            </a:r>
            <a:r>
              <a:rPr lang="de-DE" dirty="0"/>
              <a:t> </a:t>
            </a:r>
            <a:r>
              <a:rPr lang="de-DE" dirty="0" err="1"/>
              <a:t>Duipsum</a:t>
            </a:r>
            <a:r>
              <a:rPr lang="de-DE" dirty="0"/>
              <a:t> </a:t>
            </a:r>
            <a:r>
              <a:rPr lang="de-DE" dirty="0" err="1"/>
              <a:t>auguerer</a:t>
            </a:r>
            <a:r>
              <a:rPr lang="de-DE" dirty="0"/>
              <a:t> </a:t>
            </a:r>
            <a:r>
              <a:rPr lang="de-DE" dirty="0" err="1"/>
              <a:t>deranumaser</a:t>
            </a:r>
            <a:r>
              <a:rPr lang="de-DE" dirty="0"/>
              <a:t>. Odo del </a:t>
            </a:r>
            <a:r>
              <a:rPr lang="de-DE" dirty="0" err="1"/>
              <a:t>ullam</a:t>
            </a:r>
            <a:r>
              <a:rPr lang="de-DE" dirty="0"/>
              <a:t> Duis </a:t>
            </a:r>
            <a:r>
              <a:rPr lang="de-DE" dirty="0" err="1"/>
              <a:t>wisismoilui</a:t>
            </a:r>
            <a:r>
              <a:rPr lang="de-DE" dirty="0"/>
              <a:t> in </a:t>
            </a:r>
            <a:r>
              <a:rPr lang="de-DE" dirty="0" err="1"/>
              <a:t>hent</a:t>
            </a:r>
            <a:r>
              <a:rPr lang="de-DE" dirty="0"/>
              <a:t> </a:t>
            </a:r>
            <a:r>
              <a:rPr lang="de-DE" dirty="0" err="1"/>
              <a:t>dunt</a:t>
            </a:r>
            <a:r>
              <a:rPr lang="de-DE" dirty="0"/>
              <a:t> </a:t>
            </a:r>
            <a:r>
              <a:rPr lang="de-DE" dirty="0" err="1"/>
              <a:t>acip</a:t>
            </a:r>
            <a:r>
              <a:rPr lang="de-DE" dirty="0"/>
              <a:t> </a:t>
            </a:r>
            <a:r>
              <a:rPr lang="de-DE" dirty="0" err="1"/>
              <a:t>earam</a:t>
            </a:r>
            <a:r>
              <a:rPr lang="de-DE" dirty="0"/>
              <a:t> de </a:t>
            </a:r>
            <a:r>
              <a:rPr lang="de-DE" dirty="0" err="1"/>
              <a:t>deumaser</a:t>
            </a:r>
            <a:r>
              <a:rPr lang="de-DE" dirty="0"/>
              <a:t>.</a:t>
            </a:r>
          </a:p>
          <a:p>
            <a:pPr lvl="0"/>
            <a:endParaRPr lang="de-DE" dirty="0"/>
          </a:p>
        </p:txBody>
      </p:sp>
    </p:spTree>
    <p:extLst>
      <p:ext uri="{BB962C8B-B14F-4D97-AF65-F5344CB8AC3E}">
        <p14:creationId xmlns:p14="http://schemas.microsoft.com/office/powerpoint/2010/main" val="180915641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el, 2 Bilder, Lauftext">
    <p:spTree>
      <p:nvGrpSpPr>
        <p:cNvPr id="1" name=""/>
        <p:cNvGrpSpPr/>
        <p:nvPr/>
      </p:nvGrpSpPr>
      <p:grpSpPr>
        <a:xfrm>
          <a:off x="0" y="0"/>
          <a:ext cx="0" cy="0"/>
          <a:chOff x="0" y="0"/>
          <a:chExt cx="0" cy="0"/>
        </a:xfrm>
      </p:grpSpPr>
      <p:sp>
        <p:nvSpPr>
          <p:cNvPr id="11" name="Textplatzhalter 4">
            <a:extLst>
              <a:ext uri="{FF2B5EF4-FFF2-40B4-BE49-F238E27FC236}">
                <a16:creationId xmlns:a16="http://schemas.microsoft.com/office/drawing/2014/main" id="{95D4580C-A921-A745-AF53-91AEEF87FEF8}"/>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r>
              <a:rPr lang="de-DE" dirty="0"/>
              <a:t> </a:t>
            </a:r>
          </a:p>
        </p:txBody>
      </p:sp>
      <p:sp>
        <p:nvSpPr>
          <p:cNvPr id="7" name="Bildplatzhalter 5">
            <a:extLst>
              <a:ext uri="{FF2B5EF4-FFF2-40B4-BE49-F238E27FC236}">
                <a16:creationId xmlns:a16="http://schemas.microsoft.com/office/drawing/2014/main" id="{AB261291-6530-E949-9066-3AB03CA99CFE}"/>
              </a:ext>
            </a:extLst>
          </p:cNvPr>
          <p:cNvSpPr>
            <a:spLocks noGrp="1"/>
          </p:cNvSpPr>
          <p:nvPr>
            <p:ph type="pic" sz="quarter" idx="12"/>
          </p:nvPr>
        </p:nvSpPr>
        <p:spPr>
          <a:xfrm>
            <a:off x="1042988" y="1492250"/>
            <a:ext cx="3421062" cy="1619250"/>
          </a:xfrm>
          <a:prstGeom prst="rect">
            <a:avLst/>
          </a:prstGeom>
        </p:spPr>
        <p:txBody>
          <a:bodyPr/>
          <a:lstStyle/>
          <a:p>
            <a:pPr lvl="0"/>
            <a:endParaRPr lang="de-DE" noProof="0" dirty="0"/>
          </a:p>
        </p:txBody>
      </p:sp>
      <p:sp>
        <p:nvSpPr>
          <p:cNvPr id="12" name="Bildplatzhalter 5">
            <a:extLst>
              <a:ext uri="{FF2B5EF4-FFF2-40B4-BE49-F238E27FC236}">
                <a16:creationId xmlns:a16="http://schemas.microsoft.com/office/drawing/2014/main" id="{A710E9A2-D149-9E43-ABEE-6BD30FA77D96}"/>
              </a:ext>
            </a:extLst>
          </p:cNvPr>
          <p:cNvSpPr>
            <a:spLocks noGrp="1"/>
          </p:cNvSpPr>
          <p:nvPr>
            <p:ph type="pic" sz="quarter" idx="16"/>
          </p:nvPr>
        </p:nvSpPr>
        <p:spPr>
          <a:xfrm>
            <a:off x="1042988" y="3292475"/>
            <a:ext cx="3421062" cy="1619250"/>
          </a:xfrm>
          <a:prstGeom prst="rect">
            <a:avLst/>
          </a:prstGeom>
        </p:spPr>
        <p:txBody>
          <a:bodyPr/>
          <a:lstStyle/>
          <a:p>
            <a:pPr lvl="0"/>
            <a:endParaRPr lang="de-DE" noProof="0" dirty="0"/>
          </a:p>
        </p:txBody>
      </p:sp>
      <p:sp>
        <p:nvSpPr>
          <p:cNvPr id="2" name="Foliennummernplatzhalter 1">
            <a:extLst>
              <a:ext uri="{FF2B5EF4-FFF2-40B4-BE49-F238E27FC236}">
                <a16:creationId xmlns:a16="http://schemas.microsoft.com/office/drawing/2014/main" id="{1F8D7E36-2124-4BA5-8A96-00B5B82B2293}"/>
              </a:ext>
            </a:extLst>
          </p:cNvPr>
          <p:cNvSpPr>
            <a:spLocks noGrp="1"/>
          </p:cNvSpPr>
          <p:nvPr>
            <p:ph type="sldNum" sz="quarter" idx="18"/>
          </p:nvPr>
        </p:nvSpPr>
        <p:spPr/>
        <p:txBody>
          <a:bodyPr/>
          <a:lstStyle/>
          <a:p>
            <a:fld id="{DE1226C2-F133-44DF-AAED-DC1E350BCD78}" type="slidenum">
              <a:rPr lang="de-CH" smtClean="0"/>
              <a:t>‹Nr.›</a:t>
            </a:fld>
            <a:endParaRPr lang="de-CH" dirty="0"/>
          </a:p>
        </p:txBody>
      </p:sp>
      <p:sp>
        <p:nvSpPr>
          <p:cNvPr id="10" name="Textplatzhalter 4">
            <a:extLst>
              <a:ext uri="{FF2B5EF4-FFF2-40B4-BE49-F238E27FC236}">
                <a16:creationId xmlns:a16="http://schemas.microsoft.com/office/drawing/2014/main" id="{F3C9B799-D83C-CD4A-A8C4-D779DBC4CBEC}"/>
              </a:ext>
            </a:extLst>
          </p:cNvPr>
          <p:cNvSpPr>
            <a:spLocks noGrp="1"/>
          </p:cNvSpPr>
          <p:nvPr>
            <p:ph type="body" sz="quarter" idx="15" hasCustomPrompt="1"/>
          </p:nvPr>
        </p:nvSpPr>
        <p:spPr>
          <a:xfrm>
            <a:off x="4596820" y="1395265"/>
            <a:ext cx="3960813" cy="1716235"/>
          </a:xfrm>
          <a:prstGeom prst="rect">
            <a:avLst/>
          </a:prstGeom>
        </p:spPr>
        <p:txBody>
          <a:bodyPr>
            <a:normAutofit/>
          </a:bodyPr>
          <a:lstStyle>
            <a:lvl1pPr marL="0" indent="-360000">
              <a:lnSpc>
                <a:spcPct val="100000"/>
              </a:lnSpc>
              <a:spcBef>
                <a:spcPts val="0"/>
              </a:spcBef>
              <a:tabLst/>
              <a:defRPr sz="2000"/>
            </a:lvl1pPr>
          </a:lstStyle>
          <a:p>
            <a:pPr lvl="0"/>
            <a:r>
              <a:rPr lang="de-DE" dirty="0"/>
              <a:t>Lauftext klein: Arial Narrow, Regular, 20pt. Zeilenabstand 26 </a:t>
            </a:r>
            <a:r>
              <a:rPr lang="de-DE" dirty="0" err="1"/>
              <a:t>pt</a:t>
            </a:r>
            <a:r>
              <a:rPr lang="de-DE" dirty="0"/>
              <a:t>. </a:t>
            </a:r>
            <a:r>
              <a:rPr lang="de-DE" dirty="0" err="1"/>
              <a:t>Endipis</a:t>
            </a:r>
            <a:r>
              <a:rPr lang="de-DE" dirty="0"/>
              <a:t> </a:t>
            </a:r>
            <a:r>
              <a:rPr lang="de-DE" dirty="0" err="1"/>
              <a:t>nummy</a:t>
            </a:r>
            <a:r>
              <a:rPr lang="de-DE" dirty="0"/>
              <a:t> </a:t>
            </a:r>
            <a:r>
              <a:rPr lang="de-DE" dirty="0" err="1"/>
              <a:t>ul</a:t>
            </a:r>
            <a:r>
              <a:rPr lang="de-DE" dirty="0"/>
              <a:t> </a:t>
            </a:r>
            <a:r>
              <a:rPr lang="de-DE" dirty="0" err="1"/>
              <a:t>put</a:t>
            </a:r>
            <a:r>
              <a:rPr lang="de-DE" dirty="0"/>
              <a:t> ad </a:t>
            </a:r>
            <a:r>
              <a:rPr lang="de-DE" dirty="0" err="1"/>
              <a:t>magnisa</a:t>
            </a:r>
            <a:r>
              <a:rPr lang="de-DE" dirty="0"/>
              <a:t> </a:t>
            </a:r>
            <a:r>
              <a:rPr lang="de-DE" dirty="0" err="1"/>
              <a:t>erlla</a:t>
            </a:r>
            <a:r>
              <a:rPr lang="de-DE" dirty="0"/>
              <a:t> </a:t>
            </a:r>
            <a:r>
              <a:rPr lang="de-DE" dirty="0" err="1"/>
              <a:t>Duipsum</a:t>
            </a:r>
            <a:r>
              <a:rPr lang="de-DE" dirty="0"/>
              <a:t> </a:t>
            </a:r>
            <a:r>
              <a:rPr lang="de-DE" dirty="0" err="1"/>
              <a:t>augue</a:t>
            </a:r>
            <a:r>
              <a:rPr lang="de-DE" dirty="0"/>
              <a:t> </a:t>
            </a:r>
            <a:r>
              <a:rPr lang="de-DE" dirty="0" err="1"/>
              <a:t>rer</a:t>
            </a:r>
            <a:r>
              <a:rPr lang="de-DE" dirty="0"/>
              <a:t> </a:t>
            </a:r>
            <a:r>
              <a:rPr lang="de-DE" dirty="0" err="1"/>
              <a:t>deanumaser</a:t>
            </a:r>
            <a:r>
              <a:rPr lang="de-DE" dirty="0"/>
              <a:t>.</a:t>
            </a:r>
          </a:p>
        </p:txBody>
      </p:sp>
      <p:sp>
        <p:nvSpPr>
          <p:cNvPr id="13" name="Textplatzhalter 4">
            <a:extLst>
              <a:ext uri="{FF2B5EF4-FFF2-40B4-BE49-F238E27FC236}">
                <a16:creationId xmlns:a16="http://schemas.microsoft.com/office/drawing/2014/main" id="{24B96F52-FAEC-604C-A6B3-F176342CFA83}"/>
              </a:ext>
            </a:extLst>
          </p:cNvPr>
          <p:cNvSpPr>
            <a:spLocks noGrp="1"/>
          </p:cNvSpPr>
          <p:nvPr>
            <p:ph type="body" sz="quarter" idx="19" hasCustomPrompt="1"/>
          </p:nvPr>
        </p:nvSpPr>
        <p:spPr>
          <a:xfrm>
            <a:off x="4596820" y="3203234"/>
            <a:ext cx="3960813" cy="1716235"/>
          </a:xfrm>
          <a:prstGeom prst="rect">
            <a:avLst/>
          </a:prstGeom>
        </p:spPr>
        <p:txBody>
          <a:bodyPr>
            <a:normAutofit/>
          </a:bodyPr>
          <a:lstStyle>
            <a:lvl1pPr marL="0" indent="-360000">
              <a:lnSpc>
                <a:spcPct val="100000"/>
              </a:lnSpc>
              <a:spcBef>
                <a:spcPts val="0"/>
              </a:spcBef>
              <a:tabLst/>
              <a:defRPr sz="2000"/>
            </a:lvl1pPr>
          </a:lstStyle>
          <a:p>
            <a:pPr lvl="0"/>
            <a:r>
              <a:rPr lang="de-DE" dirty="0"/>
              <a:t>Lauftext klein: Arial Narrow, Regular, 20pt. Zeilenabstand 26 </a:t>
            </a:r>
            <a:r>
              <a:rPr lang="de-DE" dirty="0" err="1"/>
              <a:t>pt</a:t>
            </a:r>
            <a:r>
              <a:rPr lang="de-DE" dirty="0"/>
              <a:t>. </a:t>
            </a:r>
            <a:r>
              <a:rPr lang="de-DE" dirty="0" err="1"/>
              <a:t>Endipis</a:t>
            </a:r>
            <a:r>
              <a:rPr lang="de-DE" dirty="0"/>
              <a:t> </a:t>
            </a:r>
            <a:r>
              <a:rPr lang="de-DE" dirty="0" err="1"/>
              <a:t>nummy</a:t>
            </a:r>
            <a:r>
              <a:rPr lang="de-DE" dirty="0"/>
              <a:t> </a:t>
            </a:r>
            <a:r>
              <a:rPr lang="de-DE" dirty="0" err="1"/>
              <a:t>ul</a:t>
            </a:r>
            <a:r>
              <a:rPr lang="de-DE" dirty="0"/>
              <a:t> </a:t>
            </a:r>
            <a:r>
              <a:rPr lang="de-DE" dirty="0" err="1"/>
              <a:t>put</a:t>
            </a:r>
            <a:r>
              <a:rPr lang="de-DE" dirty="0"/>
              <a:t> ad </a:t>
            </a:r>
            <a:r>
              <a:rPr lang="de-DE" dirty="0" err="1"/>
              <a:t>magnisa</a:t>
            </a:r>
            <a:r>
              <a:rPr lang="de-DE" dirty="0"/>
              <a:t> </a:t>
            </a:r>
            <a:r>
              <a:rPr lang="de-DE" dirty="0" err="1"/>
              <a:t>erlla</a:t>
            </a:r>
            <a:r>
              <a:rPr lang="de-DE" dirty="0"/>
              <a:t> </a:t>
            </a:r>
            <a:r>
              <a:rPr lang="de-DE" dirty="0" err="1"/>
              <a:t>Duipsum</a:t>
            </a:r>
            <a:r>
              <a:rPr lang="de-DE" dirty="0"/>
              <a:t> </a:t>
            </a:r>
            <a:r>
              <a:rPr lang="de-DE" dirty="0" err="1"/>
              <a:t>augue</a:t>
            </a:r>
            <a:r>
              <a:rPr lang="de-DE" dirty="0"/>
              <a:t> </a:t>
            </a:r>
            <a:r>
              <a:rPr lang="de-DE" dirty="0" err="1"/>
              <a:t>rer</a:t>
            </a:r>
            <a:r>
              <a:rPr lang="de-DE" dirty="0"/>
              <a:t> </a:t>
            </a:r>
            <a:r>
              <a:rPr lang="de-DE" dirty="0" err="1"/>
              <a:t>deanumaser</a:t>
            </a:r>
            <a:r>
              <a:rPr lang="de-DE" dirty="0"/>
              <a:t>.</a:t>
            </a:r>
          </a:p>
        </p:txBody>
      </p:sp>
    </p:spTree>
    <p:extLst>
      <p:ext uri="{BB962C8B-B14F-4D97-AF65-F5344CB8AC3E}">
        <p14:creationId xmlns:p14="http://schemas.microsoft.com/office/powerpoint/2010/main" val="1136061314"/>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el, Aufzählung, Bilder">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02AB21A0-B917-0D45-8BBA-2C3F6F39B47C}"/>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endParaRPr lang="de-DE" dirty="0"/>
          </a:p>
        </p:txBody>
      </p:sp>
      <p:sp>
        <p:nvSpPr>
          <p:cNvPr id="4" name="Bildplatzhalter 5">
            <a:extLst>
              <a:ext uri="{FF2B5EF4-FFF2-40B4-BE49-F238E27FC236}">
                <a16:creationId xmlns:a16="http://schemas.microsoft.com/office/drawing/2014/main" id="{56CEC4D3-2CFE-9849-BBAC-EDFB8508E4A5}"/>
              </a:ext>
            </a:extLst>
          </p:cNvPr>
          <p:cNvSpPr>
            <a:spLocks noGrp="1"/>
          </p:cNvSpPr>
          <p:nvPr>
            <p:ph type="pic" sz="quarter" idx="16"/>
          </p:nvPr>
        </p:nvSpPr>
        <p:spPr>
          <a:xfrm>
            <a:off x="1042988" y="3292475"/>
            <a:ext cx="3421062" cy="1619250"/>
          </a:xfrm>
          <a:prstGeom prst="rect">
            <a:avLst/>
          </a:prstGeom>
        </p:spPr>
        <p:txBody>
          <a:bodyPr/>
          <a:lstStyle/>
          <a:p>
            <a:pPr lvl="0"/>
            <a:endParaRPr lang="de-DE" noProof="0" dirty="0"/>
          </a:p>
        </p:txBody>
      </p:sp>
      <p:sp>
        <p:nvSpPr>
          <p:cNvPr id="6" name="Bildplatzhalter 5">
            <a:extLst>
              <a:ext uri="{FF2B5EF4-FFF2-40B4-BE49-F238E27FC236}">
                <a16:creationId xmlns:a16="http://schemas.microsoft.com/office/drawing/2014/main" id="{7D6BD22C-2CFE-E34B-9FEB-DF1B3D84DE38}"/>
              </a:ext>
            </a:extLst>
          </p:cNvPr>
          <p:cNvSpPr>
            <a:spLocks noGrp="1"/>
          </p:cNvSpPr>
          <p:nvPr>
            <p:ph type="pic" sz="quarter" idx="17"/>
          </p:nvPr>
        </p:nvSpPr>
        <p:spPr>
          <a:xfrm>
            <a:off x="4679950" y="3292475"/>
            <a:ext cx="3421062" cy="1619250"/>
          </a:xfrm>
          <a:prstGeom prst="rect">
            <a:avLst/>
          </a:prstGeom>
        </p:spPr>
        <p:txBody>
          <a:bodyPr/>
          <a:lstStyle/>
          <a:p>
            <a:pPr lvl="0"/>
            <a:endParaRPr lang="de-DE" noProof="0" dirty="0"/>
          </a:p>
        </p:txBody>
      </p:sp>
      <p:sp>
        <p:nvSpPr>
          <p:cNvPr id="2" name="Foliennummernplatzhalter 1">
            <a:extLst>
              <a:ext uri="{FF2B5EF4-FFF2-40B4-BE49-F238E27FC236}">
                <a16:creationId xmlns:a16="http://schemas.microsoft.com/office/drawing/2014/main" id="{2F32ED31-F8D1-4782-8BDD-6437CB66EE4E}"/>
              </a:ext>
            </a:extLst>
          </p:cNvPr>
          <p:cNvSpPr>
            <a:spLocks noGrp="1"/>
          </p:cNvSpPr>
          <p:nvPr>
            <p:ph type="sldNum" sz="quarter" idx="18"/>
          </p:nvPr>
        </p:nvSpPr>
        <p:spPr/>
        <p:txBody>
          <a:bodyPr/>
          <a:lstStyle/>
          <a:p>
            <a:fld id="{DE1226C2-F133-44DF-AAED-DC1E350BCD78}" type="slidenum">
              <a:rPr lang="de-CH" smtClean="0"/>
              <a:t>‹Nr.›</a:t>
            </a:fld>
            <a:endParaRPr lang="de-CH" dirty="0"/>
          </a:p>
        </p:txBody>
      </p:sp>
      <p:sp>
        <p:nvSpPr>
          <p:cNvPr id="7" name="Textplatzhalter 6">
            <a:extLst>
              <a:ext uri="{FF2B5EF4-FFF2-40B4-BE49-F238E27FC236}">
                <a16:creationId xmlns:a16="http://schemas.microsoft.com/office/drawing/2014/main" id="{CDB4E86D-1F01-A644-954B-BCBDABEC6837}"/>
              </a:ext>
            </a:extLst>
          </p:cNvPr>
          <p:cNvSpPr>
            <a:spLocks noGrp="1"/>
          </p:cNvSpPr>
          <p:nvPr>
            <p:ph type="body" sz="quarter" idx="14" hasCustomPrompt="1"/>
          </p:nvPr>
        </p:nvSpPr>
        <p:spPr>
          <a:xfrm>
            <a:off x="932148" y="1381411"/>
            <a:ext cx="7597775" cy="1730090"/>
          </a:xfrm>
          <a:prstGeom prst="rect">
            <a:avLst/>
          </a:prstGeom>
        </p:spPr>
        <p:txBody>
          <a:bodyPr>
            <a:normAutofit/>
          </a:bodyPr>
          <a:lstStyle>
            <a:lvl1pPr marL="355600" indent="-342900">
              <a:lnSpc>
                <a:spcPct val="100000"/>
              </a:lnSpc>
              <a:spcBef>
                <a:spcPts val="600"/>
              </a:spcBef>
              <a:buFont typeface="Wingdings" pitchFamily="2" charset="2"/>
              <a:buChar char="§"/>
              <a:tabLst/>
              <a:defRPr sz="2200"/>
            </a:lvl1pPr>
            <a:lvl2pPr marL="355600" indent="-342900">
              <a:lnSpc>
                <a:spcPct val="100000"/>
              </a:lnSpc>
              <a:spcBef>
                <a:spcPts val="600"/>
              </a:spcBef>
              <a:buFont typeface="Wingdings" pitchFamily="2" charset="2"/>
              <a:buChar char="§"/>
              <a:tabLst/>
              <a:defRPr sz="2200"/>
            </a:lvl2pPr>
            <a:lvl3pPr marL="763588" indent="-395288">
              <a:tabLst/>
              <a:defRPr/>
            </a:lvl3pPr>
            <a:lvl4pPr marL="763588" indent="-395288">
              <a:tabLst/>
              <a:defRPr/>
            </a:lvl4pPr>
            <a:lvl5pPr marL="763588" indent="-395288">
              <a:tabLst/>
              <a:defRPr/>
            </a:lvl5pPr>
          </a:lstStyle>
          <a:p>
            <a:pPr lvl="0"/>
            <a:r>
              <a:rPr lang="de-DE" dirty="0"/>
              <a:t>Aufzählung erste Stufe, Arial Narrow Regular 22 </a:t>
            </a:r>
            <a:r>
              <a:rPr lang="de-DE" dirty="0" err="1"/>
              <a:t>pt</a:t>
            </a:r>
            <a:r>
              <a:rPr lang="de-DE" dirty="0"/>
              <a:t> </a:t>
            </a:r>
          </a:p>
          <a:p>
            <a:pPr lvl="1"/>
            <a:r>
              <a:rPr lang="de-DE" dirty="0"/>
              <a:t>Auflistung zweite Stufe, Arial Narrow Regular 22 </a:t>
            </a:r>
            <a:r>
              <a:rPr lang="de-DE" dirty="0" err="1"/>
              <a:t>pt</a:t>
            </a:r>
            <a:endParaRPr lang="de-DE" dirty="0"/>
          </a:p>
          <a:p>
            <a:pPr lvl="1"/>
            <a:r>
              <a:rPr lang="de-DE" dirty="0"/>
              <a:t>Zeilenabstand 28 </a:t>
            </a:r>
            <a:r>
              <a:rPr lang="de-DE" dirty="0" err="1"/>
              <a:t>pt</a:t>
            </a:r>
            <a:r>
              <a:rPr lang="de-DE" dirty="0"/>
              <a:t>, Abstand vor 6 </a:t>
            </a:r>
            <a:r>
              <a:rPr lang="de-DE" dirty="0" err="1"/>
              <a:t>pt</a:t>
            </a:r>
            <a:endParaRPr lang="de-DE" dirty="0"/>
          </a:p>
        </p:txBody>
      </p:sp>
    </p:spTree>
    <p:extLst>
      <p:ext uri="{BB962C8B-B14F-4D97-AF65-F5344CB8AC3E}">
        <p14:creationId xmlns:p14="http://schemas.microsoft.com/office/powerpoint/2010/main" val="255003127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el, Lauftext, Bilder">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02AB21A0-B917-0D45-8BBA-2C3F6F39B47C}"/>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endParaRPr lang="de-DE" dirty="0"/>
          </a:p>
        </p:txBody>
      </p:sp>
      <p:sp>
        <p:nvSpPr>
          <p:cNvPr id="4" name="Bildplatzhalter 5">
            <a:extLst>
              <a:ext uri="{FF2B5EF4-FFF2-40B4-BE49-F238E27FC236}">
                <a16:creationId xmlns:a16="http://schemas.microsoft.com/office/drawing/2014/main" id="{56CEC4D3-2CFE-9849-BBAC-EDFB8508E4A5}"/>
              </a:ext>
            </a:extLst>
          </p:cNvPr>
          <p:cNvSpPr>
            <a:spLocks noGrp="1"/>
          </p:cNvSpPr>
          <p:nvPr>
            <p:ph type="pic" sz="quarter" idx="16"/>
          </p:nvPr>
        </p:nvSpPr>
        <p:spPr>
          <a:xfrm>
            <a:off x="1042988" y="3292475"/>
            <a:ext cx="3421062" cy="1619250"/>
          </a:xfrm>
          <a:prstGeom prst="rect">
            <a:avLst/>
          </a:prstGeom>
        </p:spPr>
        <p:txBody>
          <a:bodyPr/>
          <a:lstStyle/>
          <a:p>
            <a:pPr lvl="0"/>
            <a:endParaRPr lang="de-DE" noProof="0" dirty="0"/>
          </a:p>
        </p:txBody>
      </p:sp>
      <p:sp>
        <p:nvSpPr>
          <p:cNvPr id="6" name="Bildplatzhalter 5">
            <a:extLst>
              <a:ext uri="{FF2B5EF4-FFF2-40B4-BE49-F238E27FC236}">
                <a16:creationId xmlns:a16="http://schemas.microsoft.com/office/drawing/2014/main" id="{7D6BD22C-2CFE-E34B-9FEB-DF1B3D84DE38}"/>
              </a:ext>
            </a:extLst>
          </p:cNvPr>
          <p:cNvSpPr>
            <a:spLocks noGrp="1"/>
          </p:cNvSpPr>
          <p:nvPr>
            <p:ph type="pic" sz="quarter" idx="17"/>
          </p:nvPr>
        </p:nvSpPr>
        <p:spPr>
          <a:xfrm>
            <a:off x="4679950" y="3292475"/>
            <a:ext cx="3421062" cy="1619250"/>
          </a:xfrm>
          <a:prstGeom prst="rect">
            <a:avLst/>
          </a:prstGeom>
        </p:spPr>
        <p:txBody>
          <a:bodyPr/>
          <a:lstStyle/>
          <a:p>
            <a:pPr lvl="0"/>
            <a:endParaRPr lang="de-DE" noProof="0" dirty="0"/>
          </a:p>
        </p:txBody>
      </p:sp>
      <p:sp>
        <p:nvSpPr>
          <p:cNvPr id="2" name="Foliennummernplatzhalter 1">
            <a:extLst>
              <a:ext uri="{FF2B5EF4-FFF2-40B4-BE49-F238E27FC236}">
                <a16:creationId xmlns:a16="http://schemas.microsoft.com/office/drawing/2014/main" id="{FE9263E8-256B-42B7-86DE-E4F07C69BE6B}"/>
              </a:ext>
            </a:extLst>
          </p:cNvPr>
          <p:cNvSpPr>
            <a:spLocks noGrp="1"/>
          </p:cNvSpPr>
          <p:nvPr>
            <p:ph type="sldNum" sz="quarter" idx="19"/>
          </p:nvPr>
        </p:nvSpPr>
        <p:spPr/>
        <p:txBody>
          <a:bodyPr/>
          <a:lstStyle/>
          <a:p>
            <a:fld id="{DE1226C2-F133-44DF-AAED-DC1E350BCD78}" type="slidenum">
              <a:rPr lang="de-CH" smtClean="0"/>
              <a:t>‹Nr.›</a:t>
            </a:fld>
            <a:endParaRPr lang="de-CH" dirty="0"/>
          </a:p>
        </p:txBody>
      </p:sp>
      <p:sp>
        <p:nvSpPr>
          <p:cNvPr id="8" name="Textplatzhalter 5">
            <a:extLst>
              <a:ext uri="{FF2B5EF4-FFF2-40B4-BE49-F238E27FC236}">
                <a16:creationId xmlns:a16="http://schemas.microsoft.com/office/drawing/2014/main" id="{4A751DB7-3F1B-5543-935B-35F0EC4644AD}"/>
              </a:ext>
            </a:extLst>
          </p:cNvPr>
          <p:cNvSpPr>
            <a:spLocks noGrp="1"/>
          </p:cNvSpPr>
          <p:nvPr>
            <p:ph type="body" sz="quarter" idx="13" hasCustomPrompt="1"/>
          </p:nvPr>
        </p:nvSpPr>
        <p:spPr>
          <a:xfrm>
            <a:off x="951849" y="1381411"/>
            <a:ext cx="7688914" cy="1730090"/>
          </a:xfrm>
          <a:prstGeom prst="rect">
            <a:avLst/>
          </a:prstGeom>
        </p:spPr>
        <p:txBody>
          <a:bodyPr>
            <a:normAutofit/>
          </a:bodyPr>
          <a:lstStyle>
            <a:lvl1pPr marL="0" indent="-360000">
              <a:lnSpc>
                <a:spcPct val="100000"/>
              </a:lnSpc>
              <a:spcBef>
                <a:spcPts val="0"/>
              </a:spcBef>
              <a:tabLst/>
              <a:defRPr sz="2200"/>
            </a:lvl1pPr>
          </a:lstStyle>
          <a:p>
            <a:pPr lvl="0"/>
            <a:r>
              <a:rPr lang="de-DE" dirty="0"/>
              <a:t>Lauftext </a:t>
            </a:r>
            <a:r>
              <a:rPr lang="de-DE" dirty="0" err="1"/>
              <a:t>gross</a:t>
            </a:r>
            <a:r>
              <a:rPr lang="de-DE" dirty="0"/>
              <a:t>: Arial Narrow, Regular 22 </a:t>
            </a:r>
            <a:r>
              <a:rPr lang="de-DE" dirty="0" err="1"/>
              <a:t>pt</a:t>
            </a:r>
            <a:r>
              <a:rPr lang="de-DE" dirty="0"/>
              <a:t>, Zeilenabstand 28 </a:t>
            </a:r>
            <a:r>
              <a:rPr lang="de-DE" dirty="0" err="1"/>
              <a:t>pt</a:t>
            </a:r>
            <a:r>
              <a:rPr lang="de-DE" dirty="0"/>
              <a:t>. </a:t>
            </a:r>
            <a:r>
              <a:rPr lang="de-DE" dirty="0" err="1"/>
              <a:t>Optin</a:t>
            </a:r>
            <a:r>
              <a:rPr lang="de-DE" dirty="0"/>
              <a:t> </a:t>
            </a:r>
            <a:r>
              <a:rPr lang="de-DE" dirty="0" err="1"/>
              <a:t>hent</a:t>
            </a:r>
            <a:r>
              <a:rPr lang="de-DE" dirty="0"/>
              <a:t> </a:t>
            </a:r>
            <a:r>
              <a:rPr lang="de-DE" dirty="0" err="1"/>
              <a:t>dunt</a:t>
            </a:r>
            <a:r>
              <a:rPr lang="de-DE" dirty="0"/>
              <a:t> </a:t>
            </a:r>
            <a:r>
              <a:rPr lang="de-DE" dirty="0" err="1"/>
              <a:t>acip</a:t>
            </a:r>
            <a:r>
              <a:rPr lang="de-DE" dirty="0"/>
              <a:t> </a:t>
            </a:r>
            <a:r>
              <a:rPr lang="de-DE" dirty="0" err="1"/>
              <a:t>ea</a:t>
            </a:r>
            <a:r>
              <a:rPr lang="de-DE" dirty="0"/>
              <a:t> </a:t>
            </a:r>
            <a:r>
              <a:rPr lang="de-DE" dirty="0" err="1"/>
              <a:t>facilit</a:t>
            </a:r>
            <a:r>
              <a:rPr lang="de-DE" dirty="0"/>
              <a:t> </a:t>
            </a:r>
            <a:r>
              <a:rPr lang="de-DE" dirty="0" err="1"/>
              <a:t>volobore</a:t>
            </a:r>
            <a:r>
              <a:rPr lang="de-DE" dirty="0"/>
              <a:t> </a:t>
            </a:r>
            <a:r>
              <a:rPr lang="de-DE" dirty="0" err="1"/>
              <a:t>con</a:t>
            </a:r>
            <a:r>
              <a:rPr lang="de-DE" dirty="0"/>
              <a:t> </a:t>
            </a:r>
            <a:r>
              <a:rPr lang="de-DE" dirty="0" err="1"/>
              <a:t>ver</a:t>
            </a:r>
            <a:r>
              <a:rPr lang="de-DE" dirty="0"/>
              <a:t> </a:t>
            </a:r>
            <a:r>
              <a:rPr lang="de-DE" dirty="0" err="1"/>
              <a:t>aut</a:t>
            </a:r>
            <a:r>
              <a:rPr lang="de-DE" dirty="0"/>
              <a:t> </a:t>
            </a:r>
            <a:r>
              <a:rPr lang="de-DE" dirty="0" err="1"/>
              <a:t>ipit</a:t>
            </a:r>
            <a:r>
              <a:rPr lang="de-DE" dirty="0"/>
              <a:t> </a:t>
            </a:r>
            <a:r>
              <a:rPr lang="de-DE" dirty="0" err="1"/>
              <a:t>alitmar</a:t>
            </a:r>
            <a:r>
              <a:rPr lang="de-DE" dirty="0"/>
              <a:t>. </a:t>
            </a:r>
            <a:r>
              <a:rPr lang="de-DE" dirty="0" err="1"/>
              <a:t>Dessi</a:t>
            </a:r>
            <a:r>
              <a:rPr lang="de-DE" dirty="0"/>
              <a:t> </a:t>
            </a:r>
            <a:r>
              <a:rPr lang="de-DE" dirty="0" err="1"/>
              <a:t>beris</a:t>
            </a:r>
            <a:r>
              <a:rPr lang="de-DE" dirty="0"/>
              <a:t> </a:t>
            </a:r>
            <a:r>
              <a:rPr lang="de-DE" dirty="0" err="1"/>
              <a:t>aut</a:t>
            </a:r>
            <a:r>
              <a:rPr lang="de-DE" dirty="0"/>
              <a:t> </a:t>
            </a:r>
            <a:r>
              <a:rPr lang="de-DE" dirty="0" err="1"/>
              <a:t>dolorum</a:t>
            </a:r>
            <a:r>
              <a:rPr lang="de-DE" dirty="0"/>
              <a:t> </a:t>
            </a:r>
            <a:r>
              <a:rPr lang="de-DE" dirty="0" err="1"/>
              <a:t>quiame</a:t>
            </a:r>
            <a:r>
              <a:rPr lang="de-DE" dirty="0"/>
              <a:t> </a:t>
            </a:r>
            <a:r>
              <a:rPr lang="de-DE" dirty="0" err="1"/>
              <a:t>velecte</a:t>
            </a:r>
            <a:r>
              <a:rPr lang="de-DE" dirty="0"/>
              <a:t> </a:t>
            </a:r>
            <a:r>
              <a:rPr lang="de-DE" dirty="0" err="1"/>
              <a:t>mporum</a:t>
            </a:r>
            <a:r>
              <a:rPr lang="de-DE" dirty="0"/>
              <a:t> </a:t>
            </a:r>
            <a:r>
              <a:rPr lang="de-DE" dirty="0" err="1"/>
              <a:t>illaborroessi</a:t>
            </a:r>
            <a:r>
              <a:rPr lang="de-DE" dirty="0"/>
              <a:t> </a:t>
            </a:r>
            <a:r>
              <a:rPr lang="de-DE" dirty="0" err="1"/>
              <a:t>mintem</a:t>
            </a:r>
            <a:r>
              <a:rPr lang="de-DE" dirty="0"/>
              <a:t> </a:t>
            </a:r>
            <a:r>
              <a:rPr lang="de-DE" dirty="0" err="1"/>
              <a:t>reprati</a:t>
            </a:r>
            <a:r>
              <a:rPr lang="de-DE" dirty="0"/>
              <a:t> </a:t>
            </a:r>
            <a:r>
              <a:rPr lang="de-DE" dirty="0" err="1"/>
              <a:t>onsedis</a:t>
            </a:r>
            <a:r>
              <a:rPr lang="de-DE" dirty="0"/>
              <a:t> </a:t>
            </a:r>
            <a:r>
              <a:rPr lang="de-DE" dirty="0" err="1"/>
              <a:t>aut</a:t>
            </a:r>
            <a:r>
              <a:rPr lang="de-DE" dirty="0"/>
              <a:t> es </a:t>
            </a:r>
            <a:r>
              <a:rPr lang="de-DE" dirty="0" err="1"/>
              <a:t>cus</a:t>
            </a:r>
            <a:r>
              <a:rPr lang="de-DE" dirty="0"/>
              <a:t> </a:t>
            </a:r>
            <a:r>
              <a:rPr lang="de-DE" dirty="0" err="1"/>
              <a:t>ditaese</a:t>
            </a:r>
            <a:r>
              <a:rPr lang="de-DE" dirty="0"/>
              <a:t> </a:t>
            </a:r>
            <a:r>
              <a:rPr lang="de-DE" dirty="0" err="1"/>
              <a:t>ndunt</a:t>
            </a:r>
            <a:r>
              <a:rPr lang="de-DE" dirty="0"/>
              <a:t>, </a:t>
            </a:r>
            <a:r>
              <a:rPr lang="de-DE" dirty="0" err="1"/>
              <a:t>saperiae</a:t>
            </a:r>
            <a:r>
              <a:rPr lang="de-DE" dirty="0"/>
              <a:t> </a:t>
            </a:r>
            <a:r>
              <a:rPr lang="de-DE" dirty="0" err="1"/>
              <a:t>pat</a:t>
            </a:r>
            <a:r>
              <a:rPr lang="de-DE" dirty="0"/>
              <a:t> </a:t>
            </a:r>
            <a:r>
              <a:rPr lang="de-DE" dirty="0" err="1"/>
              <a:t>ulputat</a:t>
            </a:r>
            <a:r>
              <a:rPr lang="de-DE" dirty="0"/>
              <a:t> </a:t>
            </a:r>
            <a:r>
              <a:rPr lang="de-DE" dirty="0" err="1"/>
              <a:t>nim</a:t>
            </a:r>
            <a:r>
              <a:rPr lang="de-DE" dirty="0"/>
              <a:t> </a:t>
            </a:r>
            <a:r>
              <a:rPr lang="de-DE" dirty="0" err="1"/>
              <a:t>iureros</a:t>
            </a:r>
            <a:r>
              <a:rPr lang="de-DE" dirty="0"/>
              <a:t> </a:t>
            </a:r>
            <a:r>
              <a:rPr lang="de-DE" dirty="0" err="1"/>
              <a:t>tionsed</a:t>
            </a:r>
            <a:r>
              <a:rPr lang="de-DE" dirty="0"/>
              <a:t>.</a:t>
            </a:r>
          </a:p>
        </p:txBody>
      </p:sp>
    </p:spTree>
    <p:extLst>
      <p:ext uri="{BB962C8B-B14F-4D97-AF65-F5344CB8AC3E}">
        <p14:creationId xmlns:p14="http://schemas.microsoft.com/office/powerpoint/2010/main" val="241332959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el, Bilder">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02AB21A0-B917-0D45-8BBA-2C3F6F39B47C}"/>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endParaRPr lang="de-DE" dirty="0"/>
          </a:p>
        </p:txBody>
      </p:sp>
      <p:sp>
        <p:nvSpPr>
          <p:cNvPr id="4" name="Bildplatzhalter 5">
            <a:extLst>
              <a:ext uri="{FF2B5EF4-FFF2-40B4-BE49-F238E27FC236}">
                <a16:creationId xmlns:a16="http://schemas.microsoft.com/office/drawing/2014/main" id="{56CEC4D3-2CFE-9849-BBAC-EDFB8508E4A5}"/>
              </a:ext>
            </a:extLst>
          </p:cNvPr>
          <p:cNvSpPr>
            <a:spLocks noGrp="1"/>
          </p:cNvSpPr>
          <p:nvPr>
            <p:ph type="pic" sz="quarter" idx="16"/>
          </p:nvPr>
        </p:nvSpPr>
        <p:spPr>
          <a:xfrm>
            <a:off x="1042988" y="3292475"/>
            <a:ext cx="3421062" cy="1619250"/>
          </a:xfrm>
          <a:prstGeom prst="rect">
            <a:avLst/>
          </a:prstGeom>
        </p:spPr>
        <p:txBody>
          <a:bodyPr/>
          <a:lstStyle/>
          <a:p>
            <a:pPr lvl="0"/>
            <a:endParaRPr lang="de-DE" noProof="0" dirty="0"/>
          </a:p>
        </p:txBody>
      </p:sp>
      <p:sp>
        <p:nvSpPr>
          <p:cNvPr id="6" name="Bildplatzhalter 5">
            <a:extLst>
              <a:ext uri="{FF2B5EF4-FFF2-40B4-BE49-F238E27FC236}">
                <a16:creationId xmlns:a16="http://schemas.microsoft.com/office/drawing/2014/main" id="{7D6BD22C-2CFE-E34B-9FEB-DF1B3D84DE38}"/>
              </a:ext>
            </a:extLst>
          </p:cNvPr>
          <p:cNvSpPr>
            <a:spLocks noGrp="1"/>
          </p:cNvSpPr>
          <p:nvPr>
            <p:ph type="pic" sz="quarter" idx="17"/>
          </p:nvPr>
        </p:nvSpPr>
        <p:spPr>
          <a:xfrm>
            <a:off x="4679950" y="1492250"/>
            <a:ext cx="3421062" cy="3419475"/>
          </a:xfrm>
          <a:prstGeom prst="rect">
            <a:avLst/>
          </a:prstGeom>
        </p:spPr>
        <p:txBody>
          <a:bodyPr/>
          <a:lstStyle/>
          <a:p>
            <a:pPr lvl="0"/>
            <a:endParaRPr lang="de-DE" noProof="0" dirty="0"/>
          </a:p>
        </p:txBody>
      </p:sp>
      <p:sp>
        <p:nvSpPr>
          <p:cNvPr id="7" name="Bildplatzhalter 5">
            <a:extLst>
              <a:ext uri="{FF2B5EF4-FFF2-40B4-BE49-F238E27FC236}">
                <a16:creationId xmlns:a16="http://schemas.microsoft.com/office/drawing/2014/main" id="{186125D2-4DA4-C84D-BE40-05E4970CD86D}"/>
              </a:ext>
            </a:extLst>
          </p:cNvPr>
          <p:cNvSpPr>
            <a:spLocks noGrp="1"/>
          </p:cNvSpPr>
          <p:nvPr>
            <p:ph type="pic" sz="quarter" idx="18"/>
          </p:nvPr>
        </p:nvSpPr>
        <p:spPr>
          <a:xfrm>
            <a:off x="1042988" y="1491630"/>
            <a:ext cx="3421062" cy="1619250"/>
          </a:xfrm>
          <a:prstGeom prst="rect">
            <a:avLst/>
          </a:prstGeom>
        </p:spPr>
        <p:txBody>
          <a:bodyPr/>
          <a:lstStyle/>
          <a:p>
            <a:pPr lvl="0"/>
            <a:endParaRPr lang="de-DE" noProof="0" dirty="0"/>
          </a:p>
        </p:txBody>
      </p:sp>
      <p:sp>
        <p:nvSpPr>
          <p:cNvPr id="2" name="Foliennummernplatzhalter 1">
            <a:extLst>
              <a:ext uri="{FF2B5EF4-FFF2-40B4-BE49-F238E27FC236}">
                <a16:creationId xmlns:a16="http://schemas.microsoft.com/office/drawing/2014/main" id="{0ECC9872-0A54-43CA-B434-A97CEA07A4D4}"/>
              </a:ext>
            </a:extLst>
          </p:cNvPr>
          <p:cNvSpPr>
            <a:spLocks noGrp="1"/>
          </p:cNvSpPr>
          <p:nvPr>
            <p:ph type="sldNum" sz="quarter" idx="19"/>
          </p:nvPr>
        </p:nvSpPr>
        <p:spPr/>
        <p:txBody>
          <a:bodyPr/>
          <a:lstStyle/>
          <a:p>
            <a:fld id="{DE1226C2-F133-44DF-AAED-DC1E350BCD78}" type="slidenum">
              <a:rPr lang="de-CH" smtClean="0"/>
              <a:t>‹Nr.›</a:t>
            </a:fld>
            <a:endParaRPr lang="de-CH" dirty="0"/>
          </a:p>
        </p:txBody>
      </p:sp>
    </p:spTree>
    <p:extLst>
      <p:ext uri="{BB962C8B-B14F-4D97-AF65-F5344CB8AC3E}">
        <p14:creationId xmlns:p14="http://schemas.microsoft.com/office/powerpoint/2010/main" val="12581628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Titelbild, Schlussbi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34076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el, Lauftext">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D4CF3418-A3BE-6347-97B1-0206929A751A}"/>
              </a:ext>
            </a:extLst>
          </p:cNvPr>
          <p:cNvSpPr>
            <a:spLocks noGrp="1"/>
          </p:cNvSpPr>
          <p:nvPr>
            <p:ph type="body" sz="quarter" idx="10"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endParaRPr lang="de-DE" dirty="0"/>
          </a:p>
        </p:txBody>
      </p:sp>
      <p:sp>
        <p:nvSpPr>
          <p:cNvPr id="2" name="Foliennummernplatzhalter 1">
            <a:extLst>
              <a:ext uri="{FF2B5EF4-FFF2-40B4-BE49-F238E27FC236}">
                <a16:creationId xmlns:a16="http://schemas.microsoft.com/office/drawing/2014/main" id="{46BC831E-C55F-461C-9622-301BE5995FD4}"/>
              </a:ext>
            </a:extLst>
          </p:cNvPr>
          <p:cNvSpPr>
            <a:spLocks noGrp="1"/>
          </p:cNvSpPr>
          <p:nvPr>
            <p:ph type="sldNum" sz="quarter" idx="12"/>
          </p:nvPr>
        </p:nvSpPr>
        <p:spPr/>
        <p:txBody>
          <a:bodyPr/>
          <a:lstStyle/>
          <a:p>
            <a:fld id="{DE1226C2-F133-44DF-AAED-DC1E350BCD78}" type="slidenum">
              <a:rPr lang="de-CH" smtClean="0"/>
              <a:t>‹Nr.›</a:t>
            </a:fld>
            <a:endParaRPr lang="de-CH" dirty="0"/>
          </a:p>
        </p:txBody>
      </p:sp>
      <p:sp>
        <p:nvSpPr>
          <p:cNvPr id="6" name="Textplatzhalter 5">
            <a:extLst>
              <a:ext uri="{FF2B5EF4-FFF2-40B4-BE49-F238E27FC236}">
                <a16:creationId xmlns:a16="http://schemas.microsoft.com/office/drawing/2014/main" id="{0A8DB404-4A10-6C4C-961C-07520731EAAA}"/>
              </a:ext>
            </a:extLst>
          </p:cNvPr>
          <p:cNvSpPr>
            <a:spLocks noGrp="1"/>
          </p:cNvSpPr>
          <p:nvPr>
            <p:ph type="body" sz="quarter" idx="13" hasCustomPrompt="1"/>
          </p:nvPr>
        </p:nvSpPr>
        <p:spPr>
          <a:xfrm>
            <a:off x="951849" y="1381410"/>
            <a:ext cx="7688914" cy="3530315"/>
          </a:xfrm>
          <a:prstGeom prst="rect">
            <a:avLst/>
          </a:prstGeom>
        </p:spPr>
        <p:txBody>
          <a:bodyPr>
            <a:normAutofit/>
          </a:bodyPr>
          <a:lstStyle>
            <a:lvl1pPr marL="0" indent="-360000">
              <a:lnSpc>
                <a:spcPct val="100000"/>
              </a:lnSpc>
              <a:spcBef>
                <a:spcPts val="0"/>
              </a:spcBef>
              <a:tabLst/>
              <a:defRPr sz="2000"/>
            </a:lvl1pPr>
          </a:lstStyle>
          <a:p>
            <a:pPr lvl="0"/>
            <a:r>
              <a:rPr lang="de-DE" dirty="0"/>
              <a:t>Lauftext klein: Arial Narrow, Regular 20 </a:t>
            </a:r>
            <a:r>
              <a:rPr lang="de-DE" dirty="0" err="1"/>
              <a:t>pt</a:t>
            </a:r>
            <a:r>
              <a:rPr lang="de-DE" dirty="0"/>
              <a:t>, Zeilenabstand 26 </a:t>
            </a:r>
            <a:r>
              <a:rPr lang="de-DE" dirty="0" err="1"/>
              <a:t>pt</a:t>
            </a:r>
            <a:r>
              <a:rPr lang="de-DE" dirty="0"/>
              <a:t>. </a:t>
            </a:r>
            <a:r>
              <a:rPr lang="de-DE" dirty="0" err="1"/>
              <a:t>Optin</a:t>
            </a:r>
            <a:r>
              <a:rPr lang="de-DE" dirty="0"/>
              <a:t> </a:t>
            </a:r>
            <a:r>
              <a:rPr lang="de-DE" dirty="0" err="1"/>
              <a:t>hent</a:t>
            </a:r>
            <a:r>
              <a:rPr lang="de-DE" dirty="0"/>
              <a:t> </a:t>
            </a:r>
            <a:r>
              <a:rPr lang="de-DE" dirty="0" err="1"/>
              <a:t>dunt</a:t>
            </a:r>
            <a:r>
              <a:rPr lang="de-DE" dirty="0"/>
              <a:t> </a:t>
            </a:r>
            <a:r>
              <a:rPr lang="de-DE" dirty="0" err="1"/>
              <a:t>acip</a:t>
            </a:r>
            <a:r>
              <a:rPr lang="de-DE" dirty="0"/>
              <a:t> </a:t>
            </a:r>
            <a:r>
              <a:rPr lang="de-DE" dirty="0" err="1"/>
              <a:t>ea</a:t>
            </a:r>
            <a:r>
              <a:rPr lang="de-DE" dirty="0"/>
              <a:t> </a:t>
            </a:r>
            <a:r>
              <a:rPr lang="de-DE" dirty="0" err="1"/>
              <a:t>facilit</a:t>
            </a:r>
            <a:r>
              <a:rPr lang="de-DE" dirty="0"/>
              <a:t> </a:t>
            </a:r>
            <a:r>
              <a:rPr lang="de-DE" dirty="0" err="1"/>
              <a:t>volobore</a:t>
            </a:r>
            <a:r>
              <a:rPr lang="de-DE" dirty="0"/>
              <a:t> </a:t>
            </a:r>
            <a:r>
              <a:rPr lang="de-DE" dirty="0" err="1"/>
              <a:t>con</a:t>
            </a:r>
            <a:r>
              <a:rPr lang="de-DE" dirty="0"/>
              <a:t> </a:t>
            </a:r>
            <a:r>
              <a:rPr lang="de-DE" dirty="0" err="1"/>
              <a:t>ver</a:t>
            </a:r>
            <a:r>
              <a:rPr lang="de-DE" dirty="0"/>
              <a:t> </a:t>
            </a:r>
            <a:r>
              <a:rPr lang="de-DE" dirty="0" err="1"/>
              <a:t>aut</a:t>
            </a:r>
            <a:r>
              <a:rPr lang="de-DE" dirty="0"/>
              <a:t> </a:t>
            </a:r>
            <a:r>
              <a:rPr lang="de-DE" dirty="0" err="1"/>
              <a:t>ipit</a:t>
            </a:r>
            <a:r>
              <a:rPr lang="de-DE" dirty="0"/>
              <a:t> </a:t>
            </a:r>
            <a:r>
              <a:rPr lang="de-DE" dirty="0" err="1"/>
              <a:t>alitmar</a:t>
            </a:r>
            <a:r>
              <a:rPr lang="de-DE" dirty="0"/>
              <a:t>. </a:t>
            </a:r>
            <a:r>
              <a:rPr lang="de-DE" dirty="0" err="1"/>
              <a:t>Dessi</a:t>
            </a:r>
            <a:r>
              <a:rPr lang="de-DE" dirty="0"/>
              <a:t> </a:t>
            </a:r>
            <a:r>
              <a:rPr lang="de-DE" dirty="0" err="1"/>
              <a:t>beris</a:t>
            </a:r>
            <a:r>
              <a:rPr lang="de-DE" dirty="0"/>
              <a:t> </a:t>
            </a:r>
            <a:r>
              <a:rPr lang="de-DE" dirty="0" err="1"/>
              <a:t>aut</a:t>
            </a:r>
            <a:r>
              <a:rPr lang="de-DE" dirty="0"/>
              <a:t> </a:t>
            </a:r>
            <a:r>
              <a:rPr lang="de-DE" dirty="0" err="1"/>
              <a:t>dolorum</a:t>
            </a:r>
            <a:r>
              <a:rPr lang="de-DE" dirty="0"/>
              <a:t> </a:t>
            </a:r>
            <a:r>
              <a:rPr lang="de-DE" dirty="0" err="1"/>
              <a:t>quiame</a:t>
            </a:r>
            <a:r>
              <a:rPr lang="de-DE" dirty="0"/>
              <a:t> </a:t>
            </a:r>
            <a:r>
              <a:rPr lang="de-DE" dirty="0" err="1"/>
              <a:t>velecte</a:t>
            </a:r>
            <a:r>
              <a:rPr lang="de-DE" dirty="0"/>
              <a:t> </a:t>
            </a:r>
            <a:r>
              <a:rPr lang="de-DE" dirty="0" err="1"/>
              <a:t>mporum</a:t>
            </a:r>
            <a:r>
              <a:rPr lang="de-DE" dirty="0"/>
              <a:t> </a:t>
            </a:r>
            <a:r>
              <a:rPr lang="de-DE" dirty="0" err="1"/>
              <a:t>illaborroessi</a:t>
            </a:r>
            <a:r>
              <a:rPr lang="de-DE" dirty="0"/>
              <a:t> </a:t>
            </a:r>
            <a:r>
              <a:rPr lang="de-DE" dirty="0" err="1"/>
              <a:t>mintem</a:t>
            </a:r>
            <a:r>
              <a:rPr lang="de-DE" dirty="0"/>
              <a:t> </a:t>
            </a:r>
            <a:r>
              <a:rPr lang="de-DE" dirty="0" err="1"/>
              <a:t>reprati</a:t>
            </a:r>
            <a:r>
              <a:rPr lang="de-DE" dirty="0"/>
              <a:t> </a:t>
            </a:r>
            <a:r>
              <a:rPr lang="de-DE" dirty="0" err="1"/>
              <a:t>onsedis</a:t>
            </a:r>
            <a:r>
              <a:rPr lang="de-DE" dirty="0"/>
              <a:t> </a:t>
            </a:r>
            <a:r>
              <a:rPr lang="de-DE" dirty="0" err="1"/>
              <a:t>aut</a:t>
            </a:r>
            <a:r>
              <a:rPr lang="de-DE" dirty="0"/>
              <a:t> es </a:t>
            </a:r>
            <a:r>
              <a:rPr lang="de-DE" dirty="0" err="1"/>
              <a:t>cus</a:t>
            </a:r>
            <a:r>
              <a:rPr lang="de-DE" dirty="0"/>
              <a:t> </a:t>
            </a:r>
            <a:r>
              <a:rPr lang="de-DE" dirty="0" err="1"/>
              <a:t>ditaese</a:t>
            </a:r>
            <a:r>
              <a:rPr lang="de-DE" dirty="0"/>
              <a:t> </a:t>
            </a:r>
            <a:r>
              <a:rPr lang="de-DE" dirty="0" err="1"/>
              <a:t>ndunt</a:t>
            </a:r>
            <a:r>
              <a:rPr lang="de-DE" dirty="0"/>
              <a:t>, </a:t>
            </a:r>
            <a:r>
              <a:rPr lang="de-DE" dirty="0" err="1"/>
              <a:t>saperiae</a:t>
            </a:r>
            <a:r>
              <a:rPr lang="de-DE" dirty="0"/>
              <a:t> </a:t>
            </a:r>
            <a:r>
              <a:rPr lang="de-DE" dirty="0" err="1"/>
              <a:t>pat</a:t>
            </a:r>
            <a:r>
              <a:rPr lang="de-DE" dirty="0"/>
              <a:t> </a:t>
            </a:r>
            <a:r>
              <a:rPr lang="de-DE" dirty="0" err="1"/>
              <a:t>ulputat</a:t>
            </a:r>
            <a:r>
              <a:rPr lang="de-DE" dirty="0"/>
              <a:t> </a:t>
            </a:r>
            <a:r>
              <a:rPr lang="de-DE" dirty="0" err="1"/>
              <a:t>nim</a:t>
            </a:r>
            <a:r>
              <a:rPr lang="de-DE" dirty="0"/>
              <a:t> </a:t>
            </a:r>
            <a:r>
              <a:rPr lang="de-DE" dirty="0" err="1"/>
              <a:t>iureros</a:t>
            </a:r>
            <a:r>
              <a:rPr lang="de-DE" dirty="0"/>
              <a:t> </a:t>
            </a:r>
            <a:r>
              <a:rPr lang="de-DE" dirty="0" err="1"/>
              <a:t>tionsed</a:t>
            </a:r>
            <a:r>
              <a:rPr lang="de-DE" dirty="0"/>
              <a:t> </a:t>
            </a:r>
            <a:r>
              <a:rPr lang="de-DE" dirty="0" err="1"/>
              <a:t>dolor</a:t>
            </a:r>
            <a:r>
              <a:rPr lang="de-DE" dirty="0"/>
              <a:t> </a:t>
            </a:r>
            <a:r>
              <a:rPr lang="de-DE" dirty="0" err="1"/>
              <a:t>eram</a:t>
            </a:r>
            <a:r>
              <a:rPr lang="de-DE" dirty="0"/>
              <a:t> </a:t>
            </a:r>
            <a:r>
              <a:rPr lang="de-DE" dirty="0" err="1"/>
              <a:t>desomaon</a:t>
            </a:r>
            <a:r>
              <a:rPr lang="de-DE" dirty="0"/>
              <a:t> </a:t>
            </a:r>
            <a:r>
              <a:rPr lang="de-DE" dirty="0" err="1"/>
              <a:t>esate</a:t>
            </a:r>
            <a:r>
              <a:rPr lang="de-DE" dirty="0"/>
              <a:t> in </a:t>
            </a:r>
            <a:r>
              <a:rPr lang="de-DE" dirty="0" err="1"/>
              <a:t>hent</a:t>
            </a:r>
            <a:r>
              <a:rPr lang="de-DE" dirty="0"/>
              <a:t> </a:t>
            </a:r>
            <a:r>
              <a:rPr lang="de-DE" dirty="0" err="1"/>
              <a:t>dunt</a:t>
            </a:r>
            <a:r>
              <a:rPr lang="de-DE" dirty="0"/>
              <a:t> </a:t>
            </a:r>
            <a:r>
              <a:rPr lang="de-DE" dirty="0" err="1"/>
              <a:t>acip</a:t>
            </a:r>
            <a:r>
              <a:rPr lang="de-DE" dirty="0"/>
              <a:t> </a:t>
            </a:r>
            <a:r>
              <a:rPr lang="de-DE" dirty="0" err="1"/>
              <a:t>ea</a:t>
            </a:r>
            <a:r>
              <a:rPr lang="de-DE" dirty="0"/>
              <a:t> </a:t>
            </a:r>
            <a:r>
              <a:rPr lang="de-DE" dirty="0" err="1"/>
              <a:t>facilit</a:t>
            </a:r>
            <a:r>
              <a:rPr lang="de-DE" dirty="0"/>
              <a:t> </a:t>
            </a:r>
            <a:r>
              <a:rPr lang="de-DE" dirty="0" err="1"/>
              <a:t>volobore</a:t>
            </a:r>
            <a:r>
              <a:rPr lang="de-DE" dirty="0"/>
              <a:t> </a:t>
            </a:r>
            <a:r>
              <a:rPr lang="de-DE" dirty="0" err="1"/>
              <a:t>con</a:t>
            </a:r>
            <a:r>
              <a:rPr lang="de-DE" dirty="0"/>
              <a:t> </a:t>
            </a:r>
            <a:r>
              <a:rPr lang="de-DE" dirty="0" err="1"/>
              <a:t>ver</a:t>
            </a:r>
            <a:r>
              <a:rPr lang="de-DE" dirty="0"/>
              <a:t> </a:t>
            </a:r>
            <a:r>
              <a:rPr lang="de-DE" dirty="0" err="1"/>
              <a:t>aut</a:t>
            </a:r>
            <a:r>
              <a:rPr lang="de-DE" dirty="0"/>
              <a:t> </a:t>
            </a:r>
            <a:r>
              <a:rPr lang="de-DE" dirty="0" err="1"/>
              <a:t>ipit</a:t>
            </a:r>
            <a:r>
              <a:rPr lang="de-DE" dirty="0"/>
              <a:t> </a:t>
            </a:r>
            <a:r>
              <a:rPr lang="de-DE" dirty="0" err="1"/>
              <a:t>alitmar</a:t>
            </a:r>
            <a:r>
              <a:rPr lang="de-DE" dirty="0"/>
              <a:t> </a:t>
            </a:r>
            <a:r>
              <a:rPr lang="de-DE" dirty="0" err="1"/>
              <a:t>mintem</a:t>
            </a:r>
            <a:r>
              <a:rPr lang="de-DE" dirty="0"/>
              <a:t> </a:t>
            </a:r>
            <a:r>
              <a:rPr lang="de-DE" dirty="0" err="1"/>
              <a:t>reprati</a:t>
            </a:r>
            <a:r>
              <a:rPr lang="de-DE" dirty="0"/>
              <a:t> </a:t>
            </a:r>
            <a:r>
              <a:rPr lang="de-DE" dirty="0" err="1"/>
              <a:t>onsedis</a:t>
            </a:r>
            <a:r>
              <a:rPr lang="de-DE" dirty="0"/>
              <a:t> </a:t>
            </a:r>
            <a:r>
              <a:rPr lang="de-DE" dirty="0" err="1"/>
              <a:t>aut</a:t>
            </a:r>
            <a:r>
              <a:rPr lang="de-DE" dirty="0"/>
              <a:t> es </a:t>
            </a:r>
            <a:r>
              <a:rPr lang="de-DE" dirty="0" err="1"/>
              <a:t>cus</a:t>
            </a:r>
            <a:r>
              <a:rPr lang="de-DE" dirty="0"/>
              <a:t> </a:t>
            </a:r>
            <a:r>
              <a:rPr lang="de-DE" dirty="0" err="1"/>
              <a:t>ditaese</a:t>
            </a:r>
            <a:r>
              <a:rPr lang="de-DE" dirty="0"/>
              <a:t> </a:t>
            </a:r>
            <a:r>
              <a:rPr lang="de-DE" dirty="0" err="1"/>
              <a:t>ndunt</a:t>
            </a:r>
            <a:r>
              <a:rPr lang="de-DE" dirty="0"/>
              <a:t>, </a:t>
            </a:r>
            <a:r>
              <a:rPr lang="de-DE" dirty="0" err="1"/>
              <a:t>saperiaeras</a:t>
            </a:r>
            <a:r>
              <a:rPr lang="de-DE" dirty="0"/>
              <a:t>. </a:t>
            </a:r>
          </a:p>
        </p:txBody>
      </p:sp>
    </p:spTree>
    <p:extLst>
      <p:ext uri="{BB962C8B-B14F-4D97-AF65-F5344CB8AC3E}">
        <p14:creationId xmlns:p14="http://schemas.microsoft.com/office/powerpoint/2010/main" val="7982498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 Untertitel, Bild">
    <p:spTree>
      <p:nvGrpSpPr>
        <p:cNvPr id="1" name=""/>
        <p:cNvGrpSpPr/>
        <p:nvPr/>
      </p:nvGrpSpPr>
      <p:grpSpPr>
        <a:xfrm>
          <a:off x="0" y="0"/>
          <a:ext cx="0" cy="0"/>
          <a:chOff x="0" y="0"/>
          <a:chExt cx="0" cy="0"/>
        </a:xfrm>
      </p:grpSpPr>
      <p:sp>
        <p:nvSpPr>
          <p:cNvPr id="3" name="Bildplatzhalter 2">
            <a:extLst>
              <a:ext uri="{FF2B5EF4-FFF2-40B4-BE49-F238E27FC236}">
                <a16:creationId xmlns:a16="http://schemas.microsoft.com/office/drawing/2014/main" id="{6521D598-7CC6-EC48-89B2-08F684AE7C63}"/>
              </a:ext>
            </a:extLst>
          </p:cNvPr>
          <p:cNvSpPr>
            <a:spLocks noGrp="1"/>
          </p:cNvSpPr>
          <p:nvPr>
            <p:ph type="pic" sz="quarter" idx="10"/>
          </p:nvPr>
        </p:nvSpPr>
        <p:spPr>
          <a:xfrm>
            <a:off x="1042988" y="2066924"/>
            <a:ext cx="7058025" cy="2844801"/>
          </a:xfrm>
          <a:prstGeom prst="rect">
            <a:avLst/>
          </a:prstGeom>
        </p:spPr>
        <p:txBody>
          <a:bodyPr/>
          <a:lstStyle/>
          <a:p>
            <a:pPr lvl="0"/>
            <a:endParaRPr lang="de-DE" noProof="0" dirty="0"/>
          </a:p>
        </p:txBody>
      </p:sp>
      <p:sp>
        <p:nvSpPr>
          <p:cNvPr id="6" name="Textplatzhalter 4">
            <a:extLst>
              <a:ext uri="{FF2B5EF4-FFF2-40B4-BE49-F238E27FC236}">
                <a16:creationId xmlns:a16="http://schemas.microsoft.com/office/drawing/2014/main" id="{F24BC259-F8B0-7440-B527-03E99CF28199}"/>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r>
              <a:rPr lang="de-DE" dirty="0"/>
              <a:t> </a:t>
            </a:r>
          </a:p>
        </p:txBody>
      </p:sp>
      <p:sp>
        <p:nvSpPr>
          <p:cNvPr id="4" name="Textplatzhalter 3">
            <a:extLst>
              <a:ext uri="{FF2B5EF4-FFF2-40B4-BE49-F238E27FC236}">
                <a16:creationId xmlns:a16="http://schemas.microsoft.com/office/drawing/2014/main" id="{48F2206D-4F27-714A-8966-019CC413E87C}"/>
              </a:ext>
            </a:extLst>
          </p:cNvPr>
          <p:cNvSpPr>
            <a:spLocks noGrp="1"/>
          </p:cNvSpPr>
          <p:nvPr>
            <p:ph type="body" sz="quarter" idx="13" hasCustomPrompt="1"/>
          </p:nvPr>
        </p:nvSpPr>
        <p:spPr>
          <a:xfrm>
            <a:off x="1042988" y="1247775"/>
            <a:ext cx="7058025" cy="357188"/>
          </a:xfrm>
          <a:prstGeom prst="rect">
            <a:avLst/>
          </a:prstGeom>
        </p:spPr>
        <p:txBody>
          <a:bodyPr lIns="0" tIns="0" rIns="0" bIns="0"/>
          <a:lstStyle>
            <a:lvl1pPr>
              <a:lnSpc>
                <a:spcPts val="2600"/>
              </a:lnSpc>
              <a:spcBef>
                <a:spcPts val="0"/>
              </a:spcBef>
              <a:defRPr sz="2000"/>
            </a:lvl1pPr>
            <a:lvl2pPr>
              <a:lnSpc>
                <a:spcPts val="2600"/>
              </a:lnSpc>
              <a:spcBef>
                <a:spcPts val="0"/>
              </a:spcBef>
              <a:defRPr sz="2000"/>
            </a:lvl2pPr>
            <a:lvl3pPr>
              <a:lnSpc>
                <a:spcPts val="2600"/>
              </a:lnSpc>
              <a:spcBef>
                <a:spcPts val="0"/>
              </a:spcBef>
              <a:defRPr sz="2000"/>
            </a:lvl3pPr>
            <a:lvl4pPr>
              <a:lnSpc>
                <a:spcPts val="2600"/>
              </a:lnSpc>
              <a:spcBef>
                <a:spcPts val="0"/>
              </a:spcBef>
              <a:defRPr sz="2000"/>
            </a:lvl4pPr>
            <a:lvl5pPr>
              <a:lnSpc>
                <a:spcPts val="2600"/>
              </a:lnSpc>
              <a:spcBef>
                <a:spcPts val="0"/>
              </a:spcBef>
              <a:defRPr sz="2000"/>
            </a:lvl5pPr>
          </a:lstStyle>
          <a:p>
            <a:pPr lvl="0"/>
            <a:r>
              <a:rPr lang="de-DE" dirty="0"/>
              <a:t>Untertitel: Arial Narrow, Regular, 20pt</a:t>
            </a:r>
          </a:p>
        </p:txBody>
      </p:sp>
      <p:sp>
        <p:nvSpPr>
          <p:cNvPr id="2" name="Foliennummernplatzhalter 1">
            <a:extLst>
              <a:ext uri="{FF2B5EF4-FFF2-40B4-BE49-F238E27FC236}">
                <a16:creationId xmlns:a16="http://schemas.microsoft.com/office/drawing/2014/main" id="{DD5223C4-A50E-482B-9770-5306A18671D9}"/>
              </a:ext>
            </a:extLst>
          </p:cNvPr>
          <p:cNvSpPr>
            <a:spLocks noGrp="1"/>
          </p:cNvSpPr>
          <p:nvPr>
            <p:ph type="sldNum" sz="quarter" idx="14"/>
          </p:nvPr>
        </p:nvSpPr>
        <p:spPr>
          <a:xfrm>
            <a:off x="7006196" y="224091"/>
            <a:ext cx="1540204" cy="274637"/>
          </a:xfrm>
        </p:spPr>
        <p:txBody>
          <a:bodyPr/>
          <a:lstStyle/>
          <a:p>
            <a:fld id="{DE1226C2-F133-44DF-AAED-DC1E350BCD78}" type="slidenum">
              <a:rPr lang="de-CH" smtClean="0"/>
              <a:t>‹Nr.›</a:t>
            </a:fld>
            <a:endParaRPr lang="de-CH" dirty="0"/>
          </a:p>
        </p:txBody>
      </p:sp>
    </p:spTree>
    <p:extLst>
      <p:ext uri="{BB962C8B-B14F-4D97-AF65-F5344CB8AC3E}">
        <p14:creationId xmlns:p14="http://schemas.microsoft.com/office/powerpoint/2010/main" val="905270345"/>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 Diagramm">
    <p:spTree>
      <p:nvGrpSpPr>
        <p:cNvPr id="1" name=""/>
        <p:cNvGrpSpPr/>
        <p:nvPr/>
      </p:nvGrpSpPr>
      <p:grpSpPr>
        <a:xfrm>
          <a:off x="0" y="0"/>
          <a:ext cx="0" cy="0"/>
          <a:chOff x="0" y="0"/>
          <a:chExt cx="0" cy="0"/>
        </a:xfrm>
      </p:grpSpPr>
      <p:sp>
        <p:nvSpPr>
          <p:cNvPr id="9" name="Textplatzhalter 4">
            <a:extLst>
              <a:ext uri="{FF2B5EF4-FFF2-40B4-BE49-F238E27FC236}">
                <a16:creationId xmlns:a16="http://schemas.microsoft.com/office/drawing/2014/main" id="{753E7E1E-7E2B-E542-A0EB-F79C225EBD83}"/>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endParaRPr lang="de-DE" dirty="0"/>
          </a:p>
        </p:txBody>
      </p:sp>
      <p:sp>
        <p:nvSpPr>
          <p:cNvPr id="10" name="Diagrammplatzhalter 9">
            <a:extLst>
              <a:ext uri="{FF2B5EF4-FFF2-40B4-BE49-F238E27FC236}">
                <a16:creationId xmlns:a16="http://schemas.microsoft.com/office/drawing/2014/main" id="{1FCAEACB-FE81-344E-B884-3DC35B32C8BD}"/>
              </a:ext>
            </a:extLst>
          </p:cNvPr>
          <p:cNvSpPr>
            <a:spLocks noGrp="1"/>
          </p:cNvSpPr>
          <p:nvPr>
            <p:ph type="chart" sz="quarter" idx="12"/>
          </p:nvPr>
        </p:nvSpPr>
        <p:spPr>
          <a:xfrm>
            <a:off x="1042988" y="2066924"/>
            <a:ext cx="7058025" cy="2844801"/>
          </a:xfrm>
          <a:prstGeom prst="rect">
            <a:avLst/>
          </a:prstGeom>
        </p:spPr>
        <p:txBody>
          <a:bodyPr/>
          <a:lstStyle/>
          <a:p>
            <a:endParaRPr lang="de-DE"/>
          </a:p>
        </p:txBody>
      </p:sp>
      <p:sp>
        <p:nvSpPr>
          <p:cNvPr id="2" name="Foliennummernplatzhalter 1">
            <a:extLst>
              <a:ext uri="{FF2B5EF4-FFF2-40B4-BE49-F238E27FC236}">
                <a16:creationId xmlns:a16="http://schemas.microsoft.com/office/drawing/2014/main" id="{A5498010-BE0E-4AA3-8968-8D74F8901D14}"/>
              </a:ext>
            </a:extLst>
          </p:cNvPr>
          <p:cNvSpPr>
            <a:spLocks noGrp="1"/>
          </p:cNvSpPr>
          <p:nvPr>
            <p:ph type="sldNum" sz="quarter" idx="13"/>
          </p:nvPr>
        </p:nvSpPr>
        <p:spPr/>
        <p:txBody>
          <a:bodyPr/>
          <a:lstStyle/>
          <a:p>
            <a:fld id="{DE1226C2-F133-44DF-AAED-DC1E350BCD78}" type="slidenum">
              <a:rPr lang="de-CH" smtClean="0"/>
              <a:t>‹Nr.›</a:t>
            </a:fld>
            <a:endParaRPr lang="de-CH" dirty="0"/>
          </a:p>
        </p:txBody>
      </p:sp>
    </p:spTree>
    <p:extLst>
      <p:ext uri="{BB962C8B-B14F-4D97-AF65-F5344CB8AC3E}">
        <p14:creationId xmlns:p14="http://schemas.microsoft.com/office/powerpoint/2010/main" val="378381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A5498010-BE0E-4AA3-8968-8D74F8901D14}"/>
              </a:ext>
            </a:extLst>
          </p:cNvPr>
          <p:cNvSpPr>
            <a:spLocks noGrp="1"/>
          </p:cNvSpPr>
          <p:nvPr>
            <p:ph type="sldNum" sz="quarter" idx="13"/>
          </p:nvPr>
        </p:nvSpPr>
        <p:spPr/>
        <p:txBody>
          <a:bodyPr/>
          <a:lstStyle/>
          <a:p>
            <a:fld id="{DE1226C2-F133-44DF-AAED-DC1E350BCD78}" type="slidenum">
              <a:rPr lang="de-CH" smtClean="0"/>
              <a:t>‹Nr.›</a:t>
            </a:fld>
            <a:endParaRPr lang="de-CH" dirty="0"/>
          </a:p>
        </p:txBody>
      </p:sp>
      <p:sp>
        <p:nvSpPr>
          <p:cNvPr id="5" name="Medienplatzhalter 4">
            <a:extLst>
              <a:ext uri="{FF2B5EF4-FFF2-40B4-BE49-F238E27FC236}">
                <a16:creationId xmlns:a16="http://schemas.microsoft.com/office/drawing/2014/main" id="{EDE19987-B277-A74B-9199-7D4908E9B892}"/>
              </a:ext>
            </a:extLst>
          </p:cNvPr>
          <p:cNvSpPr>
            <a:spLocks noGrp="1"/>
          </p:cNvSpPr>
          <p:nvPr>
            <p:ph type="media" sz="quarter" idx="14"/>
          </p:nvPr>
        </p:nvSpPr>
        <p:spPr>
          <a:xfrm>
            <a:off x="645206" y="827087"/>
            <a:ext cx="7995557" cy="3977141"/>
          </a:xfrm>
          <a:prstGeom prst="rect">
            <a:avLst/>
          </a:prstGeom>
        </p:spPr>
        <p:txBody>
          <a:bodyPr/>
          <a:lstStyle/>
          <a:p>
            <a:endParaRPr lang="de-DE" dirty="0"/>
          </a:p>
        </p:txBody>
      </p:sp>
    </p:spTree>
    <p:extLst>
      <p:ext uri="{BB962C8B-B14F-4D97-AF65-F5344CB8AC3E}">
        <p14:creationId xmlns:p14="http://schemas.microsoft.com/office/powerpoint/2010/main" val="9661939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Aufzählung V1">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02AB21A0-B917-0D45-8BBA-2C3F6F39B47C}"/>
              </a:ext>
            </a:extLst>
          </p:cNvPr>
          <p:cNvSpPr>
            <a:spLocks noGrp="1"/>
          </p:cNvSpPr>
          <p:nvPr>
            <p:ph type="body" sz="quarter" idx="11" hasCustomPrompt="1"/>
          </p:nvPr>
        </p:nvSpPr>
        <p:spPr>
          <a:xfrm>
            <a:off x="1042988" y="853200"/>
            <a:ext cx="7058025" cy="360362"/>
          </a:xfrm>
          <a:prstGeom prst="rect">
            <a:avLst/>
          </a:prstGeom>
        </p:spPr>
        <p:txBody>
          <a:bodyPr lIns="0" tIns="0" rIns="0" bIns="0"/>
          <a:lstStyle/>
          <a:p>
            <a:pPr lvl="0"/>
            <a:r>
              <a:rPr lang="de-DE" dirty="0"/>
              <a:t>Titel: Arial Narrow, Regular, 26 </a:t>
            </a:r>
            <a:r>
              <a:rPr lang="de-DE" dirty="0" err="1"/>
              <a:t>pt</a:t>
            </a:r>
            <a:endParaRPr lang="de-DE" dirty="0"/>
          </a:p>
        </p:txBody>
      </p:sp>
      <p:sp>
        <p:nvSpPr>
          <p:cNvPr id="2" name="Foliennummernplatzhalter 1">
            <a:extLst>
              <a:ext uri="{FF2B5EF4-FFF2-40B4-BE49-F238E27FC236}">
                <a16:creationId xmlns:a16="http://schemas.microsoft.com/office/drawing/2014/main" id="{1DB56F4F-E722-4B95-9CF4-9E8E680D751B}"/>
              </a:ext>
            </a:extLst>
          </p:cNvPr>
          <p:cNvSpPr>
            <a:spLocks noGrp="1"/>
          </p:cNvSpPr>
          <p:nvPr>
            <p:ph type="sldNum" sz="quarter" idx="13"/>
          </p:nvPr>
        </p:nvSpPr>
        <p:spPr/>
        <p:txBody>
          <a:bodyPr/>
          <a:lstStyle/>
          <a:p>
            <a:fld id="{DE1226C2-F133-44DF-AAED-DC1E350BCD78}" type="slidenum">
              <a:rPr lang="de-CH" smtClean="0"/>
              <a:t>‹Nr.›</a:t>
            </a:fld>
            <a:endParaRPr lang="de-CH" dirty="0"/>
          </a:p>
        </p:txBody>
      </p:sp>
      <p:sp>
        <p:nvSpPr>
          <p:cNvPr id="8" name="Textplatzhalter 4">
            <a:extLst>
              <a:ext uri="{FF2B5EF4-FFF2-40B4-BE49-F238E27FC236}">
                <a16:creationId xmlns:a16="http://schemas.microsoft.com/office/drawing/2014/main" id="{6177ADF7-B969-A846-9873-BB40BF12DB95}"/>
              </a:ext>
            </a:extLst>
          </p:cNvPr>
          <p:cNvSpPr>
            <a:spLocks noGrp="1"/>
          </p:cNvSpPr>
          <p:nvPr>
            <p:ph type="body" sz="quarter" idx="12" hasCustomPrompt="1"/>
          </p:nvPr>
        </p:nvSpPr>
        <p:spPr>
          <a:xfrm>
            <a:off x="959858" y="1395266"/>
            <a:ext cx="7597775" cy="3516460"/>
          </a:xfrm>
          <a:prstGeom prst="rect">
            <a:avLst/>
          </a:prstGeom>
        </p:spPr>
        <p:txBody>
          <a:bodyPr>
            <a:normAutofit/>
          </a:bodyPr>
          <a:lstStyle>
            <a:lvl1pPr marL="368300" indent="-368300">
              <a:lnSpc>
                <a:spcPct val="100000"/>
              </a:lnSpc>
              <a:spcBef>
                <a:spcPts val="600"/>
              </a:spcBef>
              <a:buFont typeface="+mj-lt"/>
              <a:buAutoNum type="arabicPeriod"/>
              <a:tabLst/>
              <a:defRPr sz="2200"/>
            </a:lvl1pPr>
            <a:lvl2pPr marL="0" indent="0">
              <a:lnSpc>
                <a:spcPct val="100000"/>
              </a:lnSpc>
              <a:spcBef>
                <a:spcPts val="600"/>
              </a:spcBef>
              <a:buFont typeface="+mj-lt"/>
              <a:buNone/>
              <a:tabLst/>
              <a:defRPr sz="2200"/>
            </a:lvl2pPr>
            <a:lvl3pPr marL="0" indent="0">
              <a:lnSpc>
                <a:spcPct val="100000"/>
              </a:lnSpc>
              <a:spcBef>
                <a:spcPts val="600"/>
              </a:spcBef>
              <a:buFont typeface="+mj-lt"/>
              <a:buNone/>
              <a:tabLst/>
              <a:defRPr sz="2200"/>
            </a:lvl3pPr>
            <a:lvl4pPr marL="0" indent="0">
              <a:lnSpc>
                <a:spcPct val="100000"/>
              </a:lnSpc>
              <a:spcBef>
                <a:spcPts val="600"/>
              </a:spcBef>
              <a:buFont typeface="+mj-lt"/>
              <a:buNone/>
              <a:tabLst/>
              <a:defRPr sz="2200"/>
            </a:lvl4pPr>
            <a:lvl5pPr marL="0" indent="0">
              <a:lnSpc>
                <a:spcPct val="100000"/>
              </a:lnSpc>
              <a:spcBef>
                <a:spcPts val="600"/>
              </a:spcBef>
              <a:buFont typeface="+mj-lt"/>
              <a:buNone/>
              <a:tabLst/>
              <a:defRPr sz="2200"/>
            </a:lvl5pPr>
          </a:lstStyle>
          <a:p>
            <a:pPr lvl="0"/>
            <a:r>
              <a:rPr lang="de-DE" dirty="0"/>
              <a:t>Aufzählung, Arial Narrow Regular 22 </a:t>
            </a:r>
            <a:r>
              <a:rPr lang="de-DE" dirty="0" err="1"/>
              <a:t>pt</a:t>
            </a:r>
            <a:r>
              <a:rPr lang="de-DE" dirty="0"/>
              <a:t> </a:t>
            </a:r>
          </a:p>
          <a:p>
            <a:pPr lvl="0"/>
            <a:r>
              <a:rPr lang="de-DE" dirty="0"/>
              <a:t>Zeilenabstand 28 </a:t>
            </a:r>
            <a:r>
              <a:rPr lang="de-DE" dirty="0" err="1"/>
              <a:t>pt</a:t>
            </a:r>
            <a:r>
              <a:rPr lang="de-DE" dirty="0"/>
              <a:t>, Abstand vor 6 </a:t>
            </a:r>
            <a:r>
              <a:rPr lang="de-DE" dirty="0" err="1"/>
              <a:t>pt</a:t>
            </a:r>
            <a:endParaRPr lang="de-DE" dirty="0"/>
          </a:p>
          <a:p>
            <a:pPr lvl="0"/>
            <a:r>
              <a:rPr lang="de-DE" dirty="0"/>
              <a:t>Aufzählung, Schrift Arial Narrow Regular 22 </a:t>
            </a:r>
            <a:r>
              <a:rPr lang="de-DE" dirty="0" err="1"/>
              <a:t>pt</a:t>
            </a:r>
            <a:endParaRPr lang="de-DE" dirty="0"/>
          </a:p>
          <a:p>
            <a:pPr lvl="0"/>
            <a:r>
              <a:rPr lang="de-DE" dirty="0"/>
              <a:t>Zeilenabstand auch hier 28 </a:t>
            </a:r>
            <a:r>
              <a:rPr lang="de-DE" dirty="0" err="1"/>
              <a:t>pt</a:t>
            </a:r>
            <a:r>
              <a:rPr lang="de-DE" dirty="0"/>
              <a:t>, Abstand vor 6 </a:t>
            </a:r>
            <a:r>
              <a:rPr lang="de-DE" dirty="0" err="1"/>
              <a:t>pt</a:t>
            </a:r>
            <a:endParaRPr lang="de-DE" dirty="0"/>
          </a:p>
          <a:p>
            <a:pPr lvl="0"/>
            <a:r>
              <a:rPr lang="de-DE" dirty="0"/>
              <a:t>Aufzählung, Arial Narrow Regular 22 </a:t>
            </a:r>
            <a:r>
              <a:rPr lang="de-DE" dirty="0" err="1"/>
              <a:t>pt</a:t>
            </a:r>
            <a:endParaRPr lang="de-DE" dirty="0"/>
          </a:p>
          <a:p>
            <a:pPr lvl="0"/>
            <a:r>
              <a:rPr lang="de-DE" dirty="0"/>
              <a:t>Zeilenabstand 28 </a:t>
            </a:r>
            <a:r>
              <a:rPr lang="de-DE" dirty="0" err="1"/>
              <a:t>pt</a:t>
            </a:r>
            <a:r>
              <a:rPr lang="de-DE" dirty="0"/>
              <a:t>, Abstand vor 6 </a:t>
            </a:r>
            <a:r>
              <a:rPr lang="de-DE" dirty="0" err="1"/>
              <a:t>pt</a:t>
            </a:r>
            <a:endParaRPr lang="de-DE" dirty="0"/>
          </a:p>
          <a:p>
            <a:pPr lvl="0"/>
            <a:r>
              <a:rPr lang="de-DE" dirty="0"/>
              <a:t>Zeilenabstand auch hier 28 </a:t>
            </a:r>
            <a:r>
              <a:rPr lang="de-DE" dirty="0" err="1"/>
              <a:t>pt</a:t>
            </a:r>
            <a:r>
              <a:rPr lang="de-DE" dirty="0"/>
              <a:t>, Abstand vor 6 </a:t>
            </a:r>
            <a:r>
              <a:rPr lang="de-DE" dirty="0" err="1"/>
              <a:t>pt</a:t>
            </a:r>
            <a:endParaRPr lang="de-DE" dirty="0"/>
          </a:p>
          <a:p>
            <a:pPr lvl="0"/>
            <a:endParaRPr lang="de-DE" dirty="0"/>
          </a:p>
          <a:p>
            <a:pPr lvl="0"/>
            <a:endParaRPr lang="de-DE" dirty="0"/>
          </a:p>
        </p:txBody>
      </p:sp>
    </p:spTree>
    <p:extLst>
      <p:ext uri="{BB962C8B-B14F-4D97-AF65-F5344CB8AC3E}">
        <p14:creationId xmlns:p14="http://schemas.microsoft.com/office/powerpoint/2010/main" val="358361278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17" Type="http://schemas.openxmlformats.org/officeDocument/2006/relationships/image" Target="../media/image1.png"/><Relationship Id="rId2" Type="http://schemas.openxmlformats.org/officeDocument/2006/relationships/slideLayout" Target="../slideLayouts/slideLayout4.xml"/><Relationship Id="rId16" Type="http://schemas.openxmlformats.org/officeDocument/2006/relationships/image" Target="../media/image2.png"/><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theme" Target="../theme/theme3.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image" Target="../media/image1.png"/><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image" Target="../media/image2.png"/><Relationship Id="rId2" Type="http://schemas.openxmlformats.org/officeDocument/2006/relationships/slideLayout" Target="../slideLayouts/slideLayout18.xml"/><Relationship Id="rId16" Type="http://schemas.openxmlformats.org/officeDocument/2006/relationships/image" Target="../media/image3.jpg"/><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theme" Target="../theme/theme4.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18" Type="http://schemas.openxmlformats.org/officeDocument/2006/relationships/image" Target="../media/image2.png"/><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17" Type="http://schemas.openxmlformats.org/officeDocument/2006/relationships/image" Target="../media/image3.jpg"/><Relationship Id="rId2" Type="http://schemas.openxmlformats.org/officeDocument/2006/relationships/slideLayout" Target="../slideLayouts/slideLayout32.xml"/><Relationship Id="rId16" Type="http://schemas.openxmlformats.org/officeDocument/2006/relationships/theme" Target="../theme/theme5.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slideLayout" Target="../slideLayouts/slideLayout45.xml"/><Relationship Id="rId10" Type="http://schemas.openxmlformats.org/officeDocument/2006/relationships/slideLayout" Target="../slideLayouts/slideLayout40.xml"/><Relationship Id="rId19" Type="http://schemas.openxmlformats.org/officeDocument/2006/relationships/image" Target="../media/image1.png"/><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8">
            <a:extLst>
              <a:ext uri="{FF2B5EF4-FFF2-40B4-BE49-F238E27FC236}">
                <a16:creationId xmlns:a16="http://schemas.microsoft.com/office/drawing/2014/main" id="{49FADB86-0C3C-7C46-9514-661AF24791EA}"/>
              </a:ext>
            </a:extLst>
          </p:cNvPr>
          <p:cNvSpPr>
            <a:spLocks noChangeArrowheads="1"/>
          </p:cNvSpPr>
          <p:nvPr userDrawn="1"/>
        </p:nvSpPr>
        <p:spPr bwMode="auto">
          <a:xfrm>
            <a:off x="0" y="2066925"/>
            <a:ext cx="9144000" cy="2429449"/>
          </a:xfrm>
          <a:prstGeom prst="rect">
            <a:avLst/>
          </a:prstGeom>
          <a:solidFill>
            <a:srgbClr val="0070B8"/>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eaLnBrk="0" hangingPunct="0">
              <a:defRPr sz="2600">
                <a:solidFill>
                  <a:schemeClr val="tx1"/>
                </a:solidFill>
                <a:latin typeface="Arial Narrow" panose="020B0604020202020204" pitchFamily="34" charset="0"/>
                <a:ea typeface="ＭＳ Ｐゴシック" panose="020B0600070205080204" pitchFamily="34" charset="-128"/>
              </a:defRPr>
            </a:lvl1pPr>
            <a:lvl2pPr marL="742950" indent="-285750" eaLnBrk="0" hangingPunct="0">
              <a:defRPr sz="2600">
                <a:solidFill>
                  <a:schemeClr val="tx1"/>
                </a:solidFill>
                <a:latin typeface="Arial Narrow" panose="020B0604020202020204" pitchFamily="34" charset="0"/>
                <a:ea typeface="ＭＳ Ｐゴシック" panose="020B0600070205080204" pitchFamily="34" charset="-128"/>
              </a:defRPr>
            </a:lvl2pPr>
            <a:lvl3pPr marL="1143000" indent="-228600" eaLnBrk="0" hangingPunct="0">
              <a:defRPr sz="2600">
                <a:solidFill>
                  <a:schemeClr val="tx1"/>
                </a:solidFill>
                <a:latin typeface="Arial Narrow" panose="020B0604020202020204" pitchFamily="34" charset="0"/>
                <a:ea typeface="ＭＳ Ｐゴシック" panose="020B0600070205080204" pitchFamily="34" charset="-128"/>
              </a:defRPr>
            </a:lvl3pPr>
            <a:lvl4pPr marL="1600200" indent="-228600" eaLnBrk="0" hangingPunct="0">
              <a:defRPr sz="2600">
                <a:solidFill>
                  <a:schemeClr val="tx1"/>
                </a:solidFill>
                <a:latin typeface="Arial Narrow" panose="020B0604020202020204" pitchFamily="34" charset="0"/>
                <a:ea typeface="ＭＳ Ｐゴシック" panose="020B0600070205080204" pitchFamily="34" charset="-128"/>
              </a:defRPr>
            </a:lvl4pPr>
            <a:lvl5pPr marL="2057400" indent="-228600" eaLnBrk="0" hangingPunct="0">
              <a:defRPr sz="2600">
                <a:solidFill>
                  <a:schemeClr val="tx1"/>
                </a:solidFill>
                <a:latin typeface="Arial Narrow"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600">
                <a:solidFill>
                  <a:schemeClr val="tx1"/>
                </a:solidFill>
                <a:latin typeface="Arial Narrow"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600">
                <a:solidFill>
                  <a:schemeClr val="tx1"/>
                </a:solidFill>
                <a:latin typeface="Arial Narrow"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600">
                <a:solidFill>
                  <a:schemeClr val="tx1"/>
                </a:solidFill>
                <a:latin typeface="Arial Narrow"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600">
                <a:solidFill>
                  <a:schemeClr val="tx1"/>
                </a:solidFill>
                <a:latin typeface="Arial Narrow" panose="020B0604020202020204" pitchFamily="34" charset="0"/>
                <a:ea typeface="ＭＳ Ｐゴシック" panose="020B0600070205080204" pitchFamily="34" charset="-128"/>
              </a:defRPr>
            </a:lvl9pPr>
          </a:lstStyle>
          <a:p>
            <a:pPr eaLnBrk="1" hangingPunct="1">
              <a:defRPr/>
            </a:pPr>
            <a:endParaRPr lang="de-DE" altLang="de-DE"/>
          </a:p>
        </p:txBody>
      </p:sp>
      <p:pic>
        <p:nvPicPr>
          <p:cNvPr id="4" name="Grafik 3">
            <a:extLst>
              <a:ext uri="{FF2B5EF4-FFF2-40B4-BE49-F238E27FC236}">
                <a16:creationId xmlns:a16="http://schemas.microsoft.com/office/drawing/2014/main" id="{481C8E6F-E5AC-2944-B4FD-B9A0400C303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72034" y="545273"/>
            <a:ext cx="2191416" cy="438283"/>
          </a:xfrm>
          <a:prstGeom prst="rect">
            <a:avLst/>
          </a:prstGeom>
        </p:spPr>
      </p:pic>
    </p:spTree>
    <p:extLst>
      <p:ext uri="{BB962C8B-B14F-4D97-AF65-F5344CB8AC3E}">
        <p14:creationId xmlns:p14="http://schemas.microsoft.com/office/powerpoint/2010/main" val="3289602679"/>
      </p:ext>
    </p:extLst>
  </p:cSld>
  <p:clrMap bg1="lt1" tx1="dk1" bg2="lt2" tx2="dk2" accent1="accent1" accent2="accent2" accent3="accent3" accent4="accent4" accent5="accent5" accent6="accent6" hlink="hlink" folHlink="folHlink"/>
  <p:sldLayoutIdLst>
    <p:sldLayoutId id="2147483775" r:id="rId1"/>
  </p:sldLayoutIdLst>
  <p:hf hdr="0" ftr="0" dt="0"/>
  <p:txStyles>
    <p:titleStyle>
      <a:lvl1pPr algn="l" rtl="0" eaLnBrk="1" fontAlgn="base" hangingPunct="1">
        <a:lnSpc>
          <a:spcPct val="90000"/>
        </a:lnSpc>
        <a:spcBef>
          <a:spcPct val="0"/>
        </a:spcBef>
        <a:spcAft>
          <a:spcPct val="0"/>
        </a:spcAft>
        <a:defRPr sz="4400" kern="1200">
          <a:solidFill>
            <a:schemeClr val="tx1"/>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57" userDrawn="1">
          <p15:clr>
            <a:srgbClr val="F26B43"/>
          </p15:clr>
        </p15:guide>
        <p15:guide id="2" orient="horz" pos="146" userDrawn="1">
          <p15:clr>
            <a:srgbClr val="F26B43"/>
          </p15:clr>
        </p15:guide>
        <p15:guide id="3" orient="horz" pos="577" userDrawn="1">
          <p15:clr>
            <a:srgbClr val="F26B43"/>
          </p15:clr>
        </p15:guide>
        <p15:guide id="5" orient="horz" pos="940" userDrawn="1">
          <p15:clr>
            <a:srgbClr val="F26B43"/>
          </p15:clr>
        </p15:guide>
        <p15:guide id="8" orient="horz" pos="1302" userDrawn="1">
          <p15:clr>
            <a:srgbClr val="F26B43"/>
          </p15:clr>
        </p15:guide>
        <p15:guide id="12" pos="2812" userDrawn="1">
          <p15:clr>
            <a:srgbClr val="F26B43"/>
          </p15:clr>
        </p15:guide>
        <p15:guide id="13" pos="2948" userDrawn="1">
          <p15:clr>
            <a:srgbClr val="F26B43"/>
          </p15:clr>
        </p15:guide>
        <p15:guide id="14" pos="5103" userDrawn="1">
          <p15:clr>
            <a:srgbClr val="F26B43"/>
          </p15:clr>
        </p15:guide>
        <p15:guide id="15" pos="5443" userDrawn="1">
          <p15:clr>
            <a:srgbClr val="F26B43"/>
          </p15:clr>
        </p15:guide>
        <p15:guide id="16" orient="horz" pos="3094" userDrawn="1">
          <p15:clr>
            <a:srgbClr val="F26B43"/>
          </p15:clr>
        </p15:guide>
        <p15:guide id="17" pos="83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8">
            <a:extLst>
              <a:ext uri="{FF2B5EF4-FFF2-40B4-BE49-F238E27FC236}">
                <a16:creationId xmlns:a16="http://schemas.microsoft.com/office/drawing/2014/main" id="{49FADB86-0C3C-7C46-9514-661AF24791EA}"/>
              </a:ext>
            </a:extLst>
          </p:cNvPr>
          <p:cNvSpPr>
            <a:spLocks noChangeArrowheads="1"/>
          </p:cNvSpPr>
          <p:nvPr userDrawn="1"/>
        </p:nvSpPr>
        <p:spPr bwMode="auto">
          <a:xfrm>
            <a:off x="0" y="915988"/>
            <a:ext cx="9144000" cy="4227511"/>
          </a:xfrm>
          <a:prstGeom prst="rect">
            <a:avLst/>
          </a:prstGeom>
          <a:solidFill>
            <a:srgbClr val="0070B8"/>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lvl1pPr eaLnBrk="0" hangingPunct="0">
              <a:defRPr sz="2600">
                <a:solidFill>
                  <a:schemeClr val="tx1"/>
                </a:solidFill>
                <a:latin typeface="Arial Narrow" panose="020B0604020202020204" pitchFamily="34" charset="0"/>
                <a:ea typeface="ＭＳ Ｐゴシック" panose="020B0600070205080204" pitchFamily="34" charset="-128"/>
              </a:defRPr>
            </a:lvl1pPr>
            <a:lvl2pPr marL="742950" indent="-285750" eaLnBrk="0" hangingPunct="0">
              <a:defRPr sz="2600">
                <a:solidFill>
                  <a:schemeClr val="tx1"/>
                </a:solidFill>
                <a:latin typeface="Arial Narrow" panose="020B0604020202020204" pitchFamily="34" charset="0"/>
                <a:ea typeface="ＭＳ Ｐゴシック" panose="020B0600070205080204" pitchFamily="34" charset="-128"/>
              </a:defRPr>
            </a:lvl2pPr>
            <a:lvl3pPr marL="1143000" indent="-228600" eaLnBrk="0" hangingPunct="0">
              <a:defRPr sz="2600">
                <a:solidFill>
                  <a:schemeClr val="tx1"/>
                </a:solidFill>
                <a:latin typeface="Arial Narrow" panose="020B0604020202020204" pitchFamily="34" charset="0"/>
                <a:ea typeface="ＭＳ Ｐゴシック" panose="020B0600070205080204" pitchFamily="34" charset="-128"/>
              </a:defRPr>
            </a:lvl3pPr>
            <a:lvl4pPr marL="1600200" indent="-228600" eaLnBrk="0" hangingPunct="0">
              <a:defRPr sz="2600">
                <a:solidFill>
                  <a:schemeClr val="tx1"/>
                </a:solidFill>
                <a:latin typeface="Arial Narrow" panose="020B0604020202020204" pitchFamily="34" charset="0"/>
                <a:ea typeface="ＭＳ Ｐゴシック" panose="020B0600070205080204" pitchFamily="34" charset="-128"/>
              </a:defRPr>
            </a:lvl4pPr>
            <a:lvl5pPr marL="2057400" indent="-228600" eaLnBrk="0" hangingPunct="0">
              <a:defRPr sz="2600">
                <a:solidFill>
                  <a:schemeClr val="tx1"/>
                </a:solidFill>
                <a:latin typeface="Arial Narrow"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600">
                <a:solidFill>
                  <a:schemeClr val="tx1"/>
                </a:solidFill>
                <a:latin typeface="Arial Narrow"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600">
                <a:solidFill>
                  <a:schemeClr val="tx1"/>
                </a:solidFill>
                <a:latin typeface="Arial Narrow"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600">
                <a:solidFill>
                  <a:schemeClr val="tx1"/>
                </a:solidFill>
                <a:latin typeface="Arial Narrow"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600">
                <a:solidFill>
                  <a:schemeClr val="tx1"/>
                </a:solidFill>
                <a:latin typeface="Arial Narrow" panose="020B0604020202020204" pitchFamily="34" charset="0"/>
                <a:ea typeface="ＭＳ Ｐゴシック" panose="020B0600070205080204" pitchFamily="34" charset="-128"/>
              </a:defRPr>
            </a:lvl9pPr>
          </a:lstStyle>
          <a:p>
            <a:pPr eaLnBrk="1" hangingPunct="1">
              <a:defRPr/>
            </a:pPr>
            <a:endParaRPr lang="de-DE" altLang="de-DE"/>
          </a:p>
        </p:txBody>
      </p:sp>
      <p:pic>
        <p:nvPicPr>
          <p:cNvPr id="6" name="Grafik 5">
            <a:extLst>
              <a:ext uri="{FF2B5EF4-FFF2-40B4-BE49-F238E27FC236}">
                <a16:creationId xmlns:a16="http://schemas.microsoft.com/office/drawing/2014/main" id="{28A01E52-A9C5-A745-8343-8B9507CD684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7106334" y="204055"/>
            <a:ext cx="994678" cy="527466"/>
          </a:xfrm>
          <a:prstGeom prst="rect">
            <a:avLst/>
          </a:prstGeom>
        </p:spPr>
      </p:pic>
      <p:pic>
        <p:nvPicPr>
          <p:cNvPr id="8" name="Grafik 7">
            <a:extLst>
              <a:ext uri="{FF2B5EF4-FFF2-40B4-BE49-F238E27FC236}">
                <a16:creationId xmlns:a16="http://schemas.microsoft.com/office/drawing/2014/main" id="{F1713852-5CED-7148-93E5-0D78358EAD7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15546" y="234951"/>
            <a:ext cx="1095779" cy="219156"/>
          </a:xfrm>
          <a:prstGeom prst="rect">
            <a:avLst/>
          </a:prstGeom>
        </p:spPr>
      </p:pic>
    </p:spTree>
    <p:extLst>
      <p:ext uri="{BB962C8B-B14F-4D97-AF65-F5344CB8AC3E}">
        <p14:creationId xmlns:p14="http://schemas.microsoft.com/office/powerpoint/2010/main" val="713639796"/>
      </p:ext>
    </p:extLst>
  </p:cSld>
  <p:clrMap bg1="lt1" tx1="dk1" bg2="lt2" tx2="dk2" accent1="accent1" accent2="accent2" accent3="accent3" accent4="accent4" accent5="accent5" accent6="accent6" hlink="hlink" folHlink="folHlink"/>
  <p:sldLayoutIdLst>
    <p:sldLayoutId id="2147483783" r:id="rId1"/>
  </p:sldLayoutIdLst>
  <p:hf hdr="0" ftr="0" dt="0"/>
  <p:txStyles>
    <p:titleStyle>
      <a:lvl1pPr algn="l" rtl="0" eaLnBrk="1" fontAlgn="base" hangingPunct="1">
        <a:lnSpc>
          <a:spcPct val="90000"/>
        </a:lnSpc>
        <a:spcBef>
          <a:spcPct val="0"/>
        </a:spcBef>
        <a:spcAft>
          <a:spcPct val="0"/>
        </a:spcAft>
        <a:defRPr sz="4400" kern="1200">
          <a:solidFill>
            <a:schemeClr val="tx1"/>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57" userDrawn="1">
          <p15:clr>
            <a:srgbClr val="F26B43"/>
          </p15:clr>
        </p15:guide>
        <p15:guide id="2" orient="horz" pos="146" userDrawn="1">
          <p15:clr>
            <a:srgbClr val="F26B43"/>
          </p15:clr>
        </p15:guide>
        <p15:guide id="3" orient="horz" pos="577" userDrawn="1">
          <p15:clr>
            <a:srgbClr val="F26B43"/>
          </p15:clr>
        </p15:guide>
        <p15:guide id="5" orient="horz" pos="940" userDrawn="1">
          <p15:clr>
            <a:srgbClr val="F26B43"/>
          </p15:clr>
        </p15:guide>
        <p15:guide id="8" orient="horz" pos="1302" userDrawn="1">
          <p15:clr>
            <a:srgbClr val="F26B43"/>
          </p15:clr>
        </p15:guide>
        <p15:guide id="12" pos="2812" userDrawn="1">
          <p15:clr>
            <a:srgbClr val="F26B43"/>
          </p15:clr>
        </p15:guide>
        <p15:guide id="13" pos="2948" userDrawn="1">
          <p15:clr>
            <a:srgbClr val="F26B43"/>
          </p15:clr>
        </p15:guide>
        <p15:guide id="14" pos="5103" userDrawn="1">
          <p15:clr>
            <a:srgbClr val="F26B43"/>
          </p15:clr>
        </p15:guide>
        <p15:guide id="15" pos="5443" userDrawn="1">
          <p15:clr>
            <a:srgbClr val="F26B43"/>
          </p15:clr>
        </p15:guide>
        <p15:guide id="16" orient="horz" pos="3094" userDrawn="1">
          <p15:clr>
            <a:srgbClr val="F26B43"/>
          </p15:clr>
        </p15:guide>
        <p15:guide id="17" pos="839"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Foliennummernplatzhalter 1">
            <a:extLst>
              <a:ext uri="{FF2B5EF4-FFF2-40B4-BE49-F238E27FC236}">
                <a16:creationId xmlns:a16="http://schemas.microsoft.com/office/drawing/2014/main" id="{A6453FE4-F7BF-4ECE-A2ED-822910932274}"/>
              </a:ext>
            </a:extLst>
          </p:cNvPr>
          <p:cNvSpPr>
            <a:spLocks noGrp="1"/>
          </p:cNvSpPr>
          <p:nvPr>
            <p:ph type="sldNum" sz="quarter" idx="4"/>
          </p:nvPr>
        </p:nvSpPr>
        <p:spPr>
          <a:xfrm>
            <a:off x="8101013" y="224091"/>
            <a:ext cx="53975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DE1226C2-F133-44DF-AAED-DC1E350BCD78}" type="slidenum">
              <a:rPr lang="de-CH" smtClean="0"/>
              <a:t>‹Nr.›</a:t>
            </a:fld>
            <a:endParaRPr lang="de-CH" dirty="0"/>
          </a:p>
        </p:txBody>
      </p:sp>
      <p:pic>
        <p:nvPicPr>
          <p:cNvPr id="4" name="Grafik 3">
            <a:extLst>
              <a:ext uri="{FF2B5EF4-FFF2-40B4-BE49-F238E27FC236}">
                <a16:creationId xmlns:a16="http://schemas.microsoft.com/office/drawing/2014/main" id="{BD12559B-2930-4332-838D-5E2C8A4C8765}"/>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p:blipFill>
        <p:spPr>
          <a:xfrm>
            <a:off x="7106334" y="204055"/>
            <a:ext cx="994678" cy="527466"/>
          </a:xfrm>
          <a:prstGeom prst="rect">
            <a:avLst/>
          </a:prstGeom>
        </p:spPr>
      </p:pic>
      <p:pic>
        <p:nvPicPr>
          <p:cNvPr id="6" name="Grafik 5">
            <a:extLst>
              <a:ext uri="{FF2B5EF4-FFF2-40B4-BE49-F238E27FC236}">
                <a16:creationId xmlns:a16="http://schemas.microsoft.com/office/drawing/2014/main" id="{9C812A7C-6032-AA40-8EC9-FC343C20DE42}"/>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615546" y="234951"/>
            <a:ext cx="1095779" cy="219156"/>
          </a:xfrm>
          <a:prstGeom prst="rect">
            <a:avLst/>
          </a:prstGeom>
        </p:spPr>
      </p:pic>
    </p:spTree>
    <p:extLst>
      <p:ext uri="{BB962C8B-B14F-4D97-AF65-F5344CB8AC3E}">
        <p14:creationId xmlns:p14="http://schemas.microsoft.com/office/powerpoint/2010/main" val="1880405088"/>
      </p:ext>
    </p:extLst>
  </p:cSld>
  <p:clrMap bg1="lt1" tx1="dk1" bg2="lt2" tx2="dk2" accent1="accent1" accent2="accent2" accent3="accent3" accent4="accent4" accent5="accent5" accent6="accent6" hlink="hlink" folHlink="folHlink"/>
  <p:sldLayoutIdLst>
    <p:sldLayoutId id="2147483801" r:id="rId1"/>
    <p:sldLayoutId id="2147483802" r:id="rId2"/>
    <p:sldLayoutId id="2147483803" r:id="rId3"/>
    <p:sldLayoutId id="2147483804" r:id="rId4"/>
    <p:sldLayoutId id="2147483805" r:id="rId5"/>
    <p:sldLayoutId id="2147483806" r:id="rId6"/>
    <p:sldLayoutId id="2147483807" r:id="rId7"/>
    <p:sldLayoutId id="2147483808" r:id="rId8"/>
    <p:sldLayoutId id="2147483809" r:id="rId9"/>
    <p:sldLayoutId id="2147483810" r:id="rId10"/>
    <p:sldLayoutId id="2147483811" r:id="rId11"/>
    <p:sldLayoutId id="2147483812" r:id="rId12"/>
    <p:sldLayoutId id="2147483813" r:id="rId13"/>
    <p:sldLayoutId id="2147483814" r:id="rId14"/>
  </p:sldLayoutIdLst>
  <p:hf hdr="0" ftr="0" dt="0"/>
  <p:txStyles>
    <p:titleStyle>
      <a:lvl1pPr algn="l" rtl="0" eaLnBrk="0" fontAlgn="base" hangingPunct="0">
        <a:spcBef>
          <a:spcPct val="0"/>
        </a:spcBef>
        <a:spcAft>
          <a:spcPct val="0"/>
        </a:spcAft>
        <a:defRPr sz="3300">
          <a:solidFill>
            <a:schemeClr val="tx1"/>
          </a:solidFill>
          <a:latin typeface="+mj-lt"/>
          <a:ea typeface="ＭＳ Ｐゴシック" charset="0"/>
          <a:cs typeface="+mj-cs"/>
        </a:defRPr>
      </a:lvl1pPr>
      <a:lvl2pPr algn="l" rtl="0" eaLnBrk="0" fontAlgn="base" hangingPunct="0">
        <a:spcBef>
          <a:spcPct val="0"/>
        </a:spcBef>
        <a:spcAft>
          <a:spcPct val="0"/>
        </a:spcAft>
        <a:defRPr sz="3300">
          <a:solidFill>
            <a:schemeClr val="tx1"/>
          </a:solidFill>
          <a:latin typeface="Arial Narrow" pitchFamily="34" charset="0"/>
          <a:ea typeface="ＭＳ Ｐゴシック" charset="0"/>
          <a:cs typeface="Arial" charset="0"/>
        </a:defRPr>
      </a:lvl2pPr>
      <a:lvl3pPr algn="l" rtl="0" eaLnBrk="0" fontAlgn="base" hangingPunct="0">
        <a:spcBef>
          <a:spcPct val="0"/>
        </a:spcBef>
        <a:spcAft>
          <a:spcPct val="0"/>
        </a:spcAft>
        <a:defRPr sz="3300">
          <a:solidFill>
            <a:schemeClr val="tx1"/>
          </a:solidFill>
          <a:latin typeface="Arial Narrow" pitchFamily="34" charset="0"/>
          <a:ea typeface="ＭＳ Ｐゴシック" charset="0"/>
          <a:cs typeface="Arial" charset="0"/>
        </a:defRPr>
      </a:lvl3pPr>
      <a:lvl4pPr algn="l" rtl="0" eaLnBrk="0" fontAlgn="base" hangingPunct="0">
        <a:spcBef>
          <a:spcPct val="0"/>
        </a:spcBef>
        <a:spcAft>
          <a:spcPct val="0"/>
        </a:spcAft>
        <a:defRPr sz="3300">
          <a:solidFill>
            <a:schemeClr val="tx1"/>
          </a:solidFill>
          <a:latin typeface="Arial Narrow" pitchFamily="34" charset="0"/>
          <a:ea typeface="ＭＳ Ｐゴシック" charset="0"/>
          <a:cs typeface="Arial" charset="0"/>
        </a:defRPr>
      </a:lvl4pPr>
      <a:lvl5pPr algn="l" rtl="0" eaLnBrk="0" fontAlgn="base" hangingPunct="0">
        <a:spcBef>
          <a:spcPct val="0"/>
        </a:spcBef>
        <a:spcAft>
          <a:spcPct val="0"/>
        </a:spcAft>
        <a:defRPr sz="3300">
          <a:solidFill>
            <a:schemeClr val="tx1"/>
          </a:solidFill>
          <a:latin typeface="Arial Narrow" pitchFamily="34" charset="0"/>
          <a:ea typeface="ＭＳ Ｐゴシック" charset="0"/>
          <a:cs typeface="Arial" charset="0"/>
        </a:defRPr>
      </a:lvl5pPr>
      <a:lvl6pPr marL="457200" algn="l" rtl="0" eaLnBrk="1" fontAlgn="base" hangingPunct="1">
        <a:spcBef>
          <a:spcPct val="0"/>
        </a:spcBef>
        <a:spcAft>
          <a:spcPct val="0"/>
        </a:spcAft>
        <a:defRPr sz="3300">
          <a:solidFill>
            <a:schemeClr val="tx2"/>
          </a:solidFill>
          <a:latin typeface="Arial Narrow" pitchFamily="34" charset="0"/>
          <a:cs typeface="Arial" charset="0"/>
        </a:defRPr>
      </a:lvl6pPr>
      <a:lvl7pPr marL="914400" algn="l" rtl="0" eaLnBrk="1" fontAlgn="base" hangingPunct="1">
        <a:spcBef>
          <a:spcPct val="0"/>
        </a:spcBef>
        <a:spcAft>
          <a:spcPct val="0"/>
        </a:spcAft>
        <a:defRPr sz="3300">
          <a:solidFill>
            <a:schemeClr val="tx2"/>
          </a:solidFill>
          <a:latin typeface="Arial Narrow" pitchFamily="34" charset="0"/>
          <a:cs typeface="Arial" charset="0"/>
        </a:defRPr>
      </a:lvl7pPr>
      <a:lvl8pPr marL="1371600" algn="l" rtl="0" eaLnBrk="1" fontAlgn="base" hangingPunct="1">
        <a:spcBef>
          <a:spcPct val="0"/>
        </a:spcBef>
        <a:spcAft>
          <a:spcPct val="0"/>
        </a:spcAft>
        <a:defRPr sz="3300">
          <a:solidFill>
            <a:schemeClr val="tx2"/>
          </a:solidFill>
          <a:latin typeface="Arial Narrow" pitchFamily="34" charset="0"/>
          <a:cs typeface="Arial" charset="0"/>
        </a:defRPr>
      </a:lvl8pPr>
      <a:lvl9pPr marL="1828800" algn="l" rtl="0" eaLnBrk="1" fontAlgn="base" hangingPunct="1">
        <a:spcBef>
          <a:spcPct val="0"/>
        </a:spcBef>
        <a:spcAft>
          <a:spcPct val="0"/>
        </a:spcAft>
        <a:defRPr sz="3300">
          <a:solidFill>
            <a:schemeClr val="tx2"/>
          </a:solidFill>
          <a:latin typeface="Arial Narrow" pitchFamily="34" charset="0"/>
          <a:cs typeface="Arial" charset="0"/>
        </a:defRPr>
      </a:lvl9pPr>
    </p:titleStyle>
    <p:bodyStyle>
      <a:lvl1pPr marL="342900" indent="-342900" algn="l" rtl="0" eaLnBrk="0" fontAlgn="base" hangingPunct="0">
        <a:lnSpc>
          <a:spcPts val="3200"/>
        </a:lnSpc>
        <a:spcBef>
          <a:spcPts val="1600"/>
        </a:spcBef>
        <a:spcAft>
          <a:spcPct val="0"/>
        </a:spcAft>
        <a:defRPr sz="2600">
          <a:solidFill>
            <a:schemeClr val="tx1"/>
          </a:solidFill>
          <a:latin typeface="+mn-lt"/>
          <a:ea typeface="ＭＳ Ｐゴシック" charset="0"/>
          <a:cs typeface="+mn-cs"/>
        </a:defRPr>
      </a:lvl1pPr>
      <a:lvl2pPr marL="355600" indent="-354013" algn="l" rtl="0" eaLnBrk="0" fontAlgn="base" hangingPunct="0">
        <a:lnSpc>
          <a:spcPts val="3200"/>
        </a:lnSpc>
        <a:spcBef>
          <a:spcPts val="1600"/>
        </a:spcBef>
        <a:spcAft>
          <a:spcPct val="0"/>
        </a:spcAft>
        <a:buFont typeface="Wingdings" pitchFamily="2" charset="2"/>
        <a:buChar char="§"/>
        <a:defRPr sz="2600">
          <a:solidFill>
            <a:schemeClr val="tx1"/>
          </a:solidFill>
          <a:latin typeface="+mn-lt"/>
          <a:ea typeface="Arial" charset="0"/>
          <a:cs typeface="+mn-cs"/>
        </a:defRPr>
      </a:lvl2pPr>
      <a:lvl3pPr marL="723900" indent="-366713" algn="l" rtl="0" eaLnBrk="0" fontAlgn="base" hangingPunct="0">
        <a:lnSpc>
          <a:spcPts val="3200"/>
        </a:lnSpc>
        <a:spcBef>
          <a:spcPts val="1600"/>
        </a:spcBef>
        <a:spcAft>
          <a:spcPct val="0"/>
        </a:spcAft>
        <a:buFont typeface="Wingdings" pitchFamily="2" charset="2"/>
        <a:buChar char="§"/>
        <a:defRPr sz="2600">
          <a:solidFill>
            <a:schemeClr val="tx1"/>
          </a:solidFill>
          <a:latin typeface="+mn-lt"/>
          <a:ea typeface="Arial" charset="0"/>
          <a:cs typeface="+mn-cs"/>
        </a:defRPr>
      </a:lvl3pPr>
      <a:lvl4pPr marL="1068388" indent="-342900" algn="l" rtl="0" eaLnBrk="0" fontAlgn="base" hangingPunct="0">
        <a:lnSpc>
          <a:spcPts val="3200"/>
        </a:lnSpc>
        <a:spcBef>
          <a:spcPts val="1600"/>
        </a:spcBef>
        <a:spcAft>
          <a:spcPct val="0"/>
        </a:spcAft>
        <a:buFont typeface="Wingdings" pitchFamily="2" charset="2"/>
        <a:buChar char="§"/>
        <a:defRPr sz="2600">
          <a:solidFill>
            <a:schemeClr val="tx1"/>
          </a:solidFill>
          <a:latin typeface="+mn-lt"/>
          <a:ea typeface="Arial" charset="0"/>
          <a:cs typeface="+mn-cs"/>
        </a:defRPr>
      </a:lvl4pPr>
      <a:lvl5pPr marL="1449388" indent="-379413" algn="l" rtl="0" eaLnBrk="0" fontAlgn="base" hangingPunct="0">
        <a:lnSpc>
          <a:spcPts val="3200"/>
        </a:lnSpc>
        <a:spcBef>
          <a:spcPts val="1600"/>
        </a:spcBef>
        <a:spcAft>
          <a:spcPct val="0"/>
        </a:spcAft>
        <a:buFont typeface="Wingdings" pitchFamily="2" charset="2"/>
        <a:buChar char="§"/>
        <a:defRPr sz="2600">
          <a:solidFill>
            <a:schemeClr val="tx1"/>
          </a:solidFill>
          <a:latin typeface="+mn-lt"/>
          <a:ea typeface="Arial" charset="0"/>
          <a:cs typeface="+mn-cs"/>
        </a:defRPr>
      </a:lvl5pPr>
      <a:lvl6pPr marL="18970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6pPr>
      <a:lvl7pPr marL="23542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7pPr>
      <a:lvl8pPr marL="28114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8pPr>
      <a:lvl9pPr marL="32686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57" userDrawn="1">
          <p15:clr>
            <a:srgbClr val="F26B43"/>
          </p15:clr>
        </p15:guide>
        <p15:guide id="2" orient="horz" pos="146" userDrawn="1">
          <p15:clr>
            <a:srgbClr val="F26B43"/>
          </p15:clr>
        </p15:guide>
        <p15:guide id="3" orient="horz" pos="577" userDrawn="1">
          <p15:clr>
            <a:srgbClr val="F26B43"/>
          </p15:clr>
        </p15:guide>
        <p15:guide id="5" orient="horz" pos="940" userDrawn="1">
          <p15:clr>
            <a:srgbClr val="F26B43"/>
          </p15:clr>
        </p15:guide>
        <p15:guide id="6" orient="horz" pos="1302" userDrawn="1">
          <p15:clr>
            <a:srgbClr val="F26B43"/>
          </p15:clr>
        </p15:guide>
        <p15:guide id="11" pos="2812" userDrawn="1">
          <p15:clr>
            <a:srgbClr val="F26B43"/>
          </p15:clr>
        </p15:guide>
        <p15:guide id="12" pos="2948" userDrawn="1">
          <p15:clr>
            <a:srgbClr val="F26B43"/>
          </p15:clr>
        </p15:guide>
        <p15:guide id="13" pos="5103" userDrawn="1">
          <p15:clr>
            <a:srgbClr val="F26B43"/>
          </p15:clr>
        </p15:guide>
        <p15:guide id="14" pos="5443" userDrawn="1">
          <p15:clr>
            <a:srgbClr val="F26B43"/>
          </p15:clr>
        </p15:guide>
        <p15:guide id="15" orient="horz" pos="3094" userDrawn="1">
          <p15:clr>
            <a:srgbClr val="F26B43"/>
          </p15:clr>
        </p15:guide>
        <p15:guide id="16" orient="horz" pos="2074" userDrawn="1">
          <p15:clr>
            <a:srgbClr val="F26B43"/>
          </p15:clr>
        </p15:guide>
        <p15:guide id="17" orient="horz" pos="1960"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DB7E49CB-C156-C940-8B1B-FD86085114BB}"/>
              </a:ext>
            </a:extLst>
          </p:cNvPr>
          <p:cNvPicPr>
            <a:picLocks noChangeAspect="1"/>
          </p:cNvPicPr>
          <p:nvPr userDrawn="1"/>
        </p:nvPicPr>
        <p:blipFill rotWithShape="1">
          <a:blip r:embed="rId16">
            <a:extLst>
              <a:ext uri="{28A0092B-C50C-407E-A947-70E740481C1C}">
                <a14:useLocalDpi xmlns:a14="http://schemas.microsoft.com/office/drawing/2010/main" val="0"/>
              </a:ext>
            </a:extLst>
          </a:blip>
          <a:srcRect l="23786" t="20212" r="930" b="4504"/>
          <a:stretch/>
        </p:blipFill>
        <p:spPr>
          <a:xfrm flipV="1">
            <a:off x="4612328" y="0"/>
            <a:ext cx="4531672" cy="5143500"/>
          </a:xfrm>
          <a:prstGeom prst="rect">
            <a:avLst/>
          </a:prstGeom>
        </p:spPr>
      </p:pic>
      <p:sp>
        <p:nvSpPr>
          <p:cNvPr id="3" name="Foliennummernplatzhalter 1">
            <a:extLst>
              <a:ext uri="{FF2B5EF4-FFF2-40B4-BE49-F238E27FC236}">
                <a16:creationId xmlns:a16="http://schemas.microsoft.com/office/drawing/2014/main" id="{A6453FE4-F7BF-4ECE-A2ED-822910932274}"/>
              </a:ext>
            </a:extLst>
          </p:cNvPr>
          <p:cNvSpPr>
            <a:spLocks noGrp="1"/>
          </p:cNvSpPr>
          <p:nvPr>
            <p:ph type="sldNum" sz="quarter" idx="4"/>
          </p:nvPr>
        </p:nvSpPr>
        <p:spPr>
          <a:xfrm>
            <a:off x="8101013" y="224091"/>
            <a:ext cx="53975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DE1226C2-F133-44DF-AAED-DC1E350BCD78}" type="slidenum">
              <a:rPr lang="de-CH" smtClean="0"/>
              <a:t>‹Nr.›</a:t>
            </a:fld>
            <a:endParaRPr lang="de-CH" dirty="0"/>
          </a:p>
        </p:txBody>
      </p:sp>
      <p:pic>
        <p:nvPicPr>
          <p:cNvPr id="4" name="Grafik 3">
            <a:extLst>
              <a:ext uri="{FF2B5EF4-FFF2-40B4-BE49-F238E27FC236}">
                <a16:creationId xmlns:a16="http://schemas.microsoft.com/office/drawing/2014/main" id="{BD12559B-2930-4332-838D-5E2C8A4C8765}"/>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p:blipFill>
        <p:spPr>
          <a:xfrm>
            <a:off x="7106334" y="204055"/>
            <a:ext cx="994678" cy="527466"/>
          </a:xfrm>
          <a:prstGeom prst="rect">
            <a:avLst/>
          </a:prstGeom>
        </p:spPr>
      </p:pic>
      <p:pic>
        <p:nvPicPr>
          <p:cNvPr id="6" name="Grafik 5">
            <a:extLst>
              <a:ext uri="{FF2B5EF4-FFF2-40B4-BE49-F238E27FC236}">
                <a16:creationId xmlns:a16="http://schemas.microsoft.com/office/drawing/2014/main" id="{9C812A7C-6032-AA40-8EC9-FC343C20DE42}"/>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615546" y="234951"/>
            <a:ext cx="1095779" cy="219156"/>
          </a:xfrm>
          <a:prstGeom prst="rect">
            <a:avLst/>
          </a:prstGeom>
        </p:spPr>
      </p:pic>
    </p:spTree>
  </p:cSld>
  <p:clrMap bg1="lt1" tx1="dk1" bg2="lt2" tx2="dk2" accent1="accent1" accent2="accent2" accent3="accent3" accent4="accent4" accent5="accent5" accent6="accent6" hlink="hlink" folHlink="folHlink"/>
  <p:sldLayoutIdLst>
    <p:sldLayoutId id="2147483759" r:id="rId1"/>
    <p:sldLayoutId id="2147483760" r:id="rId2"/>
    <p:sldLayoutId id="2147483798" r:id="rId3"/>
    <p:sldLayoutId id="2147483761" r:id="rId4"/>
    <p:sldLayoutId id="2147483773" r:id="rId5"/>
    <p:sldLayoutId id="2147483799" r:id="rId6"/>
    <p:sldLayoutId id="2147483776" r:id="rId7"/>
    <p:sldLayoutId id="2147483764" r:id="rId8"/>
    <p:sldLayoutId id="2147483765" r:id="rId9"/>
    <p:sldLayoutId id="2147483763" r:id="rId10"/>
    <p:sldLayoutId id="2147483777" r:id="rId11"/>
    <p:sldLayoutId id="2147483778" r:id="rId12"/>
    <p:sldLayoutId id="2147483779" r:id="rId13"/>
    <p:sldLayoutId id="2147483780" r:id="rId14"/>
  </p:sldLayoutIdLst>
  <p:hf hdr="0" ftr="0" dt="0"/>
  <p:txStyles>
    <p:titleStyle>
      <a:lvl1pPr algn="l" rtl="0" eaLnBrk="0" fontAlgn="base" hangingPunct="0">
        <a:spcBef>
          <a:spcPct val="0"/>
        </a:spcBef>
        <a:spcAft>
          <a:spcPct val="0"/>
        </a:spcAft>
        <a:defRPr sz="3300">
          <a:solidFill>
            <a:schemeClr val="tx1"/>
          </a:solidFill>
          <a:latin typeface="+mj-lt"/>
          <a:ea typeface="ＭＳ Ｐゴシック" charset="0"/>
          <a:cs typeface="+mj-cs"/>
        </a:defRPr>
      </a:lvl1pPr>
      <a:lvl2pPr algn="l" rtl="0" eaLnBrk="0" fontAlgn="base" hangingPunct="0">
        <a:spcBef>
          <a:spcPct val="0"/>
        </a:spcBef>
        <a:spcAft>
          <a:spcPct val="0"/>
        </a:spcAft>
        <a:defRPr sz="3300">
          <a:solidFill>
            <a:schemeClr val="tx1"/>
          </a:solidFill>
          <a:latin typeface="Arial Narrow" pitchFamily="34" charset="0"/>
          <a:ea typeface="ＭＳ Ｐゴシック" charset="0"/>
          <a:cs typeface="Arial" charset="0"/>
        </a:defRPr>
      </a:lvl2pPr>
      <a:lvl3pPr algn="l" rtl="0" eaLnBrk="0" fontAlgn="base" hangingPunct="0">
        <a:spcBef>
          <a:spcPct val="0"/>
        </a:spcBef>
        <a:spcAft>
          <a:spcPct val="0"/>
        </a:spcAft>
        <a:defRPr sz="3300">
          <a:solidFill>
            <a:schemeClr val="tx1"/>
          </a:solidFill>
          <a:latin typeface="Arial Narrow" pitchFamily="34" charset="0"/>
          <a:ea typeface="ＭＳ Ｐゴシック" charset="0"/>
          <a:cs typeface="Arial" charset="0"/>
        </a:defRPr>
      </a:lvl3pPr>
      <a:lvl4pPr algn="l" rtl="0" eaLnBrk="0" fontAlgn="base" hangingPunct="0">
        <a:spcBef>
          <a:spcPct val="0"/>
        </a:spcBef>
        <a:spcAft>
          <a:spcPct val="0"/>
        </a:spcAft>
        <a:defRPr sz="3300">
          <a:solidFill>
            <a:schemeClr val="tx1"/>
          </a:solidFill>
          <a:latin typeface="Arial Narrow" pitchFamily="34" charset="0"/>
          <a:ea typeface="ＭＳ Ｐゴシック" charset="0"/>
          <a:cs typeface="Arial" charset="0"/>
        </a:defRPr>
      </a:lvl4pPr>
      <a:lvl5pPr algn="l" rtl="0" eaLnBrk="0" fontAlgn="base" hangingPunct="0">
        <a:spcBef>
          <a:spcPct val="0"/>
        </a:spcBef>
        <a:spcAft>
          <a:spcPct val="0"/>
        </a:spcAft>
        <a:defRPr sz="3300">
          <a:solidFill>
            <a:schemeClr val="tx1"/>
          </a:solidFill>
          <a:latin typeface="Arial Narrow" pitchFamily="34" charset="0"/>
          <a:ea typeface="ＭＳ Ｐゴシック" charset="0"/>
          <a:cs typeface="Arial" charset="0"/>
        </a:defRPr>
      </a:lvl5pPr>
      <a:lvl6pPr marL="457200" algn="l" rtl="0" eaLnBrk="1" fontAlgn="base" hangingPunct="1">
        <a:spcBef>
          <a:spcPct val="0"/>
        </a:spcBef>
        <a:spcAft>
          <a:spcPct val="0"/>
        </a:spcAft>
        <a:defRPr sz="3300">
          <a:solidFill>
            <a:schemeClr val="tx2"/>
          </a:solidFill>
          <a:latin typeface="Arial Narrow" pitchFamily="34" charset="0"/>
          <a:cs typeface="Arial" charset="0"/>
        </a:defRPr>
      </a:lvl6pPr>
      <a:lvl7pPr marL="914400" algn="l" rtl="0" eaLnBrk="1" fontAlgn="base" hangingPunct="1">
        <a:spcBef>
          <a:spcPct val="0"/>
        </a:spcBef>
        <a:spcAft>
          <a:spcPct val="0"/>
        </a:spcAft>
        <a:defRPr sz="3300">
          <a:solidFill>
            <a:schemeClr val="tx2"/>
          </a:solidFill>
          <a:latin typeface="Arial Narrow" pitchFamily="34" charset="0"/>
          <a:cs typeface="Arial" charset="0"/>
        </a:defRPr>
      </a:lvl7pPr>
      <a:lvl8pPr marL="1371600" algn="l" rtl="0" eaLnBrk="1" fontAlgn="base" hangingPunct="1">
        <a:spcBef>
          <a:spcPct val="0"/>
        </a:spcBef>
        <a:spcAft>
          <a:spcPct val="0"/>
        </a:spcAft>
        <a:defRPr sz="3300">
          <a:solidFill>
            <a:schemeClr val="tx2"/>
          </a:solidFill>
          <a:latin typeface="Arial Narrow" pitchFamily="34" charset="0"/>
          <a:cs typeface="Arial" charset="0"/>
        </a:defRPr>
      </a:lvl8pPr>
      <a:lvl9pPr marL="1828800" algn="l" rtl="0" eaLnBrk="1" fontAlgn="base" hangingPunct="1">
        <a:spcBef>
          <a:spcPct val="0"/>
        </a:spcBef>
        <a:spcAft>
          <a:spcPct val="0"/>
        </a:spcAft>
        <a:defRPr sz="3300">
          <a:solidFill>
            <a:schemeClr val="tx2"/>
          </a:solidFill>
          <a:latin typeface="Arial Narrow" pitchFamily="34" charset="0"/>
          <a:cs typeface="Arial" charset="0"/>
        </a:defRPr>
      </a:lvl9pPr>
    </p:titleStyle>
    <p:bodyStyle>
      <a:lvl1pPr marL="342900" indent="-342900" algn="l" rtl="0" eaLnBrk="0" fontAlgn="base" hangingPunct="0">
        <a:lnSpc>
          <a:spcPts val="3200"/>
        </a:lnSpc>
        <a:spcBef>
          <a:spcPts val="1600"/>
        </a:spcBef>
        <a:spcAft>
          <a:spcPct val="0"/>
        </a:spcAft>
        <a:defRPr sz="2600">
          <a:solidFill>
            <a:schemeClr val="tx1"/>
          </a:solidFill>
          <a:latin typeface="+mn-lt"/>
          <a:ea typeface="ＭＳ Ｐゴシック" charset="0"/>
          <a:cs typeface="+mn-cs"/>
        </a:defRPr>
      </a:lvl1pPr>
      <a:lvl2pPr marL="355600" indent="-354013" algn="l" rtl="0" eaLnBrk="0" fontAlgn="base" hangingPunct="0">
        <a:lnSpc>
          <a:spcPts val="3200"/>
        </a:lnSpc>
        <a:spcBef>
          <a:spcPts val="1600"/>
        </a:spcBef>
        <a:spcAft>
          <a:spcPct val="0"/>
        </a:spcAft>
        <a:buFont typeface="Wingdings" pitchFamily="2" charset="2"/>
        <a:buChar char="§"/>
        <a:defRPr sz="2600">
          <a:solidFill>
            <a:schemeClr val="tx1"/>
          </a:solidFill>
          <a:latin typeface="+mn-lt"/>
          <a:ea typeface="Arial" charset="0"/>
          <a:cs typeface="+mn-cs"/>
        </a:defRPr>
      </a:lvl2pPr>
      <a:lvl3pPr marL="723900" indent="-366713" algn="l" rtl="0" eaLnBrk="0" fontAlgn="base" hangingPunct="0">
        <a:lnSpc>
          <a:spcPts val="3200"/>
        </a:lnSpc>
        <a:spcBef>
          <a:spcPts val="1600"/>
        </a:spcBef>
        <a:spcAft>
          <a:spcPct val="0"/>
        </a:spcAft>
        <a:buFont typeface="Wingdings" pitchFamily="2" charset="2"/>
        <a:buChar char="§"/>
        <a:defRPr sz="2600">
          <a:solidFill>
            <a:schemeClr val="tx1"/>
          </a:solidFill>
          <a:latin typeface="+mn-lt"/>
          <a:ea typeface="Arial" charset="0"/>
          <a:cs typeface="+mn-cs"/>
        </a:defRPr>
      </a:lvl3pPr>
      <a:lvl4pPr marL="1068388" indent="-342900" algn="l" rtl="0" eaLnBrk="0" fontAlgn="base" hangingPunct="0">
        <a:lnSpc>
          <a:spcPts val="3200"/>
        </a:lnSpc>
        <a:spcBef>
          <a:spcPts val="1600"/>
        </a:spcBef>
        <a:spcAft>
          <a:spcPct val="0"/>
        </a:spcAft>
        <a:buFont typeface="Wingdings" pitchFamily="2" charset="2"/>
        <a:buChar char="§"/>
        <a:defRPr sz="2600">
          <a:solidFill>
            <a:schemeClr val="tx1"/>
          </a:solidFill>
          <a:latin typeface="+mn-lt"/>
          <a:ea typeface="Arial" charset="0"/>
          <a:cs typeface="+mn-cs"/>
        </a:defRPr>
      </a:lvl4pPr>
      <a:lvl5pPr marL="1449388" indent="-379413" algn="l" rtl="0" eaLnBrk="0" fontAlgn="base" hangingPunct="0">
        <a:lnSpc>
          <a:spcPts val="3200"/>
        </a:lnSpc>
        <a:spcBef>
          <a:spcPts val="1600"/>
        </a:spcBef>
        <a:spcAft>
          <a:spcPct val="0"/>
        </a:spcAft>
        <a:buFont typeface="Wingdings" pitchFamily="2" charset="2"/>
        <a:buChar char="§"/>
        <a:defRPr sz="2600">
          <a:solidFill>
            <a:schemeClr val="tx1"/>
          </a:solidFill>
          <a:latin typeface="+mn-lt"/>
          <a:ea typeface="Arial" charset="0"/>
          <a:cs typeface="+mn-cs"/>
        </a:defRPr>
      </a:lvl5pPr>
      <a:lvl6pPr marL="18970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6pPr>
      <a:lvl7pPr marL="23542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7pPr>
      <a:lvl8pPr marL="28114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8pPr>
      <a:lvl9pPr marL="32686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57" userDrawn="1">
          <p15:clr>
            <a:srgbClr val="F26B43"/>
          </p15:clr>
        </p15:guide>
        <p15:guide id="2" orient="horz" pos="146" userDrawn="1">
          <p15:clr>
            <a:srgbClr val="F26B43"/>
          </p15:clr>
        </p15:guide>
        <p15:guide id="3" orient="horz" pos="577" userDrawn="1">
          <p15:clr>
            <a:srgbClr val="F26B43"/>
          </p15:clr>
        </p15:guide>
        <p15:guide id="5" orient="horz" pos="940" userDrawn="1">
          <p15:clr>
            <a:srgbClr val="F26B43"/>
          </p15:clr>
        </p15:guide>
        <p15:guide id="6" orient="horz" pos="1302" userDrawn="1">
          <p15:clr>
            <a:srgbClr val="F26B43"/>
          </p15:clr>
        </p15:guide>
        <p15:guide id="11" pos="2812" userDrawn="1">
          <p15:clr>
            <a:srgbClr val="F26B43"/>
          </p15:clr>
        </p15:guide>
        <p15:guide id="12" pos="2948" userDrawn="1">
          <p15:clr>
            <a:srgbClr val="F26B43"/>
          </p15:clr>
        </p15:guide>
        <p15:guide id="13" pos="5103" userDrawn="1">
          <p15:clr>
            <a:srgbClr val="F26B43"/>
          </p15:clr>
        </p15:guide>
        <p15:guide id="14" pos="5443" userDrawn="1">
          <p15:clr>
            <a:srgbClr val="F26B43"/>
          </p15:clr>
        </p15:guide>
        <p15:guide id="15" orient="horz" pos="3094" userDrawn="1">
          <p15:clr>
            <a:srgbClr val="F26B43"/>
          </p15:clr>
        </p15:guide>
        <p15:guide id="16" orient="horz" pos="2074" userDrawn="1">
          <p15:clr>
            <a:srgbClr val="F26B43"/>
          </p15:clr>
        </p15:guide>
        <p15:guide id="17" orient="horz" pos="1960"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DB7E49CB-C156-C940-8B1B-FD86085114BB}"/>
              </a:ext>
            </a:extLst>
          </p:cNvPr>
          <p:cNvPicPr>
            <a:picLocks noChangeAspect="1"/>
          </p:cNvPicPr>
          <p:nvPr userDrawn="1"/>
        </p:nvPicPr>
        <p:blipFill rotWithShape="1">
          <a:blip r:embed="rId17">
            <a:extLst>
              <a:ext uri="{28A0092B-C50C-407E-A947-70E740481C1C}">
                <a14:useLocalDpi xmlns:a14="http://schemas.microsoft.com/office/drawing/2010/main" val="0"/>
              </a:ext>
            </a:extLst>
          </a:blip>
          <a:srcRect l="23786" t="20212" r="930" b="4504"/>
          <a:stretch/>
        </p:blipFill>
        <p:spPr>
          <a:xfrm flipV="1">
            <a:off x="4612328" y="0"/>
            <a:ext cx="4531672" cy="5143500"/>
          </a:xfrm>
          <a:prstGeom prst="rect">
            <a:avLst/>
          </a:prstGeom>
        </p:spPr>
      </p:pic>
      <p:sp>
        <p:nvSpPr>
          <p:cNvPr id="3" name="Foliennummernplatzhalter 1">
            <a:extLst>
              <a:ext uri="{FF2B5EF4-FFF2-40B4-BE49-F238E27FC236}">
                <a16:creationId xmlns:a16="http://schemas.microsoft.com/office/drawing/2014/main" id="{A6453FE4-F7BF-4ECE-A2ED-822910932274}"/>
              </a:ext>
            </a:extLst>
          </p:cNvPr>
          <p:cNvSpPr>
            <a:spLocks noGrp="1"/>
          </p:cNvSpPr>
          <p:nvPr>
            <p:ph type="sldNum" sz="quarter" idx="4"/>
          </p:nvPr>
        </p:nvSpPr>
        <p:spPr>
          <a:xfrm>
            <a:off x="8101013" y="224091"/>
            <a:ext cx="53975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DE1226C2-F133-44DF-AAED-DC1E350BCD78}" type="slidenum">
              <a:rPr lang="de-CH" smtClean="0"/>
              <a:t>‹Nr.›</a:t>
            </a:fld>
            <a:endParaRPr lang="de-CH" dirty="0"/>
          </a:p>
        </p:txBody>
      </p:sp>
      <p:pic>
        <p:nvPicPr>
          <p:cNvPr id="4" name="Grafik 3">
            <a:extLst>
              <a:ext uri="{FF2B5EF4-FFF2-40B4-BE49-F238E27FC236}">
                <a16:creationId xmlns:a16="http://schemas.microsoft.com/office/drawing/2014/main" id="{BD12559B-2930-4332-838D-5E2C8A4C8765}"/>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p:blipFill>
        <p:spPr>
          <a:xfrm>
            <a:off x="7106334" y="204055"/>
            <a:ext cx="994678" cy="527466"/>
          </a:xfrm>
          <a:prstGeom prst="rect">
            <a:avLst/>
          </a:prstGeom>
        </p:spPr>
      </p:pic>
      <p:pic>
        <p:nvPicPr>
          <p:cNvPr id="6" name="Grafik 5">
            <a:extLst>
              <a:ext uri="{FF2B5EF4-FFF2-40B4-BE49-F238E27FC236}">
                <a16:creationId xmlns:a16="http://schemas.microsoft.com/office/drawing/2014/main" id="{9C812A7C-6032-AA40-8EC9-FC343C20DE42}"/>
              </a:ext>
            </a:extLst>
          </p:cNvPr>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615546" y="234951"/>
            <a:ext cx="1095779" cy="219156"/>
          </a:xfrm>
          <a:prstGeom prst="rect">
            <a:avLst/>
          </a:prstGeom>
        </p:spPr>
      </p:pic>
    </p:spTree>
    <p:extLst>
      <p:ext uri="{BB962C8B-B14F-4D97-AF65-F5344CB8AC3E}">
        <p14:creationId xmlns:p14="http://schemas.microsoft.com/office/powerpoint/2010/main" val="3093738276"/>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 id="2147483827" r:id="rId12"/>
    <p:sldLayoutId id="2147483828" r:id="rId13"/>
    <p:sldLayoutId id="2147483829" r:id="rId14"/>
    <p:sldLayoutId id="2147483830" r:id="rId15"/>
  </p:sldLayoutIdLst>
  <p:hf hdr="0" ftr="0" dt="0"/>
  <p:txStyles>
    <p:titleStyle>
      <a:lvl1pPr algn="l" rtl="0" eaLnBrk="0" fontAlgn="base" hangingPunct="0">
        <a:spcBef>
          <a:spcPct val="0"/>
        </a:spcBef>
        <a:spcAft>
          <a:spcPct val="0"/>
        </a:spcAft>
        <a:defRPr sz="3300">
          <a:solidFill>
            <a:schemeClr val="tx1"/>
          </a:solidFill>
          <a:latin typeface="+mj-lt"/>
          <a:ea typeface="ＭＳ Ｐゴシック" charset="0"/>
          <a:cs typeface="+mj-cs"/>
        </a:defRPr>
      </a:lvl1pPr>
      <a:lvl2pPr algn="l" rtl="0" eaLnBrk="0" fontAlgn="base" hangingPunct="0">
        <a:spcBef>
          <a:spcPct val="0"/>
        </a:spcBef>
        <a:spcAft>
          <a:spcPct val="0"/>
        </a:spcAft>
        <a:defRPr sz="3300">
          <a:solidFill>
            <a:schemeClr val="tx1"/>
          </a:solidFill>
          <a:latin typeface="Arial Narrow" pitchFamily="34" charset="0"/>
          <a:ea typeface="ＭＳ Ｐゴシック" charset="0"/>
          <a:cs typeface="Arial" charset="0"/>
        </a:defRPr>
      </a:lvl2pPr>
      <a:lvl3pPr algn="l" rtl="0" eaLnBrk="0" fontAlgn="base" hangingPunct="0">
        <a:spcBef>
          <a:spcPct val="0"/>
        </a:spcBef>
        <a:spcAft>
          <a:spcPct val="0"/>
        </a:spcAft>
        <a:defRPr sz="3300">
          <a:solidFill>
            <a:schemeClr val="tx1"/>
          </a:solidFill>
          <a:latin typeface="Arial Narrow" pitchFamily="34" charset="0"/>
          <a:ea typeface="ＭＳ Ｐゴシック" charset="0"/>
          <a:cs typeface="Arial" charset="0"/>
        </a:defRPr>
      </a:lvl3pPr>
      <a:lvl4pPr algn="l" rtl="0" eaLnBrk="0" fontAlgn="base" hangingPunct="0">
        <a:spcBef>
          <a:spcPct val="0"/>
        </a:spcBef>
        <a:spcAft>
          <a:spcPct val="0"/>
        </a:spcAft>
        <a:defRPr sz="3300">
          <a:solidFill>
            <a:schemeClr val="tx1"/>
          </a:solidFill>
          <a:latin typeface="Arial Narrow" pitchFamily="34" charset="0"/>
          <a:ea typeface="ＭＳ Ｐゴシック" charset="0"/>
          <a:cs typeface="Arial" charset="0"/>
        </a:defRPr>
      </a:lvl4pPr>
      <a:lvl5pPr algn="l" rtl="0" eaLnBrk="0" fontAlgn="base" hangingPunct="0">
        <a:spcBef>
          <a:spcPct val="0"/>
        </a:spcBef>
        <a:spcAft>
          <a:spcPct val="0"/>
        </a:spcAft>
        <a:defRPr sz="3300">
          <a:solidFill>
            <a:schemeClr val="tx1"/>
          </a:solidFill>
          <a:latin typeface="Arial Narrow" pitchFamily="34" charset="0"/>
          <a:ea typeface="ＭＳ Ｐゴシック" charset="0"/>
          <a:cs typeface="Arial" charset="0"/>
        </a:defRPr>
      </a:lvl5pPr>
      <a:lvl6pPr marL="457200" algn="l" rtl="0" eaLnBrk="1" fontAlgn="base" hangingPunct="1">
        <a:spcBef>
          <a:spcPct val="0"/>
        </a:spcBef>
        <a:spcAft>
          <a:spcPct val="0"/>
        </a:spcAft>
        <a:defRPr sz="3300">
          <a:solidFill>
            <a:schemeClr val="tx2"/>
          </a:solidFill>
          <a:latin typeface="Arial Narrow" pitchFamily="34" charset="0"/>
          <a:cs typeface="Arial" charset="0"/>
        </a:defRPr>
      </a:lvl6pPr>
      <a:lvl7pPr marL="914400" algn="l" rtl="0" eaLnBrk="1" fontAlgn="base" hangingPunct="1">
        <a:spcBef>
          <a:spcPct val="0"/>
        </a:spcBef>
        <a:spcAft>
          <a:spcPct val="0"/>
        </a:spcAft>
        <a:defRPr sz="3300">
          <a:solidFill>
            <a:schemeClr val="tx2"/>
          </a:solidFill>
          <a:latin typeface="Arial Narrow" pitchFamily="34" charset="0"/>
          <a:cs typeface="Arial" charset="0"/>
        </a:defRPr>
      </a:lvl7pPr>
      <a:lvl8pPr marL="1371600" algn="l" rtl="0" eaLnBrk="1" fontAlgn="base" hangingPunct="1">
        <a:spcBef>
          <a:spcPct val="0"/>
        </a:spcBef>
        <a:spcAft>
          <a:spcPct val="0"/>
        </a:spcAft>
        <a:defRPr sz="3300">
          <a:solidFill>
            <a:schemeClr val="tx2"/>
          </a:solidFill>
          <a:latin typeface="Arial Narrow" pitchFamily="34" charset="0"/>
          <a:cs typeface="Arial" charset="0"/>
        </a:defRPr>
      </a:lvl8pPr>
      <a:lvl9pPr marL="1828800" algn="l" rtl="0" eaLnBrk="1" fontAlgn="base" hangingPunct="1">
        <a:spcBef>
          <a:spcPct val="0"/>
        </a:spcBef>
        <a:spcAft>
          <a:spcPct val="0"/>
        </a:spcAft>
        <a:defRPr sz="3300">
          <a:solidFill>
            <a:schemeClr val="tx2"/>
          </a:solidFill>
          <a:latin typeface="Arial Narrow" pitchFamily="34" charset="0"/>
          <a:cs typeface="Arial" charset="0"/>
        </a:defRPr>
      </a:lvl9pPr>
    </p:titleStyle>
    <p:bodyStyle>
      <a:lvl1pPr marL="342900" indent="-342900" algn="l" rtl="0" eaLnBrk="0" fontAlgn="base" hangingPunct="0">
        <a:lnSpc>
          <a:spcPts val="3200"/>
        </a:lnSpc>
        <a:spcBef>
          <a:spcPts val="1600"/>
        </a:spcBef>
        <a:spcAft>
          <a:spcPct val="0"/>
        </a:spcAft>
        <a:defRPr sz="2600">
          <a:solidFill>
            <a:schemeClr val="tx1"/>
          </a:solidFill>
          <a:latin typeface="+mn-lt"/>
          <a:ea typeface="ＭＳ Ｐゴシック" charset="0"/>
          <a:cs typeface="+mn-cs"/>
        </a:defRPr>
      </a:lvl1pPr>
      <a:lvl2pPr marL="355600" indent="-354013" algn="l" rtl="0" eaLnBrk="0" fontAlgn="base" hangingPunct="0">
        <a:lnSpc>
          <a:spcPts val="3200"/>
        </a:lnSpc>
        <a:spcBef>
          <a:spcPts val="1600"/>
        </a:spcBef>
        <a:spcAft>
          <a:spcPct val="0"/>
        </a:spcAft>
        <a:buFont typeface="Wingdings" pitchFamily="2" charset="2"/>
        <a:buChar char="§"/>
        <a:defRPr sz="2600">
          <a:solidFill>
            <a:schemeClr val="tx1"/>
          </a:solidFill>
          <a:latin typeface="+mn-lt"/>
          <a:ea typeface="Arial" charset="0"/>
          <a:cs typeface="+mn-cs"/>
        </a:defRPr>
      </a:lvl2pPr>
      <a:lvl3pPr marL="723900" indent="-366713" algn="l" rtl="0" eaLnBrk="0" fontAlgn="base" hangingPunct="0">
        <a:lnSpc>
          <a:spcPts val="3200"/>
        </a:lnSpc>
        <a:spcBef>
          <a:spcPts val="1600"/>
        </a:spcBef>
        <a:spcAft>
          <a:spcPct val="0"/>
        </a:spcAft>
        <a:buFont typeface="Wingdings" pitchFamily="2" charset="2"/>
        <a:buChar char="§"/>
        <a:defRPr sz="2600">
          <a:solidFill>
            <a:schemeClr val="tx1"/>
          </a:solidFill>
          <a:latin typeface="+mn-lt"/>
          <a:ea typeface="Arial" charset="0"/>
          <a:cs typeface="+mn-cs"/>
        </a:defRPr>
      </a:lvl3pPr>
      <a:lvl4pPr marL="1068388" indent="-342900" algn="l" rtl="0" eaLnBrk="0" fontAlgn="base" hangingPunct="0">
        <a:lnSpc>
          <a:spcPts val="3200"/>
        </a:lnSpc>
        <a:spcBef>
          <a:spcPts val="1600"/>
        </a:spcBef>
        <a:spcAft>
          <a:spcPct val="0"/>
        </a:spcAft>
        <a:buFont typeface="Wingdings" pitchFamily="2" charset="2"/>
        <a:buChar char="§"/>
        <a:defRPr sz="2600">
          <a:solidFill>
            <a:schemeClr val="tx1"/>
          </a:solidFill>
          <a:latin typeface="+mn-lt"/>
          <a:ea typeface="Arial" charset="0"/>
          <a:cs typeface="+mn-cs"/>
        </a:defRPr>
      </a:lvl4pPr>
      <a:lvl5pPr marL="1449388" indent="-379413" algn="l" rtl="0" eaLnBrk="0" fontAlgn="base" hangingPunct="0">
        <a:lnSpc>
          <a:spcPts val="3200"/>
        </a:lnSpc>
        <a:spcBef>
          <a:spcPts val="1600"/>
        </a:spcBef>
        <a:spcAft>
          <a:spcPct val="0"/>
        </a:spcAft>
        <a:buFont typeface="Wingdings" pitchFamily="2" charset="2"/>
        <a:buChar char="§"/>
        <a:defRPr sz="2600">
          <a:solidFill>
            <a:schemeClr val="tx1"/>
          </a:solidFill>
          <a:latin typeface="+mn-lt"/>
          <a:ea typeface="Arial" charset="0"/>
          <a:cs typeface="+mn-cs"/>
        </a:defRPr>
      </a:lvl5pPr>
      <a:lvl6pPr marL="18970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6pPr>
      <a:lvl7pPr marL="23542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7pPr>
      <a:lvl8pPr marL="28114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8pPr>
      <a:lvl9pPr marL="3268663" indent="-369888" algn="l" rtl="0" eaLnBrk="1" fontAlgn="base" hangingPunct="1">
        <a:spcBef>
          <a:spcPct val="51000"/>
        </a:spcBef>
        <a:spcAft>
          <a:spcPct val="0"/>
        </a:spcAft>
        <a:buFont typeface="Wingdings" pitchFamily="2" charset="2"/>
        <a:buChar char="§"/>
        <a:defRPr sz="2600">
          <a:solidFill>
            <a:schemeClr val="tx1"/>
          </a:solidFill>
          <a:latin typeface="+mn-lt"/>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57">
          <p15:clr>
            <a:srgbClr val="F26B43"/>
          </p15:clr>
        </p15:guide>
        <p15:guide id="2" orient="horz" pos="146">
          <p15:clr>
            <a:srgbClr val="F26B43"/>
          </p15:clr>
        </p15:guide>
        <p15:guide id="3" orient="horz" pos="577">
          <p15:clr>
            <a:srgbClr val="F26B43"/>
          </p15:clr>
        </p15:guide>
        <p15:guide id="5" orient="horz" pos="940">
          <p15:clr>
            <a:srgbClr val="F26B43"/>
          </p15:clr>
        </p15:guide>
        <p15:guide id="6" orient="horz" pos="1302">
          <p15:clr>
            <a:srgbClr val="F26B43"/>
          </p15:clr>
        </p15:guide>
        <p15:guide id="11" pos="2812">
          <p15:clr>
            <a:srgbClr val="F26B43"/>
          </p15:clr>
        </p15:guide>
        <p15:guide id="12" pos="2948">
          <p15:clr>
            <a:srgbClr val="F26B43"/>
          </p15:clr>
        </p15:guide>
        <p15:guide id="13" pos="5103">
          <p15:clr>
            <a:srgbClr val="F26B43"/>
          </p15:clr>
        </p15:guide>
        <p15:guide id="14" pos="5443">
          <p15:clr>
            <a:srgbClr val="F26B43"/>
          </p15:clr>
        </p15:guide>
        <p15:guide id="15" orient="horz" pos="3094">
          <p15:clr>
            <a:srgbClr val="F26B43"/>
          </p15:clr>
        </p15:guide>
        <p15:guide id="16" orient="horz" pos="2074">
          <p15:clr>
            <a:srgbClr val="F26B43"/>
          </p15:clr>
        </p15:guide>
        <p15:guide id="17" orient="horz" pos="196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6.svg"/></Relationships>
</file>

<file path=ppt/slides/_rels/slide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45.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hyperlink" Target="mailto:http://creativecommons.org/licenses/by-nc-sa/4.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B3EEE434-1661-DE4C-86AC-13963AA63DF3}"/>
              </a:ext>
            </a:extLst>
          </p:cNvPr>
          <p:cNvSpPr>
            <a:spLocks noGrp="1"/>
          </p:cNvSpPr>
          <p:nvPr>
            <p:ph type="body" sz="quarter" idx="11"/>
          </p:nvPr>
        </p:nvSpPr>
        <p:spPr>
          <a:xfrm>
            <a:off x="1368425" y="2183199"/>
            <a:ext cx="2847525" cy="589375"/>
          </a:xfrm>
        </p:spPr>
        <p:txBody>
          <a:bodyPr/>
          <a:lstStyle/>
          <a:p>
            <a:r>
              <a:rPr lang="de-DE" sz="1800" dirty="0">
                <a:latin typeface="Arial Narrow" panose="020B0604020202020204" pitchFamily="34" charset="0"/>
              </a:rPr>
              <a:t>Werkzeuge für den Wandel</a:t>
            </a:r>
            <a:endParaRPr lang="de-DE" sz="1800" dirty="0"/>
          </a:p>
        </p:txBody>
      </p:sp>
      <p:sp>
        <p:nvSpPr>
          <p:cNvPr id="3" name="Textplatzhalter 2">
            <a:extLst>
              <a:ext uri="{FF2B5EF4-FFF2-40B4-BE49-F238E27FC236}">
                <a16:creationId xmlns:a16="http://schemas.microsoft.com/office/drawing/2014/main" id="{41F32CBF-83F0-A346-A6C2-A2E5182E6162}"/>
              </a:ext>
            </a:extLst>
          </p:cNvPr>
          <p:cNvSpPr>
            <a:spLocks noGrp="1"/>
          </p:cNvSpPr>
          <p:nvPr>
            <p:ph type="body" sz="quarter" idx="12"/>
          </p:nvPr>
        </p:nvSpPr>
        <p:spPr>
          <a:xfrm>
            <a:off x="1368425" y="2692204"/>
            <a:ext cx="3850938" cy="1572113"/>
          </a:xfrm>
        </p:spPr>
        <p:txBody>
          <a:bodyPr/>
          <a:lstStyle/>
          <a:p>
            <a:pPr>
              <a:lnSpc>
                <a:spcPct val="100000"/>
              </a:lnSpc>
            </a:pPr>
            <a:r>
              <a:rPr lang="de-DE" altLang="de-DE" sz="3600" dirty="0" err="1">
                <a:latin typeface="Arial Narrow" panose="020B0604020202020204" pitchFamily="34" charset="0"/>
                <a:cs typeface="Arial Narrow" panose="020B0604020202020204" pitchFamily="34" charset="0"/>
              </a:rPr>
              <a:t>Wandelstupser</a:t>
            </a:r>
            <a:r>
              <a:rPr lang="de-DE" altLang="de-DE" sz="3600" dirty="0">
                <a:latin typeface="Arial Narrow" panose="020B0604020202020204" pitchFamily="34" charset="0"/>
                <a:cs typeface="Arial Narrow" panose="020B0604020202020204" pitchFamily="34" charset="0"/>
              </a:rPr>
              <a:t>:</a:t>
            </a:r>
          </a:p>
          <a:p>
            <a:pPr>
              <a:lnSpc>
                <a:spcPct val="100000"/>
              </a:lnSpc>
            </a:pPr>
            <a:r>
              <a:rPr lang="de-DE" altLang="de-DE" sz="3600" dirty="0">
                <a:latin typeface="Arial Narrow" panose="020B0604020202020204" pitchFamily="34" charset="0"/>
                <a:cs typeface="Arial Narrow" panose="020B0604020202020204" pitchFamily="34" charset="0"/>
              </a:rPr>
              <a:t>Mit Veränderung experimentieren</a:t>
            </a:r>
          </a:p>
        </p:txBody>
      </p:sp>
      <p:pic>
        <p:nvPicPr>
          <p:cNvPr id="9" name="Grafik 8">
            <a:extLst>
              <a:ext uri="{FF2B5EF4-FFF2-40B4-BE49-F238E27FC236}">
                <a16:creationId xmlns:a16="http://schemas.microsoft.com/office/drawing/2014/main" id="{5B50A9B6-344B-409C-9441-EF6E231D9D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45757" y="140824"/>
            <a:ext cx="1692718" cy="1692718"/>
          </a:xfrm>
          <a:prstGeom prst="rect">
            <a:avLst/>
          </a:prstGeom>
        </p:spPr>
      </p:pic>
      <p:sp>
        <p:nvSpPr>
          <p:cNvPr id="10" name="Oval 9">
            <a:extLst>
              <a:ext uri="{FF2B5EF4-FFF2-40B4-BE49-F238E27FC236}">
                <a16:creationId xmlns:a16="http://schemas.microsoft.com/office/drawing/2014/main" id="{BAF22100-6D95-AD45-8F3F-2BDB24936BC9}"/>
              </a:ext>
            </a:extLst>
          </p:cNvPr>
          <p:cNvSpPr/>
          <p:nvPr/>
        </p:nvSpPr>
        <p:spPr>
          <a:xfrm>
            <a:off x="5317963" y="2297560"/>
            <a:ext cx="1572113" cy="157211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36000" rIns="72000" bIns="36000" numCol="1" spcCol="0" rtlCol="0" fromWordArt="0" anchor="ctr" anchorCtr="0" forceAA="0" compatLnSpc="1">
            <a:prstTxWarp prst="textNoShape">
              <a:avLst/>
            </a:prstTxWarp>
            <a:noAutofit/>
          </a:bodyPr>
          <a:lstStyle/>
          <a:p>
            <a:pPr algn="ctr"/>
            <a:endParaRPr lang="de-DE" sz="1600" dirty="0" err="1">
              <a:solidFill>
                <a:schemeClr val="tx1"/>
              </a:solidFill>
              <a:latin typeface="Merriweather Light" panose="00000400000000000000" pitchFamily="2" charset="0"/>
            </a:endParaRPr>
          </a:p>
        </p:txBody>
      </p:sp>
      <p:pic>
        <p:nvPicPr>
          <p:cNvPr id="7" name="Grafik 6">
            <a:extLst>
              <a:ext uri="{FF2B5EF4-FFF2-40B4-BE49-F238E27FC236}">
                <a16:creationId xmlns:a16="http://schemas.microsoft.com/office/drawing/2014/main" id="{C6C477CF-AE1A-E54B-B57D-D7F229BCF8C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131551" y="2599763"/>
            <a:ext cx="2142265" cy="1595719"/>
          </a:xfrm>
          <a:prstGeom prst="rect">
            <a:avLst/>
          </a:prstGeom>
        </p:spPr>
      </p:pic>
    </p:spTree>
    <p:extLst>
      <p:ext uri="{BB962C8B-B14F-4D97-AF65-F5344CB8AC3E}">
        <p14:creationId xmlns:p14="http://schemas.microsoft.com/office/powerpoint/2010/main" val="21596931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D4C43DD4-84AD-9684-92C8-53B1374287AC}"/>
              </a:ext>
            </a:extLst>
          </p:cNvPr>
          <p:cNvSpPr>
            <a:spLocks noGrp="1"/>
          </p:cNvSpPr>
          <p:nvPr>
            <p:ph type="body" sz="quarter" idx="10"/>
          </p:nvPr>
        </p:nvSpPr>
        <p:spPr/>
        <p:txBody>
          <a:bodyPr/>
          <a:lstStyle/>
          <a:p>
            <a:r>
              <a:rPr lang="de-DE" b="1" dirty="0"/>
              <a:t>Morgen-Treff.</a:t>
            </a:r>
          </a:p>
        </p:txBody>
      </p:sp>
      <p:sp>
        <p:nvSpPr>
          <p:cNvPr id="4" name="Foliennummernplatzhalter 3">
            <a:extLst>
              <a:ext uri="{FF2B5EF4-FFF2-40B4-BE49-F238E27FC236}">
                <a16:creationId xmlns:a16="http://schemas.microsoft.com/office/drawing/2014/main" id="{78708462-8C12-D0DD-3E7F-8F0D9DCCE6D0}"/>
              </a:ext>
            </a:extLst>
          </p:cNvPr>
          <p:cNvSpPr>
            <a:spLocks noGrp="1"/>
          </p:cNvSpPr>
          <p:nvPr>
            <p:ph type="sldNum" sz="quarter" idx="12"/>
          </p:nvPr>
        </p:nvSpPr>
        <p:spPr/>
        <p:txBody>
          <a:bodyPr/>
          <a:lstStyle/>
          <a:p>
            <a:fld id="{DE1226C2-F133-44DF-AAED-DC1E350BCD78}" type="slidenum">
              <a:rPr lang="de-CH" smtClean="0"/>
              <a:t>2</a:t>
            </a:fld>
            <a:endParaRPr lang="de-CH" dirty="0"/>
          </a:p>
        </p:txBody>
      </p:sp>
      <p:sp>
        <p:nvSpPr>
          <p:cNvPr id="3" name="Textplatzhalter 2">
            <a:extLst>
              <a:ext uri="{FF2B5EF4-FFF2-40B4-BE49-F238E27FC236}">
                <a16:creationId xmlns:a16="http://schemas.microsoft.com/office/drawing/2014/main" id="{F2475919-EB90-A1DE-65A6-D13F384E083D}"/>
              </a:ext>
            </a:extLst>
          </p:cNvPr>
          <p:cNvSpPr>
            <a:spLocks noGrp="1"/>
          </p:cNvSpPr>
          <p:nvPr>
            <p:ph type="body" sz="quarter" idx="13"/>
          </p:nvPr>
        </p:nvSpPr>
        <p:spPr>
          <a:prstGeom prst="rect">
            <a:avLst/>
          </a:prstGeom>
        </p:spPr>
        <p:txBody>
          <a:bodyPr>
            <a:normAutofit fontScale="85000" lnSpcReduction="20000"/>
          </a:bodyPr>
          <a:lstStyle/>
          <a:p>
            <a:pPr>
              <a:lnSpc>
                <a:spcPct val="120000"/>
              </a:lnSpc>
              <a:spcAft>
                <a:spcPts val="800"/>
              </a:spcAft>
            </a:pPr>
            <a:r>
              <a:rPr lang="de-DE" sz="1800" b="1" dirty="0">
                <a:effectLst/>
                <a:latin typeface="Arial Narrow" panose="020B0606020202030204" pitchFamily="34" charset="0"/>
                <a:ea typeface="Calibri" panose="020F0502020204030204" pitchFamily="34" charset="0"/>
                <a:cs typeface="Arial" panose="020B0604020202020204" pitchFamily="34" charset="0"/>
              </a:rPr>
              <a:t>Dieser </a:t>
            </a:r>
            <a:r>
              <a:rPr lang="de-DE" sz="1800" b="1" dirty="0" err="1">
                <a:effectLst/>
                <a:latin typeface="Arial Narrow" panose="020B0606020202030204" pitchFamily="34" charset="0"/>
                <a:ea typeface="Calibri" panose="020F0502020204030204" pitchFamily="34" charset="0"/>
                <a:cs typeface="Arial" panose="020B0604020202020204" pitchFamily="34" charset="0"/>
              </a:rPr>
              <a:t>Wandelstupser</a:t>
            </a:r>
            <a:r>
              <a:rPr lang="de-DE" sz="1800" b="1" dirty="0">
                <a:effectLst/>
                <a:latin typeface="Arial Narrow" panose="020B0606020202030204" pitchFamily="34" charset="0"/>
                <a:ea typeface="Calibri" panose="020F0502020204030204" pitchFamily="34" charset="0"/>
                <a:cs typeface="Arial" panose="020B0604020202020204" pitchFamily="34" charset="0"/>
              </a:rPr>
              <a:t> kann euch unterstützen, wenn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de-DE" sz="1800" dirty="0">
                <a:effectLst/>
                <a:latin typeface="Arial Narrow" panose="020B0606020202030204" pitchFamily="34" charset="0"/>
                <a:ea typeface="Calibri" panose="020F0502020204030204" pitchFamily="34" charset="0"/>
                <a:cs typeface="Arial" panose="020B0604020202020204" pitchFamily="34" charset="0"/>
              </a:rPr>
              <a:t>ihr Transparenz haben möchtet, woran jedes Teammitglied arbeitet.</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de-DE" sz="1800" dirty="0">
                <a:effectLst/>
                <a:latin typeface="Arial Narrow" panose="020B0606020202030204" pitchFamily="34" charset="0"/>
                <a:ea typeface="Calibri" panose="020F0502020204030204" pitchFamily="34" charset="0"/>
                <a:cs typeface="Arial" panose="020B0604020202020204" pitchFamily="34" charset="0"/>
              </a:rPr>
              <a:t>ihr euch gegenseitig mehr unterstützen und die Verbundenheit untereinander steigern möchtet.</a:t>
            </a:r>
            <a:br>
              <a:rPr lang="de-DE" sz="1800" dirty="0">
                <a:effectLst/>
                <a:latin typeface="Arial Narrow" panose="020B0606020202030204" pitchFamily="34" charset="0"/>
                <a:ea typeface="Calibri" panose="020F0502020204030204" pitchFamily="34" charset="0"/>
                <a:cs typeface="Arial" panose="020B0604020202020204" pitchFamily="34" charset="0"/>
              </a:rPr>
            </a:b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spcAft>
                <a:spcPts val="800"/>
              </a:spcAft>
            </a:pPr>
            <a:r>
              <a:rPr lang="de-DE" sz="1800" b="1" dirty="0">
                <a:effectLst/>
                <a:latin typeface="Arial Narrow" panose="020B0606020202030204" pitchFamily="34" charset="0"/>
                <a:ea typeface="Calibri" panose="020F0502020204030204" pitchFamily="34" charset="0"/>
                <a:cs typeface="Arial" panose="020B0604020202020204" pitchFamily="34" charset="0"/>
              </a:rPr>
              <a:t>Probiert folgendes aus:</a:t>
            </a:r>
            <a:r>
              <a:rPr lang="de-DE" sz="1800" dirty="0">
                <a:effectLst/>
                <a:latin typeface="Arial Narrow" panose="020B0606020202030204" pitchFamily="34" charset="0"/>
                <a:ea typeface="Calibri" panose="020F0502020204030204" pitchFamily="34" charset="0"/>
                <a:cs typeface="Arial" panose="020B0604020202020204" pitchFamily="34" charset="0"/>
              </a:rPr>
              <a:t>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spcAft>
                <a:spcPts val="800"/>
              </a:spcAft>
            </a:pPr>
            <a:r>
              <a:rPr lang="de-DE" sz="1800" dirty="0">
                <a:effectLst/>
                <a:latin typeface="Arial Narrow" panose="020B0606020202030204" pitchFamily="34" charset="0"/>
                <a:ea typeface="Calibri" panose="020F0502020204030204" pitchFamily="34" charset="0"/>
                <a:cs typeface="Arial" panose="020B0604020202020204" pitchFamily="34" charset="0"/>
              </a:rPr>
              <a:t>Nehmt euch als Team jeden Morgen zu einer festen Uhrzeit 15 Minuten Zeit, in denen ihr euch gegenseitig über anstehende und erledigte Aufgaben informiert. Dieser Morgen-Treff ist für alle Teammitglieder verpflichtend. Fokussiert euch auf einen kurzen Austausch auf Augenhöhe und vermeidet es, einander Rechenschaft abgeben zu wollen. Achtet auf die strenge Einhaltung des Zeit-Rahmens. Nacheinander tauscht ihr euch jeweils in wenigen Sätzen zu folgenden Fragestellungen aus:</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de-DE" sz="1800" dirty="0">
                <a:effectLst/>
                <a:latin typeface="Arial Narrow" panose="020B0606020202030204" pitchFamily="34" charset="0"/>
                <a:ea typeface="Calibri" panose="020F0502020204030204" pitchFamily="34" charset="0"/>
                <a:cs typeface="Arial" panose="020B0604020202020204" pitchFamily="34" charset="0"/>
              </a:rPr>
              <a:t>Was habe ich gestern erreicht?</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de-DE" sz="1800" dirty="0">
                <a:effectLst/>
                <a:latin typeface="Arial Narrow" panose="020B0606020202030204" pitchFamily="34" charset="0"/>
                <a:ea typeface="Calibri" panose="020F0502020204030204" pitchFamily="34" charset="0"/>
                <a:cs typeface="Arial" panose="020B0604020202020204" pitchFamily="34" charset="0"/>
              </a:rPr>
              <a:t>Was plane ich heute umzusetzen?</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de-DE" sz="1800" dirty="0">
                <a:effectLst/>
                <a:latin typeface="Arial Narrow" panose="020B0606020202030204" pitchFamily="34" charset="0"/>
                <a:ea typeface="Calibri" panose="020F0502020204030204" pitchFamily="34" charset="0"/>
                <a:cs typeface="Arial" panose="020B0604020202020204" pitchFamily="34" charset="0"/>
              </a:rPr>
              <a:t>Was hat mich bei der Umsetzung meiner Tätigkeiten gehindert?</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Grafik 4">
            <a:extLst>
              <a:ext uri="{FF2B5EF4-FFF2-40B4-BE49-F238E27FC236}">
                <a16:creationId xmlns:a16="http://schemas.microsoft.com/office/drawing/2014/main" id="{6011F924-7568-B155-43B9-E6549FDA62C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900616" y="257961"/>
            <a:ext cx="1306950" cy="1139453"/>
          </a:xfrm>
          <a:prstGeom prst="rect">
            <a:avLst/>
          </a:prstGeom>
        </p:spPr>
      </p:pic>
    </p:spTree>
    <p:extLst>
      <p:ext uri="{BB962C8B-B14F-4D97-AF65-F5344CB8AC3E}">
        <p14:creationId xmlns:p14="http://schemas.microsoft.com/office/powerpoint/2010/main" val="36942673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D4C43DD4-84AD-9684-92C8-53B1374287AC}"/>
              </a:ext>
            </a:extLst>
          </p:cNvPr>
          <p:cNvSpPr>
            <a:spLocks noGrp="1"/>
          </p:cNvSpPr>
          <p:nvPr>
            <p:ph type="body" sz="quarter" idx="10"/>
          </p:nvPr>
        </p:nvSpPr>
        <p:spPr/>
        <p:txBody>
          <a:bodyPr/>
          <a:lstStyle/>
          <a:p>
            <a:r>
              <a:rPr lang="de-DE" b="1" dirty="0"/>
              <a:t>Fokus-Zeit.</a:t>
            </a:r>
          </a:p>
        </p:txBody>
      </p:sp>
      <p:sp>
        <p:nvSpPr>
          <p:cNvPr id="4" name="Foliennummernplatzhalter 3">
            <a:extLst>
              <a:ext uri="{FF2B5EF4-FFF2-40B4-BE49-F238E27FC236}">
                <a16:creationId xmlns:a16="http://schemas.microsoft.com/office/drawing/2014/main" id="{78708462-8C12-D0DD-3E7F-8F0D9DCCE6D0}"/>
              </a:ext>
            </a:extLst>
          </p:cNvPr>
          <p:cNvSpPr>
            <a:spLocks noGrp="1"/>
          </p:cNvSpPr>
          <p:nvPr>
            <p:ph type="sldNum" sz="quarter" idx="12"/>
          </p:nvPr>
        </p:nvSpPr>
        <p:spPr/>
        <p:txBody>
          <a:bodyPr/>
          <a:lstStyle/>
          <a:p>
            <a:fld id="{DE1226C2-F133-44DF-AAED-DC1E350BCD78}" type="slidenum">
              <a:rPr lang="de-CH" smtClean="0"/>
              <a:t>3</a:t>
            </a:fld>
            <a:endParaRPr lang="de-CH" dirty="0"/>
          </a:p>
        </p:txBody>
      </p:sp>
      <p:sp>
        <p:nvSpPr>
          <p:cNvPr id="3" name="Textplatzhalter 2">
            <a:extLst>
              <a:ext uri="{FF2B5EF4-FFF2-40B4-BE49-F238E27FC236}">
                <a16:creationId xmlns:a16="http://schemas.microsoft.com/office/drawing/2014/main" id="{F2475919-EB90-A1DE-65A6-D13F384E083D}"/>
              </a:ext>
            </a:extLst>
          </p:cNvPr>
          <p:cNvSpPr>
            <a:spLocks noGrp="1"/>
          </p:cNvSpPr>
          <p:nvPr>
            <p:ph type="body" sz="quarter" idx="13"/>
          </p:nvPr>
        </p:nvSpPr>
        <p:spPr>
          <a:prstGeom prst="rect">
            <a:avLst/>
          </a:prstGeom>
        </p:spPr>
        <p:txBody>
          <a:bodyPr>
            <a:normAutofit fontScale="92500" lnSpcReduction="20000"/>
          </a:bodyPr>
          <a:lstStyle/>
          <a:p>
            <a:pPr>
              <a:lnSpc>
                <a:spcPct val="120000"/>
              </a:lnSpc>
              <a:spcAft>
                <a:spcPts val="800"/>
              </a:spcAft>
            </a:pPr>
            <a:r>
              <a:rPr lang="de-DE" sz="1800" b="1" dirty="0">
                <a:effectLst/>
                <a:latin typeface="Arial Narrow" panose="020B0606020202030204" pitchFamily="34" charset="0"/>
                <a:ea typeface="Calibri" panose="020F0502020204030204" pitchFamily="34" charset="0"/>
                <a:cs typeface="Arial" panose="020B0604020202020204" pitchFamily="34" charset="0"/>
              </a:rPr>
              <a:t>Dieser </a:t>
            </a:r>
            <a:r>
              <a:rPr lang="de-DE" sz="1800" b="1" dirty="0" err="1">
                <a:effectLst/>
                <a:latin typeface="Arial Narrow" panose="020B0606020202030204" pitchFamily="34" charset="0"/>
                <a:ea typeface="Calibri" panose="020F0502020204030204" pitchFamily="34" charset="0"/>
                <a:cs typeface="Arial" panose="020B0604020202020204" pitchFamily="34" charset="0"/>
              </a:rPr>
              <a:t>Wandelstupser</a:t>
            </a:r>
            <a:r>
              <a:rPr lang="de-DE" sz="1800" b="1" dirty="0">
                <a:effectLst/>
                <a:latin typeface="Arial Narrow" panose="020B0606020202030204" pitchFamily="34" charset="0"/>
                <a:ea typeface="Calibri" panose="020F0502020204030204" pitchFamily="34" charset="0"/>
                <a:cs typeface="Arial" panose="020B0604020202020204" pitchFamily="34" charset="0"/>
              </a:rPr>
              <a:t> kann euch unterstützen, wenn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20000"/>
              </a:lnSpc>
              <a:buFont typeface="Symbol" panose="05050102010706020507" pitchFamily="18" charset="2"/>
              <a:buChar char=""/>
            </a:pPr>
            <a:r>
              <a:rPr lang="de-DE" sz="1800" dirty="0">
                <a:effectLst/>
                <a:latin typeface="Arial Narrow" panose="020B0606020202030204" pitchFamily="34" charset="0"/>
                <a:ea typeface="Calibri" panose="020F0502020204030204" pitchFamily="34" charset="0"/>
                <a:cs typeface="Arial" panose="020B0604020202020204" pitchFamily="34" charset="0"/>
              </a:rPr>
              <a:t>ihr das Gefühl habt, dass ihr euch aufgrund ständiger Unterbrechungen zu wenig auf die Arbeit fokussieren könnt.</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20000"/>
              </a:lnSpc>
              <a:spcAft>
                <a:spcPts val="800"/>
              </a:spcAft>
              <a:buFont typeface="Symbol" panose="05050102010706020507" pitchFamily="18" charset="2"/>
              <a:buChar char=""/>
            </a:pPr>
            <a:r>
              <a:rPr lang="de-DE" sz="1800" dirty="0">
                <a:effectLst/>
                <a:latin typeface="Arial Narrow" panose="020B0606020202030204" pitchFamily="34" charset="0"/>
                <a:ea typeface="Calibri" panose="020F0502020204030204" pitchFamily="34" charset="0"/>
                <a:cs typeface="Arial" panose="020B0604020202020204" pitchFamily="34" charset="0"/>
              </a:rPr>
              <a:t>euch in eurer Arbeit </a:t>
            </a:r>
            <a:r>
              <a:rPr lang="de-DE" sz="1800" dirty="0" err="1">
                <a:effectLst/>
                <a:latin typeface="Arial Narrow" panose="020B0606020202030204" pitchFamily="34" charset="0"/>
                <a:ea typeface="Calibri" panose="020F0502020204030204" pitchFamily="34" charset="0"/>
                <a:cs typeface="Arial" panose="020B0604020202020204" pitchFamily="34" charset="0"/>
              </a:rPr>
              <a:t>regelmässig</a:t>
            </a:r>
            <a:r>
              <a:rPr lang="de-DE" sz="1800" dirty="0">
                <a:effectLst/>
                <a:latin typeface="Arial Narrow" panose="020B0606020202030204" pitchFamily="34" charset="0"/>
                <a:ea typeface="Calibri" panose="020F0502020204030204" pitchFamily="34" charset="0"/>
                <a:cs typeface="Arial" panose="020B0604020202020204" pitchFamily="34" charset="0"/>
              </a:rPr>
              <a:t> Themen begegnen, in die ihr euch länger hineindenken müsst.</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spcAft>
                <a:spcPts val="800"/>
              </a:spcAft>
            </a:pPr>
            <a:r>
              <a:rPr lang="de-DE" sz="1800" b="1" dirty="0">
                <a:effectLst/>
                <a:latin typeface="Arial Narrow" panose="020B0606020202030204" pitchFamily="34" charset="0"/>
                <a:ea typeface="Calibri" panose="020F0502020204030204" pitchFamily="34" charset="0"/>
                <a:cs typeface="Arial" panose="020B0604020202020204" pitchFamily="34" charset="0"/>
              </a:rPr>
              <a:t>Probiert folgendes aus:</a:t>
            </a:r>
            <a:r>
              <a:rPr lang="de-DE" sz="1800" dirty="0">
                <a:effectLst/>
                <a:latin typeface="Arial Narrow" panose="020B0606020202030204" pitchFamily="34" charset="0"/>
                <a:ea typeface="Calibri" panose="020F0502020204030204" pitchFamily="34" charset="0"/>
                <a:cs typeface="Arial" panose="020B0604020202020204" pitchFamily="34" charset="0"/>
              </a:rPr>
              <a:t>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spcAft>
                <a:spcPts val="800"/>
              </a:spcAft>
            </a:pPr>
            <a:r>
              <a:rPr lang="de-DE" sz="1800" dirty="0">
                <a:effectLst/>
                <a:latin typeface="Arial Narrow" panose="020B0606020202030204" pitchFamily="34" charset="0"/>
                <a:ea typeface="Calibri" panose="020F0502020204030204" pitchFamily="34" charset="0"/>
                <a:cs typeface="Arial" panose="020B0604020202020204" pitchFamily="34" charset="0"/>
              </a:rPr>
              <a:t>Einigt euch auf ein festes Zeitfenster in der Woche – zum Beispiel zwei oder drei Stunden – in dem ihr nicht kommuniziert, also z.B. weder E-Mails schreibt noch telefoniert. So habt ihr Zeit, an einem Thema intensiv zu arbeiten. Haltet euch so gut wie möglich an die vereinbarte Fokus-Zeit. Kommuniziert eure Fokus-Zeit wo immer möglich auch </a:t>
            </a:r>
            <a:r>
              <a:rPr lang="de-DE" sz="1800" dirty="0" err="1">
                <a:effectLst/>
                <a:latin typeface="Arial Narrow" panose="020B0606020202030204" pitchFamily="34" charset="0"/>
                <a:ea typeface="Calibri" panose="020F0502020204030204" pitchFamily="34" charset="0"/>
                <a:cs typeface="Arial" panose="020B0604020202020204" pitchFamily="34" charset="0"/>
              </a:rPr>
              <a:t>ausserhalb</a:t>
            </a:r>
            <a:r>
              <a:rPr lang="de-DE" sz="1800" dirty="0">
                <a:effectLst/>
                <a:latin typeface="Arial Narrow" panose="020B0606020202030204" pitchFamily="34" charset="0"/>
                <a:ea typeface="Calibri" panose="020F0502020204030204" pitchFamily="34" charset="0"/>
                <a:cs typeface="Arial" panose="020B0604020202020204" pitchFamily="34" charset="0"/>
              </a:rPr>
              <a:t> des Teams an eure Kolleginnen und Kollegen, beispielsweise mit dem E-Mail-Abwesenheitsassistenten. Das explizite Kommunizieren schafft Verständnis.</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Grafik 6">
            <a:extLst>
              <a:ext uri="{FF2B5EF4-FFF2-40B4-BE49-F238E27FC236}">
                <a16:creationId xmlns:a16="http://schemas.microsoft.com/office/drawing/2014/main" id="{AFBD5852-3AB2-0941-BFD8-D87316F971D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94691" y="641167"/>
            <a:ext cx="927100" cy="740243"/>
          </a:xfrm>
          <a:prstGeom prst="rect">
            <a:avLst/>
          </a:prstGeom>
        </p:spPr>
      </p:pic>
    </p:spTree>
    <p:extLst>
      <p:ext uri="{BB962C8B-B14F-4D97-AF65-F5344CB8AC3E}">
        <p14:creationId xmlns:p14="http://schemas.microsoft.com/office/powerpoint/2010/main" val="40575035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D4C43DD4-84AD-9684-92C8-53B1374287AC}"/>
              </a:ext>
            </a:extLst>
          </p:cNvPr>
          <p:cNvSpPr>
            <a:spLocks noGrp="1"/>
          </p:cNvSpPr>
          <p:nvPr>
            <p:ph type="body" sz="quarter" idx="10"/>
          </p:nvPr>
        </p:nvSpPr>
        <p:spPr/>
        <p:txBody>
          <a:bodyPr/>
          <a:lstStyle/>
          <a:p>
            <a:r>
              <a:rPr lang="de-DE" b="1" dirty="0"/>
              <a:t>Zeit-Rahmen.</a:t>
            </a:r>
          </a:p>
        </p:txBody>
      </p:sp>
      <p:sp>
        <p:nvSpPr>
          <p:cNvPr id="4" name="Foliennummernplatzhalter 3">
            <a:extLst>
              <a:ext uri="{FF2B5EF4-FFF2-40B4-BE49-F238E27FC236}">
                <a16:creationId xmlns:a16="http://schemas.microsoft.com/office/drawing/2014/main" id="{78708462-8C12-D0DD-3E7F-8F0D9DCCE6D0}"/>
              </a:ext>
            </a:extLst>
          </p:cNvPr>
          <p:cNvSpPr>
            <a:spLocks noGrp="1"/>
          </p:cNvSpPr>
          <p:nvPr>
            <p:ph type="sldNum" sz="quarter" idx="12"/>
          </p:nvPr>
        </p:nvSpPr>
        <p:spPr/>
        <p:txBody>
          <a:bodyPr/>
          <a:lstStyle/>
          <a:p>
            <a:fld id="{DE1226C2-F133-44DF-AAED-DC1E350BCD78}" type="slidenum">
              <a:rPr lang="de-CH" smtClean="0"/>
              <a:t>4</a:t>
            </a:fld>
            <a:endParaRPr lang="de-CH" dirty="0"/>
          </a:p>
        </p:txBody>
      </p:sp>
      <p:sp>
        <p:nvSpPr>
          <p:cNvPr id="3" name="Textplatzhalter 2">
            <a:extLst>
              <a:ext uri="{FF2B5EF4-FFF2-40B4-BE49-F238E27FC236}">
                <a16:creationId xmlns:a16="http://schemas.microsoft.com/office/drawing/2014/main" id="{F2475919-EB90-A1DE-65A6-D13F384E083D}"/>
              </a:ext>
            </a:extLst>
          </p:cNvPr>
          <p:cNvSpPr>
            <a:spLocks noGrp="1"/>
          </p:cNvSpPr>
          <p:nvPr>
            <p:ph type="body" sz="quarter" idx="13"/>
          </p:nvPr>
        </p:nvSpPr>
        <p:spPr>
          <a:prstGeom prst="rect">
            <a:avLst/>
          </a:prstGeom>
        </p:spPr>
        <p:txBody>
          <a:bodyPr>
            <a:normAutofit fontScale="92500" lnSpcReduction="10000"/>
          </a:bodyPr>
          <a:lstStyle/>
          <a:p>
            <a:pPr>
              <a:lnSpc>
                <a:spcPct val="120000"/>
              </a:lnSpc>
              <a:spcAft>
                <a:spcPts val="800"/>
              </a:spcAft>
            </a:pPr>
            <a:r>
              <a:rPr lang="de-DE" sz="1800" b="1" dirty="0">
                <a:effectLst/>
                <a:latin typeface="Arial Narrow" panose="020B0606020202030204" pitchFamily="34" charset="0"/>
                <a:ea typeface="Calibri" panose="020F0502020204030204" pitchFamily="34" charset="0"/>
                <a:cs typeface="Arial" panose="020B0604020202020204" pitchFamily="34" charset="0"/>
              </a:rPr>
              <a:t>Dieser </a:t>
            </a:r>
            <a:r>
              <a:rPr lang="de-DE" sz="1800" b="1" dirty="0" err="1">
                <a:effectLst/>
                <a:latin typeface="Arial Narrow" panose="020B0606020202030204" pitchFamily="34" charset="0"/>
                <a:ea typeface="Calibri" panose="020F0502020204030204" pitchFamily="34" charset="0"/>
                <a:cs typeface="Arial" panose="020B0604020202020204" pitchFamily="34" charset="0"/>
              </a:rPr>
              <a:t>Wandelstupser</a:t>
            </a:r>
            <a:r>
              <a:rPr lang="de-DE" sz="1800" b="1" dirty="0">
                <a:effectLst/>
                <a:latin typeface="Arial Narrow" panose="020B0606020202030204" pitchFamily="34" charset="0"/>
                <a:ea typeface="Calibri" panose="020F0502020204030204" pitchFamily="34" charset="0"/>
                <a:cs typeface="Arial" panose="020B0604020202020204" pitchFamily="34" charset="0"/>
              </a:rPr>
              <a:t> kann euch unterstützen, wenn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de-DE" sz="1800" dirty="0">
                <a:effectLst/>
                <a:latin typeface="Arial Narrow" panose="020B0606020202030204" pitchFamily="34" charset="0"/>
                <a:ea typeface="Calibri" panose="020F0502020204030204" pitchFamily="34" charset="0"/>
                <a:cs typeface="Arial" panose="020B0604020202020204" pitchFamily="34" charset="0"/>
              </a:rPr>
              <a:t>wenn ihr Besprechungen habt, die nur selten pünktlich zu Ende sind.</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de-DE" sz="1800" dirty="0">
                <a:effectLst/>
                <a:latin typeface="Arial Narrow" panose="020B0606020202030204" pitchFamily="34" charset="0"/>
                <a:ea typeface="Calibri" panose="020F0502020204030204" pitchFamily="34" charset="0"/>
                <a:cs typeface="Arial" panose="020B0604020202020204" pitchFamily="34" charset="0"/>
              </a:rPr>
              <a:t>wenn ihr ungleiche Redeanteile von Teilnehmenden habt.</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de-DE" sz="1800" dirty="0">
                <a:effectLst/>
                <a:latin typeface="Arial Narrow" panose="020B0606020202030204" pitchFamily="34" charset="0"/>
                <a:ea typeface="Calibri" panose="020F0502020204030204" pitchFamily="34" charset="0"/>
                <a:cs typeface="Arial" panose="020B0604020202020204" pitchFamily="34" charset="0"/>
              </a:rPr>
              <a:t>wenn ihr euch häufig in Diskussionen verliert.</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spcAft>
                <a:spcPts val="800"/>
              </a:spcAft>
            </a:pPr>
            <a:r>
              <a:rPr lang="de-DE" sz="1800" b="1" dirty="0">
                <a:effectLst/>
                <a:latin typeface="Arial Narrow" panose="020B0606020202030204" pitchFamily="34" charset="0"/>
                <a:ea typeface="Calibri" panose="020F0502020204030204" pitchFamily="34" charset="0"/>
                <a:cs typeface="Arial" panose="020B0604020202020204" pitchFamily="34" charset="0"/>
              </a:rPr>
              <a:t>Probiert folgendes aus:</a:t>
            </a:r>
            <a:r>
              <a:rPr lang="de-DE" sz="1800" dirty="0">
                <a:effectLst/>
                <a:latin typeface="Arial Narrow" panose="020B0606020202030204" pitchFamily="34" charset="0"/>
                <a:ea typeface="Calibri" panose="020F0502020204030204" pitchFamily="34" charset="0"/>
                <a:cs typeface="Arial" panose="020B0604020202020204" pitchFamily="34" charset="0"/>
              </a:rPr>
              <a:t>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r>
              <a:rPr lang="de-DE" sz="1800" dirty="0">
                <a:effectLst/>
                <a:latin typeface="Arial Narrow" panose="020B0606020202030204" pitchFamily="34" charset="0"/>
                <a:ea typeface="Calibri" panose="020F0502020204030204" pitchFamily="34" charset="0"/>
                <a:cs typeface="Arial" panose="020B0604020202020204" pitchFamily="34" charset="0"/>
              </a:rPr>
              <a:t>Begrenzt die Redeanteile in Besprechungen: Jede Person erhält eine bestimmte Redezeit und jedes Thema erhält einen bestimmten Zeit-Rahmen. So stellt ihr sicher, dass ihr pünktlich endet und euch nicht in Diskussionen verliert. Die Zeit wird mit der Uhr konsequent gestoppt und sollte für alle sichtbar sein. Für das Zeit stoppen wird reihum immer eine andere Person gewählt. Was innerhalb des Zeitrahmens nicht gesagt wurde, bleibt eben ungesagt. Um die Zeit einzuhalten werdet ihr euch bald lernen, euch thematisch zu fokussieren, und bündig wirklich nur das Wesentliche zu sagen.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Grafik 6">
            <a:extLst>
              <a:ext uri="{FF2B5EF4-FFF2-40B4-BE49-F238E27FC236}">
                <a16:creationId xmlns:a16="http://schemas.microsoft.com/office/drawing/2014/main" id="{A24C199B-55CB-0C44-BC98-0FF92F11B4F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908220" y="470335"/>
            <a:ext cx="918084" cy="819507"/>
          </a:xfrm>
          <a:prstGeom prst="rect">
            <a:avLst/>
          </a:prstGeom>
        </p:spPr>
      </p:pic>
    </p:spTree>
    <p:extLst>
      <p:ext uri="{BB962C8B-B14F-4D97-AF65-F5344CB8AC3E}">
        <p14:creationId xmlns:p14="http://schemas.microsoft.com/office/powerpoint/2010/main" val="11797425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D4C43DD4-84AD-9684-92C8-53B1374287AC}"/>
              </a:ext>
            </a:extLst>
          </p:cNvPr>
          <p:cNvSpPr>
            <a:spLocks noGrp="1"/>
          </p:cNvSpPr>
          <p:nvPr>
            <p:ph type="body" sz="quarter" idx="10"/>
          </p:nvPr>
        </p:nvSpPr>
        <p:spPr/>
        <p:txBody>
          <a:bodyPr/>
          <a:lstStyle/>
          <a:p>
            <a:r>
              <a:rPr lang="de-DE" b="1" dirty="0"/>
              <a:t>Team-Entscheidung.</a:t>
            </a:r>
          </a:p>
        </p:txBody>
      </p:sp>
      <p:sp>
        <p:nvSpPr>
          <p:cNvPr id="4" name="Foliennummernplatzhalter 3">
            <a:extLst>
              <a:ext uri="{FF2B5EF4-FFF2-40B4-BE49-F238E27FC236}">
                <a16:creationId xmlns:a16="http://schemas.microsoft.com/office/drawing/2014/main" id="{78708462-8C12-D0DD-3E7F-8F0D9DCCE6D0}"/>
              </a:ext>
            </a:extLst>
          </p:cNvPr>
          <p:cNvSpPr>
            <a:spLocks noGrp="1"/>
          </p:cNvSpPr>
          <p:nvPr>
            <p:ph type="sldNum" sz="quarter" idx="12"/>
          </p:nvPr>
        </p:nvSpPr>
        <p:spPr/>
        <p:txBody>
          <a:bodyPr/>
          <a:lstStyle/>
          <a:p>
            <a:fld id="{DE1226C2-F133-44DF-AAED-DC1E350BCD78}" type="slidenum">
              <a:rPr lang="de-CH" smtClean="0"/>
              <a:t>5</a:t>
            </a:fld>
            <a:endParaRPr lang="de-CH" dirty="0"/>
          </a:p>
        </p:txBody>
      </p:sp>
      <p:sp>
        <p:nvSpPr>
          <p:cNvPr id="3" name="Textplatzhalter 2">
            <a:extLst>
              <a:ext uri="{FF2B5EF4-FFF2-40B4-BE49-F238E27FC236}">
                <a16:creationId xmlns:a16="http://schemas.microsoft.com/office/drawing/2014/main" id="{F2475919-EB90-A1DE-65A6-D13F384E083D}"/>
              </a:ext>
            </a:extLst>
          </p:cNvPr>
          <p:cNvSpPr>
            <a:spLocks noGrp="1"/>
          </p:cNvSpPr>
          <p:nvPr>
            <p:ph type="body" sz="quarter" idx="13"/>
          </p:nvPr>
        </p:nvSpPr>
        <p:spPr>
          <a:prstGeom prst="rect">
            <a:avLst/>
          </a:prstGeom>
        </p:spPr>
        <p:txBody>
          <a:bodyPr>
            <a:noAutofit/>
          </a:bodyPr>
          <a:lstStyle/>
          <a:p>
            <a:pPr>
              <a:lnSpc>
                <a:spcPct val="120000"/>
              </a:lnSpc>
              <a:spcAft>
                <a:spcPts val="800"/>
              </a:spcAft>
            </a:pPr>
            <a:r>
              <a:rPr lang="de-DE" sz="1150" b="1" dirty="0">
                <a:effectLst/>
                <a:ea typeface="Calibri" panose="020F0502020204030204" pitchFamily="34" charset="0"/>
                <a:cs typeface="Arial" panose="020B0604020202020204" pitchFamily="34" charset="0"/>
              </a:rPr>
              <a:t>Dieser </a:t>
            </a:r>
            <a:r>
              <a:rPr lang="de-DE" sz="1150" b="1" dirty="0" err="1">
                <a:effectLst/>
                <a:ea typeface="Calibri" panose="020F0502020204030204" pitchFamily="34" charset="0"/>
                <a:cs typeface="Arial" panose="020B0604020202020204" pitchFamily="34" charset="0"/>
              </a:rPr>
              <a:t>Wandelstupser</a:t>
            </a:r>
            <a:r>
              <a:rPr lang="de-DE" sz="1150" b="1" dirty="0">
                <a:effectLst/>
                <a:ea typeface="Calibri" panose="020F0502020204030204" pitchFamily="34" charset="0"/>
                <a:cs typeface="Arial" panose="020B0604020202020204" pitchFamily="34" charset="0"/>
              </a:rPr>
              <a:t> kann euch unterstützen, wenn …</a:t>
            </a:r>
            <a:endParaRPr lang="de-DE" sz="1150" dirty="0">
              <a:effectLst/>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de-DE" sz="1150" dirty="0">
                <a:effectLst/>
                <a:ea typeface="Calibri" panose="020F0502020204030204" pitchFamily="34" charset="0"/>
                <a:cs typeface="Arial" panose="020B0604020202020204" pitchFamily="34" charset="0"/>
              </a:rPr>
              <a:t>ihr schneller gemeinsame Entscheidungen treffen wollt.</a:t>
            </a:r>
            <a:endParaRPr lang="de-DE" sz="1150" dirty="0">
              <a:effectLst/>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de-DE" sz="1150" dirty="0">
                <a:effectLst/>
                <a:ea typeface="Calibri" panose="020F0502020204030204" pitchFamily="34" charset="0"/>
                <a:cs typeface="Arial" panose="020B0604020202020204" pitchFamily="34" charset="0"/>
              </a:rPr>
              <a:t>ihr Teamentscheidungen treffen möchtet.</a:t>
            </a:r>
            <a:endParaRPr lang="de-DE" sz="1150" b="1" dirty="0">
              <a:effectLst/>
              <a:ea typeface="Calibri" panose="020F0502020204030204" pitchFamily="34" charset="0"/>
              <a:cs typeface="Arial" panose="020B0604020202020204" pitchFamily="34" charset="0"/>
            </a:endParaRPr>
          </a:p>
          <a:p>
            <a:pPr>
              <a:spcAft>
                <a:spcPts val="800"/>
              </a:spcAft>
            </a:pPr>
            <a:r>
              <a:rPr lang="de-DE" sz="1150" b="1" dirty="0">
                <a:effectLst/>
                <a:ea typeface="Calibri" panose="020F0502020204030204" pitchFamily="34" charset="0"/>
                <a:cs typeface="Arial" panose="020B0604020202020204" pitchFamily="34" charset="0"/>
              </a:rPr>
              <a:t>Probiert folgendes aus:</a:t>
            </a:r>
            <a:r>
              <a:rPr lang="de-DE" sz="1150" dirty="0">
                <a:effectLst/>
                <a:ea typeface="Calibri" panose="020F0502020204030204" pitchFamily="34" charset="0"/>
                <a:cs typeface="Arial" panose="020B0604020202020204" pitchFamily="34" charset="0"/>
              </a:rPr>
              <a:t> </a:t>
            </a:r>
            <a:endParaRPr lang="de-DE" sz="1150" dirty="0">
              <a:effectLst/>
              <a:ea typeface="Calibri" panose="020F0502020204030204" pitchFamily="34" charset="0"/>
              <a:cs typeface="Times New Roman" panose="02020603050405020304" pitchFamily="18" charset="0"/>
            </a:endParaRPr>
          </a:p>
          <a:p>
            <a:pPr>
              <a:spcAft>
                <a:spcPts val="800"/>
              </a:spcAft>
            </a:pPr>
            <a:r>
              <a:rPr lang="de-DE" sz="1150" dirty="0">
                <a:effectLst/>
                <a:ea typeface="Calibri" panose="020F0502020204030204" pitchFamily="34" charset="0"/>
                <a:cs typeface="Arial" panose="020B0604020202020204" pitchFamily="34" charset="0"/>
              </a:rPr>
              <a:t>Tauscht eure Meinung über das zu Entscheidende aus. Eventuell gibt es eine begrenzte Redezeit pro Person. Formuliert den Entscheidungsbedarf konkret und schreibt ihn zum Beispiel auf ein Flipchart oder in eine Power Point. Klärt in einer ersten Runde, ob es irgendwelche Verständnisfragen gibt. In einer zweiten Runde, die der Meinungsbildung dient, können Reaktionen, Meinungen, Gefühle etc. zu den Vorschlägen </a:t>
            </a:r>
            <a:r>
              <a:rPr lang="de-DE" sz="1150" dirty="0" err="1">
                <a:effectLst/>
                <a:ea typeface="Calibri" panose="020F0502020204030204" pitchFamily="34" charset="0"/>
                <a:cs typeface="Arial" panose="020B0604020202020204" pitchFamily="34" charset="0"/>
              </a:rPr>
              <a:t>geäussert</a:t>
            </a:r>
            <a:r>
              <a:rPr lang="de-DE" sz="1150" dirty="0">
                <a:effectLst/>
                <a:ea typeface="Calibri" panose="020F0502020204030204" pitchFamily="34" charset="0"/>
                <a:cs typeface="Arial" panose="020B0604020202020204" pitchFamily="34" charset="0"/>
              </a:rPr>
              <a:t> werden. Nach dieser Runde gibt es eine Finger-Abstimmung. Das bedeutet, jedes Teammitglied stimmt mit der Anzahl der Finger, die es in die Höhe streckt, ab. Wenn jemand nur 1 Finger zeigt, muss dies geklärt werden. Das Teammitglied ist dann verpflichtet, Vorschläge und Ideen für eine Alternative </a:t>
            </a:r>
            <a:r>
              <a:rPr lang="de-DE" sz="1150" dirty="0" err="1">
                <a:effectLst/>
                <a:ea typeface="Calibri" panose="020F0502020204030204" pitchFamily="34" charset="0"/>
                <a:cs typeface="Arial" panose="020B0604020202020204" pitchFamily="34" charset="0"/>
              </a:rPr>
              <a:t>mitzuentwickeln</a:t>
            </a:r>
            <a:r>
              <a:rPr lang="de-DE" sz="1150" dirty="0">
                <a:effectLst/>
                <a:ea typeface="Calibri" panose="020F0502020204030204" pitchFamily="34" charset="0"/>
                <a:cs typeface="Arial" panose="020B0604020202020204" pitchFamily="34" charset="0"/>
              </a:rPr>
              <a:t>.</a:t>
            </a:r>
            <a:endParaRPr lang="de-DE" sz="1150" dirty="0">
              <a:effectLst/>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de-DE" sz="1150" dirty="0">
                <a:effectLst/>
                <a:ea typeface="Calibri" panose="020F0502020204030204" pitchFamily="34" charset="0"/>
                <a:cs typeface="Arial" panose="020B0604020202020204" pitchFamily="34" charset="0"/>
              </a:rPr>
              <a:t>5 Finger: </a:t>
            </a:r>
            <a:r>
              <a:rPr lang="de-DE" sz="1150" b="1" dirty="0" err="1">
                <a:effectLst/>
                <a:ea typeface="Calibri" panose="020F0502020204030204" pitchFamily="34" charset="0"/>
                <a:cs typeface="Arial" panose="020B0604020202020204" pitchFamily="34" charset="0"/>
              </a:rPr>
              <a:t>Grossartige</a:t>
            </a:r>
            <a:r>
              <a:rPr lang="de-DE" sz="1150" b="1" dirty="0">
                <a:effectLst/>
                <a:ea typeface="Calibri" panose="020F0502020204030204" pitchFamily="34" charset="0"/>
                <a:cs typeface="Arial" panose="020B0604020202020204" pitchFamily="34" charset="0"/>
              </a:rPr>
              <a:t> Idee</a:t>
            </a:r>
            <a:r>
              <a:rPr lang="de-DE" sz="1150" dirty="0">
                <a:effectLst/>
                <a:ea typeface="Calibri" panose="020F0502020204030204" pitchFamily="34" charset="0"/>
                <a:cs typeface="Arial" panose="020B0604020202020204" pitchFamily="34" charset="0"/>
              </a:rPr>
              <a:t> (Ich stehe voll und ganz dahinter)</a:t>
            </a:r>
            <a:endParaRPr lang="de-DE" sz="1150" dirty="0">
              <a:effectLst/>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de-DE" sz="1150" dirty="0">
                <a:effectLst/>
                <a:ea typeface="Calibri" panose="020F0502020204030204" pitchFamily="34" charset="0"/>
                <a:cs typeface="Arial" panose="020B0604020202020204" pitchFamily="34" charset="0"/>
              </a:rPr>
              <a:t>4 Finger: </a:t>
            </a:r>
            <a:r>
              <a:rPr lang="de-DE" sz="1150" b="1" dirty="0">
                <a:effectLst/>
                <a:ea typeface="Calibri" panose="020F0502020204030204" pitchFamily="34" charset="0"/>
                <a:cs typeface="Arial" panose="020B0604020202020204" pitchFamily="34" charset="0"/>
              </a:rPr>
              <a:t>Gute Idee </a:t>
            </a:r>
            <a:r>
              <a:rPr lang="de-DE" sz="1150" dirty="0">
                <a:effectLst/>
                <a:ea typeface="Calibri" panose="020F0502020204030204" pitchFamily="34" charset="0"/>
                <a:cs typeface="Arial" panose="020B0604020202020204" pitchFamily="34" charset="0"/>
              </a:rPr>
              <a:t>(Ich stehe dahinter)</a:t>
            </a:r>
            <a:endParaRPr lang="de-DE" sz="1150" dirty="0">
              <a:effectLst/>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de-DE" sz="1150" dirty="0">
                <a:effectLst/>
                <a:ea typeface="Calibri" panose="020F0502020204030204" pitchFamily="34" charset="0"/>
                <a:cs typeface="Arial" panose="020B0604020202020204" pitchFamily="34" charset="0"/>
              </a:rPr>
              <a:t>3 Finger: </a:t>
            </a:r>
            <a:r>
              <a:rPr lang="de-DE" sz="1150" b="1" dirty="0">
                <a:effectLst/>
                <a:ea typeface="Calibri" panose="020F0502020204030204" pitchFamily="34" charset="0"/>
                <a:cs typeface="Arial" panose="020B0604020202020204" pitchFamily="34" charset="0"/>
              </a:rPr>
              <a:t>Die Idee ist okay</a:t>
            </a:r>
            <a:r>
              <a:rPr lang="de-DE" sz="1150" dirty="0">
                <a:effectLst/>
                <a:ea typeface="Calibri" panose="020F0502020204030204" pitchFamily="34" charset="0"/>
                <a:cs typeface="Arial" panose="020B0604020202020204" pitchFamily="34" charset="0"/>
              </a:rPr>
              <a:t> (Ich bin neutral. Vielleicht gibt es eine bessere Idee, vielleicht auch nicht)</a:t>
            </a:r>
            <a:endParaRPr lang="de-DE" sz="1150" dirty="0">
              <a:effectLst/>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de-DE" sz="1150" dirty="0">
                <a:effectLst/>
                <a:ea typeface="Calibri" panose="020F0502020204030204" pitchFamily="34" charset="0"/>
                <a:cs typeface="Arial" panose="020B0604020202020204" pitchFamily="34" charset="0"/>
              </a:rPr>
              <a:t>2 Finger: </a:t>
            </a:r>
            <a:r>
              <a:rPr lang="de-DE" sz="1150" b="1" dirty="0">
                <a:effectLst/>
                <a:ea typeface="Calibri" panose="020F0502020204030204" pitchFamily="34" charset="0"/>
                <a:cs typeface="Arial" panose="020B0604020202020204" pitchFamily="34" charset="0"/>
              </a:rPr>
              <a:t>Keine gute Idee</a:t>
            </a:r>
            <a:r>
              <a:rPr lang="de-DE" sz="1150" dirty="0">
                <a:effectLst/>
                <a:ea typeface="Calibri" panose="020F0502020204030204" pitchFamily="34" charset="0"/>
                <a:cs typeface="Arial" panose="020B0604020202020204" pitchFamily="34" charset="0"/>
              </a:rPr>
              <a:t> (Mir wäre eine Alternative lieber)</a:t>
            </a:r>
            <a:endParaRPr lang="de-DE" sz="1150" dirty="0">
              <a:effectLst/>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de-DE" sz="1150" dirty="0">
                <a:effectLst/>
                <a:ea typeface="Calibri" panose="020F0502020204030204" pitchFamily="34" charset="0"/>
                <a:cs typeface="Arial" panose="020B0604020202020204" pitchFamily="34" charset="0"/>
              </a:rPr>
              <a:t>1 Finger: </a:t>
            </a:r>
            <a:r>
              <a:rPr lang="de-DE" sz="1150" b="1" dirty="0">
                <a:effectLst/>
                <a:ea typeface="Calibri" panose="020F0502020204030204" pitchFamily="34" charset="0"/>
                <a:cs typeface="Arial" panose="020B0604020202020204" pitchFamily="34" charset="0"/>
              </a:rPr>
              <a:t>Die Idee ist projektgefährdend</a:t>
            </a:r>
            <a:r>
              <a:rPr lang="de-DE" sz="1150" dirty="0">
                <a:effectLst/>
                <a:ea typeface="Calibri" panose="020F0502020204030204" pitchFamily="34" charset="0"/>
                <a:cs typeface="Arial" panose="020B0604020202020204" pitchFamily="34" charset="0"/>
              </a:rPr>
              <a:t> (Wir müssen eine Alternative finden)</a:t>
            </a:r>
            <a:endParaRPr lang="de-DE" sz="1150" dirty="0">
              <a:effectLst/>
              <a:ea typeface="Calibri" panose="020F0502020204030204" pitchFamily="34" charset="0"/>
              <a:cs typeface="Times New Roman" panose="02020603050405020304" pitchFamily="18" charset="0"/>
            </a:endParaRPr>
          </a:p>
        </p:txBody>
      </p:sp>
      <p:pic>
        <p:nvPicPr>
          <p:cNvPr id="6" name="Grafik 5">
            <a:extLst>
              <a:ext uri="{FF2B5EF4-FFF2-40B4-BE49-F238E27FC236}">
                <a16:creationId xmlns:a16="http://schemas.microsoft.com/office/drawing/2014/main" id="{2D26C901-9C24-F773-E58B-64C5AE49921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68266" y="472105"/>
            <a:ext cx="1366530" cy="909305"/>
          </a:xfrm>
          <a:prstGeom prst="rect">
            <a:avLst/>
          </a:prstGeom>
        </p:spPr>
      </p:pic>
    </p:spTree>
    <p:extLst>
      <p:ext uri="{BB962C8B-B14F-4D97-AF65-F5344CB8AC3E}">
        <p14:creationId xmlns:p14="http://schemas.microsoft.com/office/powerpoint/2010/main" val="28761302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D4C43DD4-84AD-9684-92C8-53B1374287AC}"/>
              </a:ext>
            </a:extLst>
          </p:cNvPr>
          <p:cNvSpPr>
            <a:spLocks noGrp="1"/>
          </p:cNvSpPr>
          <p:nvPr>
            <p:ph type="body" sz="quarter" idx="10"/>
          </p:nvPr>
        </p:nvSpPr>
        <p:spPr/>
        <p:txBody>
          <a:bodyPr/>
          <a:lstStyle/>
          <a:p>
            <a:r>
              <a:rPr lang="de-DE" b="1" dirty="0"/>
              <a:t>Perspektiven-Stuhl.</a:t>
            </a:r>
          </a:p>
        </p:txBody>
      </p:sp>
      <p:sp>
        <p:nvSpPr>
          <p:cNvPr id="4" name="Foliennummernplatzhalter 3">
            <a:extLst>
              <a:ext uri="{FF2B5EF4-FFF2-40B4-BE49-F238E27FC236}">
                <a16:creationId xmlns:a16="http://schemas.microsoft.com/office/drawing/2014/main" id="{78708462-8C12-D0DD-3E7F-8F0D9DCCE6D0}"/>
              </a:ext>
            </a:extLst>
          </p:cNvPr>
          <p:cNvSpPr>
            <a:spLocks noGrp="1"/>
          </p:cNvSpPr>
          <p:nvPr>
            <p:ph type="sldNum" sz="quarter" idx="12"/>
          </p:nvPr>
        </p:nvSpPr>
        <p:spPr/>
        <p:txBody>
          <a:bodyPr/>
          <a:lstStyle/>
          <a:p>
            <a:fld id="{DE1226C2-F133-44DF-AAED-DC1E350BCD78}" type="slidenum">
              <a:rPr lang="de-CH" smtClean="0"/>
              <a:t>6</a:t>
            </a:fld>
            <a:endParaRPr lang="de-CH" dirty="0"/>
          </a:p>
        </p:txBody>
      </p:sp>
      <p:sp>
        <p:nvSpPr>
          <p:cNvPr id="3" name="Textplatzhalter 2">
            <a:extLst>
              <a:ext uri="{FF2B5EF4-FFF2-40B4-BE49-F238E27FC236}">
                <a16:creationId xmlns:a16="http://schemas.microsoft.com/office/drawing/2014/main" id="{F2475919-EB90-A1DE-65A6-D13F384E083D}"/>
              </a:ext>
            </a:extLst>
          </p:cNvPr>
          <p:cNvSpPr>
            <a:spLocks noGrp="1"/>
          </p:cNvSpPr>
          <p:nvPr>
            <p:ph type="body" sz="quarter" idx="13"/>
          </p:nvPr>
        </p:nvSpPr>
        <p:spPr>
          <a:prstGeom prst="rect">
            <a:avLst/>
          </a:prstGeom>
        </p:spPr>
        <p:txBody>
          <a:bodyPr>
            <a:noAutofit/>
          </a:bodyPr>
          <a:lstStyle/>
          <a:p>
            <a:pPr>
              <a:lnSpc>
                <a:spcPct val="120000"/>
              </a:lnSpc>
              <a:spcAft>
                <a:spcPts val="800"/>
              </a:spcAft>
            </a:pPr>
            <a:r>
              <a:rPr lang="de-DE" sz="1600" b="1" dirty="0">
                <a:effectLst/>
                <a:ea typeface="Calibri" panose="020F0502020204030204" pitchFamily="34" charset="0"/>
                <a:cs typeface="Arial" panose="020B0604020202020204" pitchFamily="34" charset="0"/>
              </a:rPr>
              <a:t>Dieser </a:t>
            </a:r>
            <a:r>
              <a:rPr lang="de-DE" sz="1600" b="1" dirty="0" err="1">
                <a:effectLst/>
                <a:ea typeface="Calibri" panose="020F0502020204030204" pitchFamily="34" charset="0"/>
                <a:cs typeface="Arial" panose="020B0604020202020204" pitchFamily="34" charset="0"/>
              </a:rPr>
              <a:t>Wandelstupser</a:t>
            </a:r>
            <a:r>
              <a:rPr lang="de-DE" sz="1600" b="1" dirty="0">
                <a:effectLst/>
                <a:ea typeface="Calibri" panose="020F0502020204030204" pitchFamily="34" charset="0"/>
                <a:cs typeface="Arial" panose="020B0604020202020204" pitchFamily="34" charset="0"/>
              </a:rPr>
              <a:t> kann euch unterstützen, wenn …</a:t>
            </a:r>
            <a:endParaRPr lang="de-DE" sz="1600" dirty="0">
              <a:effectLst/>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de-DE" sz="1600" dirty="0">
                <a:effectLst/>
                <a:ea typeface="Calibri" panose="020F0502020204030204" pitchFamily="34" charset="0"/>
                <a:cs typeface="Arial" panose="020B0604020202020204" pitchFamily="34" charset="0"/>
              </a:rPr>
              <a:t>Ihr andere Perspektiven in Diskussionen und Entscheidungen mitdenken möchtet, auch wenn diese nicht von anwesenden Personen vertreten werden können. </a:t>
            </a:r>
            <a:endParaRPr lang="de-DE" sz="1600" dirty="0">
              <a:effectLst/>
              <a:ea typeface="Calibri" panose="020F0502020204030204" pitchFamily="34" charset="0"/>
              <a:cs typeface="Times New Roman" panose="02020603050405020304" pitchFamily="18" charset="0"/>
            </a:endParaRPr>
          </a:p>
          <a:p>
            <a:pPr>
              <a:lnSpc>
                <a:spcPct val="120000"/>
              </a:lnSpc>
              <a:spcAft>
                <a:spcPts val="800"/>
              </a:spcAft>
            </a:pPr>
            <a:r>
              <a:rPr lang="de-DE" sz="1600" b="1" dirty="0">
                <a:effectLst/>
                <a:ea typeface="Calibri" panose="020F0502020204030204" pitchFamily="34" charset="0"/>
                <a:cs typeface="Arial" panose="020B0604020202020204" pitchFamily="34" charset="0"/>
              </a:rPr>
              <a:t>Probiert folgendes aus:</a:t>
            </a:r>
            <a:r>
              <a:rPr lang="de-DE" sz="1600" dirty="0">
                <a:effectLst/>
                <a:ea typeface="Calibri" panose="020F0502020204030204" pitchFamily="34" charset="0"/>
                <a:cs typeface="Arial" panose="020B0604020202020204" pitchFamily="34" charset="0"/>
              </a:rPr>
              <a:t> </a:t>
            </a:r>
            <a:endParaRPr lang="de-DE" sz="1600" dirty="0">
              <a:effectLst/>
              <a:ea typeface="Calibri" panose="020F0502020204030204" pitchFamily="34" charset="0"/>
              <a:cs typeface="Times New Roman" panose="02020603050405020304" pitchFamily="18" charset="0"/>
            </a:endParaRPr>
          </a:p>
          <a:p>
            <a:pPr>
              <a:lnSpc>
                <a:spcPct val="120000"/>
              </a:lnSpc>
              <a:spcAft>
                <a:spcPts val="800"/>
              </a:spcAft>
            </a:pPr>
            <a:r>
              <a:rPr lang="de-DE" sz="1600" dirty="0">
                <a:effectLst/>
                <a:ea typeface="Calibri" panose="020F0502020204030204" pitchFamily="34" charset="0"/>
                <a:cs typeface="Arial" panose="020B0604020202020204" pitchFamily="34" charset="0"/>
              </a:rPr>
              <a:t>Stellt einen leeren Stuhl an den Tisch und definiert, welche Perspektive der Stuhl symbolisiert. Das kann zum Beispiel ein Kunde/eine Kundin oder eine politische Vertretung oder andere wichtige Perspektiven sein, die ihr mitdenken möchtet. Wenn ihr möchtet, könnt ihr den Stuhl auch mit etwas versehen, was die Zielgruppe repräsentiert, zum Beispiel ein Bild, Kleidungsstück, Arbeitsutensil oder Symbole. Der Stuhl wird euch permanent erinnern, diese Perspektive nicht zu vergessen. Ihr könnt zusätzlich bewusst Zeiten in euren Meetings einplanen, in denen ihr jede anstehende Entscheidung nochmals aus dieser Perspektive beleuchtet.</a:t>
            </a:r>
            <a:endParaRPr lang="de-DE" sz="1600" dirty="0">
              <a:effectLst/>
              <a:ea typeface="Calibri" panose="020F0502020204030204" pitchFamily="34" charset="0"/>
              <a:cs typeface="Times New Roman" panose="02020603050405020304" pitchFamily="18" charset="0"/>
            </a:endParaRPr>
          </a:p>
        </p:txBody>
      </p:sp>
      <p:pic>
        <p:nvPicPr>
          <p:cNvPr id="8" name="Grafik 7">
            <a:extLst>
              <a:ext uri="{FF2B5EF4-FFF2-40B4-BE49-F238E27FC236}">
                <a16:creationId xmlns:a16="http://schemas.microsoft.com/office/drawing/2014/main" id="{3801E106-84AB-9879-436E-D676FCC726E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892206" y="488964"/>
            <a:ext cx="1110490" cy="830656"/>
          </a:xfrm>
          <a:prstGeom prst="rect">
            <a:avLst/>
          </a:prstGeom>
        </p:spPr>
      </p:pic>
    </p:spTree>
    <p:extLst>
      <p:ext uri="{BB962C8B-B14F-4D97-AF65-F5344CB8AC3E}">
        <p14:creationId xmlns:p14="http://schemas.microsoft.com/office/powerpoint/2010/main" val="27646815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2D0A0CAF-FAD7-5E46-A0A7-D59B987CFAE8}"/>
              </a:ext>
            </a:extLst>
          </p:cNvPr>
          <p:cNvPicPr>
            <a:picLocks noChangeAspect="1"/>
          </p:cNvPicPr>
          <p:nvPr/>
        </p:nvPicPr>
        <p:blipFill rotWithShape="1">
          <a:blip r:embed="rId2">
            <a:extLst>
              <a:ext uri="{28A0092B-C50C-407E-A947-70E740481C1C}">
                <a14:useLocalDpi xmlns:a14="http://schemas.microsoft.com/office/drawing/2010/main" val="0"/>
              </a:ext>
            </a:extLst>
          </a:blip>
          <a:srcRect l="442" t="24602" b="26058"/>
          <a:stretch/>
        </p:blipFill>
        <p:spPr>
          <a:xfrm>
            <a:off x="0" y="0"/>
            <a:ext cx="9144000" cy="5143500"/>
          </a:xfrm>
          <a:prstGeom prst="rect">
            <a:avLst/>
          </a:prstGeom>
        </p:spPr>
      </p:pic>
      <p:pic>
        <p:nvPicPr>
          <p:cNvPr id="3" name="Grafik 2">
            <a:extLst>
              <a:ext uri="{FF2B5EF4-FFF2-40B4-BE49-F238E27FC236}">
                <a16:creationId xmlns:a16="http://schemas.microsoft.com/office/drawing/2014/main" id="{9F0E222F-1D6A-4E58-9AAB-D060516AF6A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916184" y="2620714"/>
            <a:ext cx="1519781" cy="1421852"/>
          </a:xfrm>
          <a:prstGeom prst="rect">
            <a:avLst/>
          </a:prstGeom>
        </p:spPr>
      </p:pic>
      <p:sp>
        <p:nvSpPr>
          <p:cNvPr id="4" name="Textplatzhalter 2">
            <a:extLst>
              <a:ext uri="{FF2B5EF4-FFF2-40B4-BE49-F238E27FC236}">
                <a16:creationId xmlns:a16="http://schemas.microsoft.com/office/drawing/2014/main" id="{735F1C9F-9FCB-4BD5-9E93-D0B027A84E56}"/>
              </a:ext>
            </a:extLst>
          </p:cNvPr>
          <p:cNvSpPr txBox="1">
            <a:spLocks/>
          </p:cNvSpPr>
          <p:nvPr/>
        </p:nvSpPr>
        <p:spPr>
          <a:xfrm>
            <a:off x="510975" y="4460664"/>
            <a:ext cx="5575271" cy="393700"/>
          </a:xfrm>
          <a:prstGeom prst="rect">
            <a:avLst/>
          </a:prstGeom>
        </p:spPr>
        <p:txBody>
          <a:bodyPr>
            <a:normAutofit fontScale="92500"/>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90000"/>
              </a:lnSpc>
              <a:spcBef>
                <a:spcPts val="1000"/>
              </a:spcBef>
              <a:spcAft>
                <a:spcPct val="0"/>
              </a:spcAft>
              <a:buClrTx/>
              <a:buSzTx/>
              <a:buFont typeface="Arial" panose="020B0604020202020204" pitchFamily="34" charset="0"/>
              <a:buNone/>
              <a:tabLst/>
              <a:defRPr/>
            </a:pPr>
            <a:r>
              <a:rPr kumimoji="0" lang="de-DE" sz="1000" b="0" i="0" u="none" strike="noStrike" kern="1200" cap="none" spc="0" normalizeH="0" baseline="0" noProof="0" dirty="0">
                <a:ln>
                  <a:noFill/>
                </a:ln>
                <a:solidFill>
                  <a:prstClr val="black"/>
                </a:solidFill>
                <a:effectLst/>
                <a:uLnTx/>
                <a:uFillTx/>
                <a:latin typeface="Arial Narrow" panose="020B0604020202020204" pitchFamily="34" charset="0"/>
                <a:ea typeface="+mn-ea"/>
                <a:cs typeface="Arial Narrow" panose="020B0604020202020204" pitchFamily="34" charset="0"/>
              </a:rPr>
              <a:t>Werkzeuge für den Wandel © 2023 </a:t>
            </a:r>
            <a:r>
              <a:rPr kumimoji="0" lang="de-DE" sz="1000" b="0" i="0" u="none" strike="noStrike" kern="1200" cap="none" spc="0" normalizeH="0" baseline="0" noProof="0" dirty="0" err="1">
                <a:ln>
                  <a:noFill/>
                </a:ln>
                <a:solidFill>
                  <a:prstClr val="black"/>
                </a:solidFill>
                <a:effectLst/>
                <a:uLnTx/>
                <a:uFillTx/>
                <a:latin typeface="Arial Narrow" panose="020B0604020202020204" pitchFamily="34" charset="0"/>
                <a:ea typeface="+mn-ea"/>
                <a:cs typeface="Arial Narrow" panose="020B0604020202020204" pitchFamily="34" charset="0"/>
              </a:rPr>
              <a:t>by</a:t>
            </a:r>
            <a:r>
              <a:rPr kumimoji="0" lang="de-DE" sz="1000" b="0" i="0" u="none" strike="noStrike" kern="1200" cap="none" spc="0" normalizeH="0" baseline="0" noProof="0" dirty="0">
                <a:ln>
                  <a:noFill/>
                </a:ln>
                <a:solidFill>
                  <a:prstClr val="black"/>
                </a:solidFill>
                <a:effectLst/>
                <a:uLnTx/>
                <a:uFillTx/>
                <a:latin typeface="Arial Narrow" panose="020B0604020202020204" pitchFamily="34" charset="0"/>
                <a:ea typeface="+mn-ea"/>
                <a:cs typeface="Arial Narrow" panose="020B0604020202020204" pitchFamily="34" charset="0"/>
              </a:rPr>
              <a:t> Digital Zug, Amt für Informatik und Organisation, Kanton</a:t>
            </a:r>
            <a:r>
              <a:rPr kumimoji="0" lang="de-DE" sz="1000" b="0" i="0" u="none" strike="noStrike" kern="1200" cap="none" spc="0" normalizeH="0" baseline="0" noProof="0" dirty="0">
                <a:ln>
                  <a:noFill/>
                </a:ln>
                <a:solidFill>
                  <a:prstClr val="black"/>
                </a:solidFill>
                <a:effectLst/>
                <a:uLnTx/>
                <a:uFillTx/>
                <a:latin typeface="Arial Narrow" panose="020B0604020202020204" pitchFamily="34" charset="0"/>
                <a:ea typeface="+mn-ea"/>
                <a:cs typeface="Arial"/>
              </a:rPr>
              <a:t> Zug, Schweiz ist </a:t>
            </a:r>
            <a:r>
              <a:rPr kumimoji="0" lang="de-CH" sz="1000" b="0" i="0" u="none" strike="noStrike" kern="1200" cap="none" spc="0" normalizeH="0" baseline="0" noProof="0" dirty="0">
                <a:ln>
                  <a:noFill/>
                </a:ln>
                <a:solidFill>
                  <a:prstClr val="black"/>
                </a:solidFill>
                <a:effectLst/>
                <a:uLnTx/>
                <a:uFillTx/>
                <a:latin typeface="Arial Narrow" panose="020B0604020202020204" pitchFamily="34" charset="0"/>
                <a:ea typeface="+mn-ea"/>
                <a:cs typeface="Arial"/>
              </a:rPr>
              <a:t>lizenziert unter CC BY-NC-SA 4.0. Um eine Kopie dieser Lizenz anzuzeigen, besuchen Sie</a:t>
            </a:r>
            <a:r>
              <a:rPr kumimoji="0" lang="de-DE" sz="1000" b="0" i="0" u="none" strike="noStrike" kern="1200" cap="none" spc="0" normalizeH="0" baseline="0" noProof="0" dirty="0">
                <a:ln>
                  <a:noFill/>
                </a:ln>
                <a:solidFill>
                  <a:prstClr val="black"/>
                </a:solidFill>
                <a:effectLst/>
                <a:uLnTx/>
                <a:uFillTx/>
                <a:latin typeface="Arial Narrow" panose="020B0604020202020204" pitchFamily="34" charset="0"/>
                <a:ea typeface="+mn-ea"/>
                <a:cs typeface="Arial Narrow" panose="020B0604020202020204" pitchFamily="34" charset="0"/>
              </a:rPr>
              <a:t> </a:t>
            </a:r>
            <a:r>
              <a:rPr kumimoji="0" lang="de-DE" sz="1000" b="0" i="0" u="none" strike="noStrike" kern="1200" cap="none" spc="0" normalizeH="0" baseline="0" noProof="0" dirty="0">
                <a:ln>
                  <a:noFill/>
                </a:ln>
                <a:solidFill>
                  <a:srgbClr val="006FB5"/>
                </a:solidFill>
                <a:effectLst/>
                <a:uLnTx/>
                <a:uFillTx/>
                <a:latin typeface="Arial Narrow" panose="020B0604020202020204" pitchFamily="34" charset="0"/>
                <a:ea typeface="+mn-ea"/>
                <a:cs typeface="Arial Narrow" panose="020B0604020202020204" pitchFamily="34" charset="0"/>
                <a:hlinkClick r:id="rId4">
                  <a:extLst>
                    <a:ext uri="{A12FA001-AC4F-418D-AE19-62706E023703}">
                      <ahyp:hlinkClr xmlns:ahyp="http://schemas.microsoft.com/office/drawing/2018/hyperlinkcolor" val="tx"/>
                    </a:ext>
                  </a:extLst>
                </a:hlinkClick>
              </a:rPr>
              <a:t>http://creativecommons.org/licenses/by-nc-sa/4.0/</a:t>
            </a:r>
            <a:endParaRPr kumimoji="0" lang="de-DE" sz="1000" b="0" i="0" u="none" strike="noStrike" kern="1200" cap="none" spc="0" normalizeH="0" baseline="0" noProof="0" dirty="0">
              <a:ln>
                <a:noFill/>
              </a:ln>
              <a:solidFill>
                <a:srgbClr val="006FB5"/>
              </a:solidFill>
              <a:effectLst/>
              <a:uLnTx/>
              <a:uFillTx/>
              <a:latin typeface="Arial Narrow" panose="020B0604020202020204" pitchFamily="34" charset="0"/>
              <a:ea typeface="+mn-ea"/>
              <a:cs typeface="Arial Narrow" panose="020B0604020202020204" pitchFamily="34" charset="0"/>
            </a:endParaRPr>
          </a:p>
        </p:txBody>
      </p:sp>
      <p:pic>
        <p:nvPicPr>
          <p:cNvPr id="5" name="Grafik 4">
            <a:extLst>
              <a:ext uri="{FF2B5EF4-FFF2-40B4-BE49-F238E27FC236}">
                <a16:creationId xmlns:a16="http://schemas.microsoft.com/office/drawing/2014/main" id="{11281A0B-19F1-4826-BDBD-737F78ED6F4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15546" y="4042566"/>
            <a:ext cx="913849" cy="314770"/>
          </a:xfrm>
          <a:prstGeom prst="rect">
            <a:avLst/>
          </a:prstGeom>
        </p:spPr>
      </p:pic>
    </p:spTree>
    <p:extLst>
      <p:ext uri="{BB962C8B-B14F-4D97-AF65-F5344CB8AC3E}">
        <p14:creationId xmlns:p14="http://schemas.microsoft.com/office/powerpoint/2010/main" val="427339927"/>
      </p:ext>
    </p:extLst>
  </p:cSld>
  <p:clrMapOvr>
    <a:masterClrMapping/>
  </p:clrMapOvr>
</p:sld>
</file>

<file path=ppt/theme/theme1.xml><?xml version="1.0" encoding="utf-8"?>
<a:theme xmlns:a="http://schemas.openxmlformats.org/drawingml/2006/main" name="Titelfoli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antonZug_PPT-Vorlage_technisch.potx" id="{BCA5105E-F674-4596-9353-7EC09666D0E4}" vid="{D8AE5152-804B-44D4-A4E1-C4F0F1266166}"/>
    </a:ext>
  </a:extLst>
</a:theme>
</file>

<file path=ppt/theme/theme2.xml><?xml version="1.0" encoding="utf-8"?>
<a:theme xmlns:a="http://schemas.openxmlformats.org/drawingml/2006/main" name="1_Titelfoli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antonZug_PPT-Vorlage_technisch.potx" id="{BCA5105E-F674-4596-9353-7EC09666D0E4}" vid="{D8AE5152-804B-44D4-A4E1-C4F0F1266166}"/>
    </a:ext>
  </a:extLst>
</a:theme>
</file>

<file path=ppt/theme/theme3.xml><?xml version="1.0" encoding="utf-8"?>
<a:theme xmlns:a="http://schemas.openxmlformats.org/drawingml/2006/main" name="Inhaltsfolien">
  <a:themeElements>
    <a:clrScheme name="Standarddesign 1">
      <a:dk1>
        <a:srgbClr val="000000"/>
      </a:dk1>
      <a:lt1>
        <a:srgbClr val="FFFFFF"/>
      </a:lt1>
      <a:dk2>
        <a:srgbClr val="B2B2B2"/>
      </a:dk2>
      <a:lt2>
        <a:srgbClr val="C3375A"/>
      </a:lt2>
      <a:accent1>
        <a:srgbClr val="0070B8"/>
      </a:accent1>
      <a:accent2>
        <a:srgbClr val="EBD21E"/>
      </a:accent2>
      <a:accent3>
        <a:srgbClr val="FFFFFF"/>
      </a:accent3>
      <a:accent4>
        <a:srgbClr val="000000"/>
      </a:accent4>
      <a:accent5>
        <a:srgbClr val="AABBD8"/>
      </a:accent5>
      <a:accent6>
        <a:srgbClr val="D5BE1A"/>
      </a:accent6>
      <a:hlink>
        <a:srgbClr val="AACD4B"/>
      </a:hlink>
      <a:folHlink>
        <a:srgbClr val="2D9B6E"/>
      </a:folHlink>
    </a:clrScheme>
    <a:fontScheme name="Standarddesign">
      <a:majorFont>
        <a:latin typeface="Arial Narrow"/>
        <a:ea typeface=""/>
        <a:cs typeface="Arial"/>
      </a:majorFont>
      <a:minorFont>
        <a:latin typeface="Arial Narrow"/>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0" tIns="0" rIns="0" bIns="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CH" sz="2600" b="0" i="0" u="none" strike="noStrike" cap="none" normalizeH="0" baseline="0" smtClean="0">
            <a:ln>
              <a:noFill/>
            </a:ln>
            <a:solidFill>
              <a:schemeClr val="tx1"/>
            </a:solidFill>
            <a:effectLst/>
            <a:latin typeface="Arial Narrow" pitchFamily="34"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0" tIns="0" rIns="0" bIns="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CH" sz="2600" b="0" i="0" u="none" strike="noStrike" cap="none" normalizeH="0" baseline="0" smtClean="0">
            <a:ln>
              <a:noFill/>
            </a:ln>
            <a:solidFill>
              <a:schemeClr val="tx1"/>
            </a:solidFill>
            <a:effectLst/>
            <a:latin typeface="Arial Narrow" pitchFamily="34" charset="0"/>
            <a:cs typeface="Arial"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Standarddesign 1">
        <a:dk1>
          <a:srgbClr val="000000"/>
        </a:dk1>
        <a:lt1>
          <a:srgbClr val="FFFFFF"/>
        </a:lt1>
        <a:dk2>
          <a:srgbClr val="B2B2B2"/>
        </a:dk2>
        <a:lt2>
          <a:srgbClr val="C3375A"/>
        </a:lt2>
        <a:accent1>
          <a:srgbClr val="0070B8"/>
        </a:accent1>
        <a:accent2>
          <a:srgbClr val="EBD21E"/>
        </a:accent2>
        <a:accent3>
          <a:srgbClr val="FFFFFF"/>
        </a:accent3>
        <a:accent4>
          <a:srgbClr val="000000"/>
        </a:accent4>
        <a:accent5>
          <a:srgbClr val="AABBD8"/>
        </a:accent5>
        <a:accent6>
          <a:srgbClr val="D5BE1A"/>
        </a:accent6>
        <a:hlink>
          <a:srgbClr val="AACD4B"/>
        </a:hlink>
        <a:folHlink>
          <a:srgbClr val="2D9B6E"/>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KantonZug_PPT-Vorlage_technisch.potx" id="{BCA5105E-F674-4596-9353-7EC09666D0E4}" vid="{8DE7E7A3-B7ED-4068-A1CC-FE86F239E96D}"/>
    </a:ext>
  </a:extLst>
</a:theme>
</file>

<file path=ppt/theme/theme4.xml><?xml version="1.0" encoding="utf-8"?>
<a:theme xmlns:a="http://schemas.openxmlformats.org/drawingml/2006/main" name="Inhaltsfolien + Fond">
  <a:themeElements>
    <a:clrScheme name="Standarddesign 1">
      <a:dk1>
        <a:srgbClr val="000000"/>
      </a:dk1>
      <a:lt1>
        <a:srgbClr val="FFFFFF"/>
      </a:lt1>
      <a:dk2>
        <a:srgbClr val="B2B2B2"/>
      </a:dk2>
      <a:lt2>
        <a:srgbClr val="C3375A"/>
      </a:lt2>
      <a:accent1>
        <a:srgbClr val="0070B8"/>
      </a:accent1>
      <a:accent2>
        <a:srgbClr val="EBD21E"/>
      </a:accent2>
      <a:accent3>
        <a:srgbClr val="FFFFFF"/>
      </a:accent3>
      <a:accent4>
        <a:srgbClr val="000000"/>
      </a:accent4>
      <a:accent5>
        <a:srgbClr val="AABBD8"/>
      </a:accent5>
      <a:accent6>
        <a:srgbClr val="D5BE1A"/>
      </a:accent6>
      <a:hlink>
        <a:srgbClr val="AACD4B"/>
      </a:hlink>
      <a:folHlink>
        <a:srgbClr val="2D9B6E"/>
      </a:folHlink>
    </a:clrScheme>
    <a:fontScheme name="Standarddesign">
      <a:majorFont>
        <a:latin typeface="Arial Narrow"/>
        <a:ea typeface=""/>
        <a:cs typeface="Arial"/>
      </a:majorFont>
      <a:minorFont>
        <a:latin typeface="Arial Narrow"/>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0" tIns="0" rIns="0" bIns="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CH" sz="2600" b="0" i="0" u="none" strike="noStrike" cap="none" normalizeH="0" baseline="0" smtClean="0">
            <a:ln>
              <a:noFill/>
            </a:ln>
            <a:solidFill>
              <a:schemeClr val="tx1"/>
            </a:solidFill>
            <a:effectLst/>
            <a:latin typeface="Arial Narrow" pitchFamily="34"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0" tIns="0" rIns="0" bIns="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CH" sz="2600" b="0" i="0" u="none" strike="noStrike" cap="none" normalizeH="0" baseline="0" smtClean="0">
            <a:ln>
              <a:noFill/>
            </a:ln>
            <a:solidFill>
              <a:schemeClr val="tx1"/>
            </a:solidFill>
            <a:effectLst/>
            <a:latin typeface="Arial Narrow" pitchFamily="34" charset="0"/>
            <a:cs typeface="Arial"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Standarddesign 1">
        <a:dk1>
          <a:srgbClr val="000000"/>
        </a:dk1>
        <a:lt1>
          <a:srgbClr val="FFFFFF"/>
        </a:lt1>
        <a:dk2>
          <a:srgbClr val="B2B2B2"/>
        </a:dk2>
        <a:lt2>
          <a:srgbClr val="C3375A"/>
        </a:lt2>
        <a:accent1>
          <a:srgbClr val="0070B8"/>
        </a:accent1>
        <a:accent2>
          <a:srgbClr val="EBD21E"/>
        </a:accent2>
        <a:accent3>
          <a:srgbClr val="FFFFFF"/>
        </a:accent3>
        <a:accent4>
          <a:srgbClr val="000000"/>
        </a:accent4>
        <a:accent5>
          <a:srgbClr val="AABBD8"/>
        </a:accent5>
        <a:accent6>
          <a:srgbClr val="D5BE1A"/>
        </a:accent6>
        <a:hlink>
          <a:srgbClr val="AACD4B"/>
        </a:hlink>
        <a:folHlink>
          <a:srgbClr val="2D9B6E"/>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KantonZug_PPT-Vorlage_technisch.potx" id="{BCA5105E-F674-4596-9353-7EC09666D0E4}" vid="{8DE7E7A3-B7ED-4068-A1CC-FE86F239E96D}"/>
    </a:ext>
  </a:extLst>
</a:theme>
</file>

<file path=ppt/theme/theme5.xml><?xml version="1.0" encoding="utf-8"?>
<a:theme xmlns:a="http://schemas.openxmlformats.org/drawingml/2006/main" name="1_Inhaltsfolien + Fond">
  <a:themeElements>
    <a:clrScheme name="Standarddesign 1">
      <a:dk1>
        <a:srgbClr val="000000"/>
      </a:dk1>
      <a:lt1>
        <a:srgbClr val="FFFFFF"/>
      </a:lt1>
      <a:dk2>
        <a:srgbClr val="B2B2B2"/>
      </a:dk2>
      <a:lt2>
        <a:srgbClr val="C3375A"/>
      </a:lt2>
      <a:accent1>
        <a:srgbClr val="0070B8"/>
      </a:accent1>
      <a:accent2>
        <a:srgbClr val="EBD21E"/>
      </a:accent2>
      <a:accent3>
        <a:srgbClr val="FFFFFF"/>
      </a:accent3>
      <a:accent4>
        <a:srgbClr val="000000"/>
      </a:accent4>
      <a:accent5>
        <a:srgbClr val="AABBD8"/>
      </a:accent5>
      <a:accent6>
        <a:srgbClr val="D5BE1A"/>
      </a:accent6>
      <a:hlink>
        <a:srgbClr val="AACD4B"/>
      </a:hlink>
      <a:folHlink>
        <a:srgbClr val="2D9B6E"/>
      </a:folHlink>
    </a:clrScheme>
    <a:fontScheme name="Standarddesign">
      <a:majorFont>
        <a:latin typeface="Arial Narrow"/>
        <a:ea typeface=""/>
        <a:cs typeface="Arial"/>
      </a:majorFont>
      <a:minorFont>
        <a:latin typeface="Arial Narrow"/>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0" tIns="0" rIns="0" bIns="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CH" sz="2600" b="0" i="0" u="none" strike="noStrike" cap="none" normalizeH="0" baseline="0" smtClean="0">
            <a:ln>
              <a:noFill/>
            </a:ln>
            <a:solidFill>
              <a:schemeClr val="tx1"/>
            </a:solidFill>
            <a:effectLst/>
            <a:latin typeface="Arial Narrow" pitchFamily="34"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0" tIns="0" rIns="0" bIns="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CH" sz="2600" b="0" i="0" u="none" strike="noStrike" cap="none" normalizeH="0" baseline="0" smtClean="0">
            <a:ln>
              <a:noFill/>
            </a:ln>
            <a:solidFill>
              <a:schemeClr val="tx1"/>
            </a:solidFill>
            <a:effectLst/>
            <a:latin typeface="Arial Narrow" pitchFamily="34" charset="0"/>
            <a:cs typeface="Arial"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Standarddesign 1">
        <a:dk1>
          <a:srgbClr val="000000"/>
        </a:dk1>
        <a:lt1>
          <a:srgbClr val="FFFFFF"/>
        </a:lt1>
        <a:dk2>
          <a:srgbClr val="B2B2B2"/>
        </a:dk2>
        <a:lt2>
          <a:srgbClr val="C3375A"/>
        </a:lt2>
        <a:accent1>
          <a:srgbClr val="0070B8"/>
        </a:accent1>
        <a:accent2>
          <a:srgbClr val="EBD21E"/>
        </a:accent2>
        <a:accent3>
          <a:srgbClr val="FFFFFF"/>
        </a:accent3>
        <a:accent4>
          <a:srgbClr val="000000"/>
        </a:accent4>
        <a:accent5>
          <a:srgbClr val="AABBD8"/>
        </a:accent5>
        <a:accent6>
          <a:srgbClr val="D5BE1A"/>
        </a:accent6>
        <a:hlink>
          <a:srgbClr val="AACD4B"/>
        </a:hlink>
        <a:folHlink>
          <a:srgbClr val="2D9B6E"/>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KantonZug_PPT-Vorlage_technisch.potx" id="{BCA5105E-F674-4596-9353-7EC09666D0E4}" vid="{8DE7E7A3-B7ED-4068-A1CC-FE86F239E96D}"/>
    </a:ext>
  </a:extLst>
</a:theme>
</file>

<file path=ppt/theme/theme6.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DFE89B2E289314498820E3AB8F2A3802" ma:contentTypeVersion="15" ma:contentTypeDescription="Ein neues Dokument erstellen." ma:contentTypeScope="" ma:versionID="572713688f31f40a72b09442462b75db">
  <xsd:schema xmlns:xsd="http://www.w3.org/2001/XMLSchema" xmlns:xs="http://www.w3.org/2001/XMLSchema" xmlns:p="http://schemas.microsoft.com/office/2006/metadata/properties" xmlns:ns2="1267b7b5-1ce1-4f33-a64e-62537b25a8c1" xmlns:ns3="0527ad6a-ed4e-4174-a8d2-374fc33139ec" targetNamespace="http://schemas.microsoft.com/office/2006/metadata/properties" ma:root="true" ma:fieldsID="9f941470b9e7b68b33d9010e9b74dca9" ns2:_="" ns3:_="">
    <xsd:import namespace="1267b7b5-1ce1-4f33-a64e-62537b25a8c1"/>
    <xsd:import namespace="0527ad6a-ed4e-4174-a8d2-374fc33139e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Kommentar" minOccurs="0"/>
                <xsd:element ref="ns2:Statu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267b7b5-1ce1-4f33-a64e-62537b25a8c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Kommentar" ma:index="12" nillable="true" ma:displayName="Kommentar" ma:format="Dropdown" ma:internalName="Kommentar">
      <xsd:simpleType>
        <xsd:restriction base="dms:Text">
          <xsd:maxLength value="255"/>
        </xsd:restriction>
      </xsd:simpleType>
    </xsd:element>
    <xsd:element name="Status" ma:index="13" nillable="true" ma:displayName="Status" ma:format="Dropdown" ma:internalName="Status">
      <xsd:simpleType>
        <xsd:restriction base="dms:Choice">
          <xsd:enumeration value="in Bearbeitung"/>
          <xsd:enumeration value="Reviewe Autor"/>
          <xsd:enumeration value="Lektorat Constanze"/>
        </xsd:restriction>
      </xsd:simpleType>
    </xsd:element>
    <xsd:element name="lcf76f155ced4ddcb4097134ff3c332f" ma:index="15" nillable="true" ma:taxonomy="true" ma:internalName="lcf76f155ced4ddcb4097134ff3c332f" ma:taxonomyFieldName="MediaServiceImageTags" ma:displayName="Bildmarkierungen" ma:readOnly="false" ma:fieldId="{5cf76f15-5ced-4ddc-b409-7134ff3c332f}" ma:taxonomyMulti="true" ma:sspId="605b1f29-9a1a-4586-983d-68d8e104c0eb"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527ad6a-ed4e-4174-a8d2-374fc33139ec" elementFormDefault="qualified">
    <xsd:import namespace="http://schemas.microsoft.com/office/2006/documentManagement/types"/>
    <xsd:import namespace="http://schemas.microsoft.com/office/infopath/2007/PartnerControls"/>
    <xsd:element name="SharedWithUsers" ma:index="10"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Freigegeben für - Details" ma:internalName="SharedWithDetails" ma:readOnly="true">
      <xsd:simpleType>
        <xsd:restriction base="dms:Note">
          <xsd:maxLength value="255"/>
        </xsd:restriction>
      </xsd:simpleType>
    </xsd:element>
    <xsd:element name="TaxCatchAll" ma:index="16" nillable="true" ma:displayName="Taxonomy Catch All Column" ma:hidden="true" ma:list="{6852fc7b-35e5-429a-9649-176a7ed2b2ac}" ma:internalName="TaxCatchAll" ma:showField="CatchAllData" ma:web="0527ad6a-ed4e-4174-a8d2-374fc33139e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tatus xmlns="1267b7b5-1ce1-4f33-a64e-62537b25a8c1" xsi:nil="true"/>
    <Kommentar xmlns="1267b7b5-1ce1-4f33-a64e-62537b25a8c1" xsi:nil="true"/>
    <TaxCatchAll xmlns="0527ad6a-ed4e-4174-a8d2-374fc33139ec" xsi:nil="true"/>
    <lcf76f155ced4ddcb4097134ff3c332f xmlns="1267b7b5-1ce1-4f33-a64e-62537b25a8c1">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02CA9DC-06C5-464F-A411-B70EAAE8BDF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267b7b5-1ce1-4f33-a64e-62537b25a8c1"/>
    <ds:schemaRef ds:uri="0527ad6a-ed4e-4174-a8d2-374fc33139e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E109D10-2BB8-41B1-9337-60F50E13312F}">
  <ds:schemaRef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0527ad6a-ed4e-4174-a8d2-374fc33139ec"/>
    <ds:schemaRef ds:uri="http://purl.org/dc/terms/"/>
    <ds:schemaRef ds:uri="1267b7b5-1ce1-4f33-a64e-62537b25a8c1"/>
    <ds:schemaRef ds:uri="http://www.w3.org/XML/1998/namespace"/>
    <ds:schemaRef ds:uri="http://purl.org/dc/dcmitype/"/>
  </ds:schemaRefs>
</ds:datastoreItem>
</file>

<file path=customXml/itemProps3.xml><?xml version="1.0" encoding="utf-8"?>
<ds:datastoreItem xmlns:ds="http://schemas.openxmlformats.org/officeDocument/2006/customXml" ds:itemID="{C44771A8-DFF2-4CEA-8C7C-965AF788DB6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KantonZug_PPT-Vorlage_technisch</Template>
  <TotalTime>0</TotalTime>
  <Words>834</Words>
  <Application>Microsoft Office PowerPoint</Application>
  <PresentationFormat>Bildschirmpräsentation (16:9)</PresentationFormat>
  <Paragraphs>47</Paragraphs>
  <Slides>7</Slides>
  <Notes>0</Notes>
  <HiddenSlides>0</HiddenSlides>
  <MMClips>0</MMClips>
  <ScaleCrop>false</ScaleCrop>
  <HeadingPairs>
    <vt:vector size="6" baseType="variant">
      <vt:variant>
        <vt:lpstr>Verwendete Schriftarten</vt:lpstr>
      </vt:variant>
      <vt:variant>
        <vt:i4>7</vt:i4>
      </vt:variant>
      <vt:variant>
        <vt:lpstr>Design</vt:lpstr>
      </vt:variant>
      <vt:variant>
        <vt:i4>5</vt:i4>
      </vt:variant>
      <vt:variant>
        <vt:lpstr>Folientitel</vt:lpstr>
      </vt:variant>
      <vt:variant>
        <vt:i4>7</vt:i4>
      </vt:variant>
    </vt:vector>
  </HeadingPairs>
  <TitlesOfParts>
    <vt:vector size="19" baseType="lpstr">
      <vt:lpstr>Arial</vt:lpstr>
      <vt:lpstr>Arial Narrow</vt:lpstr>
      <vt:lpstr>Calibri</vt:lpstr>
      <vt:lpstr>Calibri Light</vt:lpstr>
      <vt:lpstr>Merriweather Light</vt:lpstr>
      <vt:lpstr>Symbol</vt:lpstr>
      <vt:lpstr>Wingdings</vt:lpstr>
      <vt:lpstr>Titelfolie</vt:lpstr>
      <vt:lpstr>1_Titelfolie</vt:lpstr>
      <vt:lpstr>Inhaltsfolien</vt:lpstr>
      <vt:lpstr>Inhaltsfolien + Fond</vt:lpstr>
      <vt:lpstr>1_Inhaltsfolien + Fond</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Martina Kessler</dc:creator>
  <cp:lastModifiedBy>Stephanie Hammon</cp:lastModifiedBy>
  <cp:revision>50</cp:revision>
  <cp:lastPrinted>2022-11-30T20:23:38Z</cp:lastPrinted>
  <dcterms:created xsi:type="dcterms:W3CDTF">2021-09-27T08:17:03Z</dcterms:created>
  <dcterms:modified xsi:type="dcterms:W3CDTF">2023-11-24T13:09:26Z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0x010100DFE89B2E289314498820E3AB8F2A3802</vt:lpwstr>
  </property>
  <property fmtid="{D5CDD505-2E9C-101B-9397-08002B2CF9AE}" pid="3" name="MediaServiceImageTags">
    <vt:lpwstr/>
  </property>
  <property fmtid="{D5CDD505-2E9C-101B-9397-08002B2CF9AE}" pid="4" name="MSIP_Label_e8b0afbd-3cf7-4707-aee4-8dc9d855de29_Enabled">
    <vt:lpwstr>true</vt:lpwstr>
  </property>
  <property fmtid="{D5CDD505-2E9C-101B-9397-08002B2CF9AE}" pid="5" name="MSIP_Label_e8b0afbd-3cf7-4707-aee4-8dc9d855de29_SetDate">
    <vt:lpwstr>2023-03-21T15:11:01Z</vt:lpwstr>
  </property>
  <property fmtid="{D5CDD505-2E9C-101B-9397-08002B2CF9AE}" pid="6" name="MSIP_Label_e8b0afbd-3cf7-4707-aee4-8dc9d855de29_Method">
    <vt:lpwstr>Standard</vt:lpwstr>
  </property>
  <property fmtid="{D5CDD505-2E9C-101B-9397-08002B2CF9AE}" pid="7" name="MSIP_Label_e8b0afbd-3cf7-4707-aee4-8dc9d855de29_Name">
    <vt:lpwstr>intern</vt:lpwstr>
  </property>
  <property fmtid="{D5CDD505-2E9C-101B-9397-08002B2CF9AE}" pid="8" name="MSIP_Label_e8b0afbd-3cf7-4707-aee4-8dc9d855de29_SiteId">
    <vt:lpwstr>75a34008-d7d1-4924-8e78-31fea86f6e68</vt:lpwstr>
  </property>
  <property fmtid="{D5CDD505-2E9C-101B-9397-08002B2CF9AE}" pid="9" name="MSIP_Label_e8b0afbd-3cf7-4707-aee4-8dc9d855de29_ActionId">
    <vt:lpwstr>38790517-fd10-4d3e-a880-9e90c11d1ec2</vt:lpwstr>
  </property>
  <property fmtid="{D5CDD505-2E9C-101B-9397-08002B2CF9AE}" pid="10" name="MSIP_Label_e8b0afbd-3cf7-4707-aee4-8dc9d855de29_ContentBits">
    <vt:lpwstr>0</vt:lpwstr>
  </property>
</Properties>
</file>