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  <p:sldMasterId id="2147483782" r:id="rId5"/>
    <p:sldMasterId id="2147483800" r:id="rId6"/>
    <p:sldMasterId id="2147483713" r:id="rId7"/>
    <p:sldMasterId id="2147483815" r:id="rId8"/>
  </p:sldMasterIdLst>
  <p:notesMasterIdLst>
    <p:notesMasterId r:id="rId23"/>
  </p:notesMasterIdLst>
  <p:sldIdLst>
    <p:sldId id="292" r:id="rId9"/>
    <p:sldId id="328" r:id="rId10"/>
    <p:sldId id="353" r:id="rId11"/>
    <p:sldId id="347" r:id="rId12"/>
    <p:sldId id="327" r:id="rId13"/>
    <p:sldId id="343" r:id="rId14"/>
    <p:sldId id="348" r:id="rId15"/>
    <p:sldId id="329" r:id="rId16"/>
    <p:sldId id="354" r:id="rId17"/>
    <p:sldId id="337" r:id="rId18"/>
    <p:sldId id="340" r:id="rId19"/>
    <p:sldId id="338" r:id="rId20"/>
    <p:sldId id="355" r:id="rId21"/>
    <p:sldId id="331" r:id="rId22"/>
  </p:sldIdLst>
  <p:sldSz cx="9144000" cy="5143500" type="screen16x9"/>
  <p:notesSz cx="6400800" cy="86868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 Narrow" panose="020B0606020202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6C33F-B58A-3CEA-4A41-B9E66FCF698E}" name="Philipp Forster" initials="PF" userId="S::p.forster@emergize.org::b742aaf2-8a0f-4ee3-b486-82a1d0a0683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Hammon" initials="SH" lastIdx="2" clrIdx="0">
    <p:extLst>
      <p:ext uri="{19B8F6BF-5375-455C-9EA6-DF929625EA0E}">
        <p15:presenceInfo xmlns:p15="http://schemas.microsoft.com/office/powerpoint/2012/main" userId="S-1-5-21-1482476501-1960408961-725345543-58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5"/>
    <a:srgbClr val="B4A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96" y="126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E7CCD5-C37C-DF4C-BE58-86A96882FE8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76D49C8-D3B8-4347-A2B9-95DE667C10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8B53A46-1A6E-7A44-8C07-900AA95838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800" y="650875"/>
            <a:ext cx="57912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9F3F102-AEDE-6543-BF94-95F111C361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noProof="0"/>
              <a:t>Textmasterformate durch Klicken bearbeiten</a:t>
            </a:r>
          </a:p>
          <a:p>
            <a:pPr lvl="1"/>
            <a:r>
              <a:rPr lang="de-CH" altLang="de-DE" noProof="0"/>
              <a:t>Zweite Ebene</a:t>
            </a:r>
          </a:p>
          <a:p>
            <a:pPr lvl="2"/>
            <a:r>
              <a:rPr lang="de-CH" altLang="de-DE" noProof="0"/>
              <a:t>Dritte Ebene</a:t>
            </a:r>
          </a:p>
          <a:p>
            <a:pPr lvl="3"/>
            <a:r>
              <a:rPr lang="de-CH" altLang="de-DE" noProof="0"/>
              <a:t>Vierte Ebene</a:t>
            </a:r>
          </a:p>
          <a:p>
            <a:pPr lvl="4"/>
            <a:r>
              <a:rPr lang="de-CH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93C457E-5DA3-0946-9224-320E721EF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027B88F2-4789-D844-8C8D-013C1FC25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>
            <a:noFill/>
          </a:ln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smtClean="0">
                <a:latin typeface="Arial Narrow" panose="020B0604020202020204" pitchFamily="34" charset="0"/>
              </a:defRPr>
            </a:lvl1pPr>
          </a:lstStyle>
          <a:p>
            <a:pPr>
              <a:defRPr/>
            </a:pPr>
            <a:fld id="{54D8EBE3-0B53-DB46-B86F-9CDED2EAED4A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04594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D8EBE3-0B53-DB46-B86F-9CDED2EAED4A}" type="slidenum">
              <a:rPr lang="de-CH" altLang="de-DE" smtClean="0"/>
              <a:pPr>
                <a:defRPr/>
              </a:pPr>
              <a:t>2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56892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8EBE3-0B53-DB46-B86F-9CDED2EAED4A}" type="slidenum">
              <a:rPr kumimoji="0" lang="de-CH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862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3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8425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8425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9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1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461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1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01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963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738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6458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40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6738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0943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41772299-7045-064A-AB87-929B4064B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3781" y="2514973"/>
            <a:ext cx="7272337" cy="589375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fontAlgn="auto">
              <a:lnSpc>
                <a:spcPts val="4200"/>
              </a:lnSpc>
              <a:spcAft>
                <a:spcPts val="0"/>
              </a:spcAft>
              <a:defRPr/>
            </a:pPr>
            <a:r>
              <a:rPr lang="de-DE" altLang="de-DE" sz="3600">
                <a:latin typeface="Arial Narrow" panose="020B0604020202020204" pitchFamily="34" charset="0"/>
                <a:cs typeface="Arial Narrow" panose="020B0604020202020204" pitchFamily="34" charset="0"/>
              </a:rPr>
              <a:t>Titel: Arial Narrow Regular 36 </a:t>
            </a:r>
            <a:r>
              <a:rPr lang="de-DE" altLang="de-DE" sz="3600" err="1"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endParaRPr lang="de-DE" altLang="de-DE" sz="360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CB4354-7E5F-F04B-BF86-6D56EC5599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781" y="3119811"/>
            <a:ext cx="7272338" cy="506412"/>
          </a:xfrm>
          <a:prstGeom prst="rect">
            <a:avLst/>
          </a:prstGeom>
        </p:spPr>
        <p:txBody>
          <a:bodyPr lIns="0" tIns="0" rIns="0" bIns="0"/>
          <a:lstStyle>
            <a:lvl1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2pPr>
            <a:lvl3pPr marL="9144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3716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 marL="1828800" indent="0">
              <a:lnSpc>
                <a:spcPts val="2800"/>
              </a:lnSpc>
              <a:buFont typeface="Arial" panose="020B0604020202020204" pitchFamily="34" charset="0"/>
              <a:buNone/>
              <a:defRPr sz="2200" b="0" i="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marL="0" indent="0" fontAlgn="auto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Untertitel: Arial Narrow Regular 22 </a:t>
            </a:r>
            <a:r>
              <a:rPr lang="de-DE" altLang="de-DE" sz="2200" err="1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pt</a:t>
            </a:r>
            <a:r>
              <a:rPr lang="de-DE" altLang="de-DE" sz="220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de-CH" altLang="de-DE" sz="2200">
              <a:solidFill>
                <a:schemeClr val="bg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371ABE50-6E89-D043-8F5A-FADEDE5AC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4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3827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6143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6719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122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765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23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endParaRPr lang="de-DE"/>
          </a:p>
          <a:p>
            <a:pPr lvl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65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wisismolu</a:t>
            </a:r>
            <a:r>
              <a:rPr lang="de-DE"/>
              <a:t> 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nummnulput</a:t>
            </a:r>
            <a:r>
              <a:rPr lang="de-DE"/>
              <a:t> </a:t>
            </a:r>
            <a:r>
              <a:rPr lang="de-DE" err="1"/>
              <a:t>admagnisa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auguerer</a:t>
            </a:r>
            <a:r>
              <a:rPr lang="de-DE"/>
              <a:t> </a:t>
            </a:r>
            <a:r>
              <a:rPr lang="de-DE" err="1"/>
              <a:t>deranumaser</a:t>
            </a:r>
            <a:r>
              <a:rPr lang="de-DE"/>
              <a:t>. Odo del </a:t>
            </a:r>
            <a:r>
              <a:rPr lang="de-DE" err="1"/>
              <a:t>ullam</a:t>
            </a:r>
            <a:r>
              <a:rPr lang="de-DE"/>
              <a:t> Duis </a:t>
            </a:r>
            <a:r>
              <a:rPr lang="de-DE" err="1"/>
              <a:t>wisismoilui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earam</a:t>
            </a:r>
            <a:r>
              <a:rPr lang="de-DE"/>
              <a:t> de </a:t>
            </a:r>
            <a:r>
              <a:rPr lang="de-DE" err="1"/>
              <a:t>deumaser</a:t>
            </a:r>
            <a:r>
              <a:rPr lang="de-DE"/>
              <a:t>.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5498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Regular, 20pt.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Endipis</a:t>
            </a:r>
            <a:r>
              <a:rPr lang="de-DE"/>
              <a:t> </a:t>
            </a:r>
            <a:r>
              <a:rPr lang="de-DE" err="1"/>
              <a:t>nummy</a:t>
            </a:r>
            <a:r>
              <a:rPr lang="de-DE"/>
              <a:t> </a:t>
            </a:r>
            <a:r>
              <a:rPr lang="de-DE" err="1"/>
              <a:t>ul</a:t>
            </a:r>
            <a:r>
              <a:rPr lang="de-DE"/>
              <a:t> </a:t>
            </a:r>
            <a:r>
              <a:rPr lang="de-DE" err="1"/>
              <a:t>put</a:t>
            </a:r>
            <a:r>
              <a:rPr lang="de-DE"/>
              <a:t> ad </a:t>
            </a:r>
            <a:r>
              <a:rPr lang="de-DE" err="1"/>
              <a:t>magnisa</a:t>
            </a:r>
            <a:r>
              <a:rPr lang="de-DE"/>
              <a:t> </a:t>
            </a:r>
            <a:r>
              <a:rPr lang="de-DE" err="1"/>
              <a:t>erlla</a:t>
            </a:r>
            <a:r>
              <a:rPr lang="de-DE"/>
              <a:t> </a:t>
            </a:r>
            <a:r>
              <a:rPr lang="de-DE" err="1"/>
              <a:t>Duipsum</a:t>
            </a:r>
            <a:r>
              <a:rPr lang="de-DE"/>
              <a:t> </a:t>
            </a:r>
            <a:r>
              <a:rPr lang="de-DE" err="1"/>
              <a:t>augue</a:t>
            </a:r>
            <a:r>
              <a:rPr lang="de-DE"/>
              <a:t> </a:t>
            </a:r>
            <a:r>
              <a:rPr lang="de-DE" err="1"/>
              <a:t>rer</a:t>
            </a:r>
            <a:r>
              <a:rPr lang="de-DE"/>
              <a:t> </a:t>
            </a:r>
            <a:r>
              <a:rPr lang="de-DE" err="1"/>
              <a:t>deanumaser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513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/>
              <a:t>Aufzählung erste Stufe,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1"/>
            <a:r>
              <a:rPr lang="de-DE"/>
              <a:t>Auflistung zweite Stufe, Arial Narrow Regular 22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20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25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163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5436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474EDBF-BE79-4477-8C4E-35F4C60B07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C9E0BB-63D7-344C-A514-A4806468E0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915988"/>
            <a:ext cx="7597775" cy="3995737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18290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9202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 20 </a:t>
            </a:r>
            <a:r>
              <a:rPr lang="de-DE" dirty="0" err="1"/>
              <a:t>pt</a:t>
            </a:r>
            <a:r>
              <a:rPr lang="de-DE" dirty="0"/>
              <a:t>,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eram</a:t>
            </a:r>
            <a:r>
              <a:rPr lang="de-DE" dirty="0"/>
              <a:t> </a:t>
            </a:r>
            <a:r>
              <a:rPr lang="de-DE" dirty="0" err="1"/>
              <a:t>desomaon</a:t>
            </a:r>
            <a:r>
              <a:rPr lang="de-DE" dirty="0"/>
              <a:t> </a:t>
            </a:r>
            <a:r>
              <a:rPr lang="de-DE" dirty="0" err="1"/>
              <a:t>esate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saperiaeras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91883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 dirty="0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7740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5011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2657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Schrift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Aufzählung, Arial Narrow Regular 22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Zeilenabstand auch hier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2661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E723E1C-DA42-6143-BC81-64ACCDC6FD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126D8A3-3486-415A-AE13-1A20DAEF6B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F666AF5-0313-574F-BC76-8CA1D880F6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746488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2422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BD2786-C841-3845-A0A8-FB8E4C2F0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17C8E3-B495-4719-92D6-9BF9AFA3D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61BC2-F297-E54F-9491-D2439DB455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0"/>
            <a:ext cx="7597775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8300" indent="0">
              <a:lnSpc>
                <a:spcPct val="100000"/>
              </a:lnSpc>
              <a:spcBef>
                <a:spcPts val="600"/>
              </a:spcBef>
              <a:buFontTx/>
              <a:buNone/>
              <a:tabLst/>
              <a:defRPr sz="2200"/>
            </a:lvl1pPr>
            <a:lvl2pPr marL="368300" indent="-3556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871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/>
              <a:t>Lauftext </a:t>
            </a:r>
            <a:r>
              <a:rPr lang="de-DE" err="1"/>
              <a:t>gross</a:t>
            </a:r>
            <a:r>
              <a:rPr lang="de-DE"/>
              <a:t>: Arial Narrow, Regular 22 </a:t>
            </a:r>
            <a:r>
              <a:rPr lang="de-DE" err="1"/>
              <a:t>pt</a:t>
            </a:r>
            <a:r>
              <a:rPr lang="de-DE"/>
              <a:t>, Zeilenabstand 28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454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AF728425-F290-9A44-A500-0F83BBD3A9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1492249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BD0247-1188-4246-923F-A3F2B0C50D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0EFA146-EAE8-3B4C-84EB-0C63F3763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0675" y="1395265"/>
            <a:ext cx="3960813" cy="34194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wisismolu</a:t>
            </a:r>
            <a:r>
              <a:rPr lang="de-DE" dirty="0"/>
              <a:t> 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nummnulput</a:t>
            </a:r>
            <a:r>
              <a:rPr lang="de-DE" dirty="0"/>
              <a:t> </a:t>
            </a:r>
            <a:r>
              <a:rPr lang="de-DE" dirty="0" err="1"/>
              <a:t>admagnisa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auguerer</a:t>
            </a:r>
            <a:r>
              <a:rPr lang="de-DE" dirty="0"/>
              <a:t> </a:t>
            </a:r>
            <a:r>
              <a:rPr lang="de-DE" dirty="0" err="1"/>
              <a:t>deranumaser</a:t>
            </a:r>
            <a:r>
              <a:rPr lang="de-DE" dirty="0"/>
              <a:t>. Odo del </a:t>
            </a:r>
            <a:r>
              <a:rPr lang="de-DE" dirty="0" err="1"/>
              <a:t>ullam</a:t>
            </a:r>
            <a:r>
              <a:rPr lang="de-DE" dirty="0"/>
              <a:t> Duis </a:t>
            </a:r>
            <a:r>
              <a:rPr lang="de-DE" dirty="0" err="1"/>
              <a:t>wisismoilui</a:t>
            </a:r>
            <a:r>
              <a:rPr lang="de-DE" dirty="0"/>
              <a:t> in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earam</a:t>
            </a:r>
            <a:r>
              <a:rPr lang="de-DE" dirty="0"/>
              <a:t> de </a:t>
            </a:r>
            <a:r>
              <a:rPr lang="de-DE" dirty="0" err="1"/>
              <a:t>deumaser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821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2 Bilder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5D4580C-A921-A745-AF53-91AEEF87FE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AB261291-6530-E949-9066-3AB03CA99C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2988" y="149225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2" name="Bildplatzhalter 5">
            <a:extLst>
              <a:ext uri="{FF2B5EF4-FFF2-40B4-BE49-F238E27FC236}">
                <a16:creationId xmlns:a16="http://schemas.microsoft.com/office/drawing/2014/main" id="{A710E9A2-D149-9E43-ABEE-6BD30FA77D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F8D7E36-2124-4BA5-8A96-00B5B82B229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3C9B799-D83C-CD4A-A8C4-D779DBC4CB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6820" y="1395265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24B96F52-FAEC-604C-A6B3-F176342CFA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96820" y="3203234"/>
            <a:ext cx="3960813" cy="17162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 dirty="0"/>
              <a:t>Lauftext klein: Arial Narrow, Regular, 20pt. Zeilenabstand 26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Endipis</a:t>
            </a:r>
            <a:r>
              <a:rPr lang="de-DE" dirty="0"/>
              <a:t> </a:t>
            </a:r>
            <a:r>
              <a:rPr lang="de-DE" dirty="0" err="1"/>
              <a:t>nummy</a:t>
            </a:r>
            <a:r>
              <a:rPr lang="de-DE" dirty="0"/>
              <a:t> </a:t>
            </a:r>
            <a:r>
              <a:rPr lang="de-DE" dirty="0" err="1"/>
              <a:t>ul</a:t>
            </a:r>
            <a:r>
              <a:rPr lang="de-DE" dirty="0"/>
              <a:t> </a:t>
            </a:r>
            <a:r>
              <a:rPr lang="de-DE" dirty="0" err="1"/>
              <a:t>put</a:t>
            </a:r>
            <a:r>
              <a:rPr lang="de-DE" dirty="0"/>
              <a:t> ad </a:t>
            </a:r>
            <a:r>
              <a:rPr lang="de-DE" dirty="0" err="1"/>
              <a:t>magnisa</a:t>
            </a:r>
            <a:r>
              <a:rPr lang="de-DE" dirty="0"/>
              <a:t> </a:t>
            </a:r>
            <a:r>
              <a:rPr lang="de-DE" dirty="0" err="1"/>
              <a:t>erlla</a:t>
            </a:r>
            <a:r>
              <a:rPr lang="de-DE" dirty="0"/>
              <a:t> </a:t>
            </a:r>
            <a:r>
              <a:rPr lang="de-DE" dirty="0" err="1"/>
              <a:t>Duipsum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 </a:t>
            </a:r>
            <a:r>
              <a:rPr lang="de-DE" dirty="0" err="1"/>
              <a:t>rer</a:t>
            </a:r>
            <a:r>
              <a:rPr lang="de-DE" dirty="0"/>
              <a:t> </a:t>
            </a:r>
            <a:r>
              <a:rPr lang="de-DE" dirty="0" err="1"/>
              <a:t>deanumaser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599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F32ED31-F8D1-4782-8BDD-6437CB66EE4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DB4E86D-1F01-A644-954B-BCBDABEC68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148" y="1381411"/>
            <a:ext cx="7597775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1pPr>
            <a:lvl2pPr marL="3556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§"/>
              <a:tabLst/>
              <a:defRPr sz="2200"/>
            </a:lvl2pPr>
            <a:lvl3pPr marL="763588" indent="-395288">
              <a:tabLst/>
              <a:defRPr/>
            </a:lvl3pPr>
            <a:lvl4pPr marL="763588" indent="-395288">
              <a:tabLst/>
              <a:defRPr/>
            </a:lvl4pPr>
            <a:lvl5pPr marL="763588" indent="-395288">
              <a:tabLst/>
              <a:defRPr/>
            </a:lvl5pPr>
          </a:lstStyle>
          <a:p>
            <a:pPr lvl="0"/>
            <a:r>
              <a:rPr lang="de-DE" dirty="0"/>
              <a:t>Aufzählung erste Stufe, Arial Narrow Regular 22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Auflistung zweite Stufe, Arial Narrow Regular 22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Zeilenabstand 28 </a:t>
            </a:r>
            <a:r>
              <a:rPr lang="de-DE" dirty="0" err="1"/>
              <a:t>pt</a:t>
            </a:r>
            <a:r>
              <a:rPr lang="de-DE" dirty="0"/>
              <a:t>, Abstand vor 6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8604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auftext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9263E8-256B-42B7-86DE-E4F07C69BE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751DB7-3F1B-5543-935B-35F0EC4644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1"/>
            <a:ext cx="7688914" cy="17300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200"/>
            </a:lvl1pPr>
          </a:lstStyle>
          <a:p>
            <a:pPr lvl="0"/>
            <a:r>
              <a:rPr lang="de-DE" dirty="0"/>
              <a:t>Lauftext </a:t>
            </a:r>
            <a:r>
              <a:rPr lang="de-DE" dirty="0" err="1"/>
              <a:t>gross</a:t>
            </a:r>
            <a:r>
              <a:rPr lang="de-DE" dirty="0"/>
              <a:t>: Arial Narrow, Regular 22 </a:t>
            </a:r>
            <a:r>
              <a:rPr lang="de-DE" dirty="0" err="1"/>
              <a:t>pt</a:t>
            </a:r>
            <a:r>
              <a:rPr lang="de-DE" dirty="0"/>
              <a:t>, Zeilenabstand 28 </a:t>
            </a:r>
            <a:r>
              <a:rPr lang="de-DE" dirty="0" err="1"/>
              <a:t>pt</a:t>
            </a:r>
            <a:r>
              <a:rPr lang="de-DE" dirty="0"/>
              <a:t>. </a:t>
            </a:r>
            <a:r>
              <a:rPr lang="de-DE" dirty="0" err="1"/>
              <a:t>Optin</a:t>
            </a:r>
            <a:r>
              <a:rPr lang="de-DE" dirty="0"/>
              <a:t> </a:t>
            </a:r>
            <a:r>
              <a:rPr lang="de-DE" dirty="0" err="1"/>
              <a:t>hent</a:t>
            </a:r>
            <a:r>
              <a:rPr lang="de-DE" dirty="0"/>
              <a:t> </a:t>
            </a:r>
            <a:r>
              <a:rPr lang="de-DE" dirty="0" err="1"/>
              <a:t>dunt</a:t>
            </a:r>
            <a:r>
              <a:rPr lang="de-DE" dirty="0"/>
              <a:t> </a:t>
            </a:r>
            <a:r>
              <a:rPr lang="de-DE" dirty="0" err="1"/>
              <a:t>acip</a:t>
            </a:r>
            <a:r>
              <a:rPr lang="de-DE" dirty="0"/>
              <a:t>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facilit</a:t>
            </a:r>
            <a:r>
              <a:rPr lang="de-DE" dirty="0"/>
              <a:t> </a:t>
            </a:r>
            <a:r>
              <a:rPr lang="de-DE" dirty="0" err="1"/>
              <a:t>volobore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ver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ipit</a:t>
            </a:r>
            <a:r>
              <a:rPr lang="de-DE" dirty="0"/>
              <a:t> </a:t>
            </a:r>
            <a:r>
              <a:rPr lang="de-DE" dirty="0" err="1"/>
              <a:t>alitmar</a:t>
            </a:r>
            <a:r>
              <a:rPr lang="de-DE" dirty="0"/>
              <a:t>. </a:t>
            </a:r>
            <a:r>
              <a:rPr lang="de-DE" dirty="0" err="1"/>
              <a:t>Dessi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dolorum</a:t>
            </a:r>
            <a:r>
              <a:rPr lang="de-DE" dirty="0"/>
              <a:t> </a:t>
            </a:r>
            <a:r>
              <a:rPr lang="de-DE" dirty="0" err="1"/>
              <a:t>quiame</a:t>
            </a:r>
            <a:r>
              <a:rPr lang="de-DE" dirty="0"/>
              <a:t> </a:t>
            </a:r>
            <a:r>
              <a:rPr lang="de-DE" dirty="0" err="1"/>
              <a:t>velecte</a:t>
            </a:r>
            <a:r>
              <a:rPr lang="de-DE" dirty="0"/>
              <a:t> </a:t>
            </a:r>
            <a:r>
              <a:rPr lang="de-DE" dirty="0" err="1"/>
              <a:t>mporum</a:t>
            </a:r>
            <a:r>
              <a:rPr lang="de-DE" dirty="0"/>
              <a:t> </a:t>
            </a:r>
            <a:r>
              <a:rPr lang="de-DE" dirty="0" err="1"/>
              <a:t>illaborroessi</a:t>
            </a:r>
            <a:r>
              <a:rPr lang="de-DE" dirty="0"/>
              <a:t> </a:t>
            </a:r>
            <a:r>
              <a:rPr lang="de-DE" dirty="0" err="1"/>
              <a:t>mintem</a:t>
            </a:r>
            <a:r>
              <a:rPr lang="de-DE" dirty="0"/>
              <a:t> </a:t>
            </a:r>
            <a:r>
              <a:rPr lang="de-DE" dirty="0" err="1"/>
              <a:t>reprati</a:t>
            </a:r>
            <a:r>
              <a:rPr lang="de-DE" dirty="0"/>
              <a:t> </a:t>
            </a:r>
            <a:r>
              <a:rPr lang="de-DE" dirty="0" err="1"/>
              <a:t>onsedis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es </a:t>
            </a:r>
            <a:r>
              <a:rPr lang="de-DE" dirty="0" err="1"/>
              <a:t>cus</a:t>
            </a:r>
            <a:r>
              <a:rPr lang="de-DE" dirty="0"/>
              <a:t> </a:t>
            </a:r>
            <a:r>
              <a:rPr lang="de-DE" dirty="0" err="1"/>
              <a:t>ditaese</a:t>
            </a:r>
            <a:r>
              <a:rPr lang="de-DE" dirty="0"/>
              <a:t> </a:t>
            </a:r>
            <a:r>
              <a:rPr lang="de-DE" dirty="0" err="1"/>
              <a:t>ndunt</a:t>
            </a:r>
            <a:r>
              <a:rPr lang="de-DE" dirty="0"/>
              <a:t>, </a:t>
            </a:r>
            <a:r>
              <a:rPr lang="de-DE" dirty="0" err="1"/>
              <a:t>saperiae</a:t>
            </a:r>
            <a:r>
              <a:rPr lang="de-DE" dirty="0"/>
              <a:t> </a:t>
            </a:r>
            <a:r>
              <a:rPr lang="de-DE" dirty="0" err="1"/>
              <a:t>pat</a:t>
            </a:r>
            <a:r>
              <a:rPr lang="de-DE" dirty="0"/>
              <a:t> </a:t>
            </a:r>
            <a:r>
              <a:rPr lang="de-DE" dirty="0" err="1"/>
              <a:t>ulputat</a:t>
            </a:r>
            <a:r>
              <a:rPr lang="de-DE" dirty="0"/>
              <a:t> </a:t>
            </a:r>
            <a:r>
              <a:rPr lang="de-DE" dirty="0" err="1"/>
              <a:t>nim</a:t>
            </a:r>
            <a:r>
              <a:rPr lang="de-DE" dirty="0"/>
              <a:t> </a:t>
            </a:r>
            <a:r>
              <a:rPr lang="de-DE" dirty="0" err="1"/>
              <a:t>iureros</a:t>
            </a:r>
            <a:r>
              <a:rPr lang="de-DE" dirty="0"/>
              <a:t> </a:t>
            </a:r>
            <a:r>
              <a:rPr lang="de-DE" dirty="0" err="1"/>
              <a:t>tionsed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620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 dirty="0"/>
              <a:t>Titel: Arial Narrow, Regular, 26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Bildplatzhalter 5">
            <a:extLst>
              <a:ext uri="{FF2B5EF4-FFF2-40B4-BE49-F238E27FC236}">
                <a16:creationId xmlns:a16="http://schemas.microsoft.com/office/drawing/2014/main" id="{56CEC4D3-2CFE-9849-BBAC-EDFB8508E4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2988" y="3292475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D6BD22C-2CFE-E34B-9FEB-DF1B3D84DE3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79950" y="1492250"/>
            <a:ext cx="3421062" cy="3419475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186125D2-4DA4-C84D-BE40-05E4970CD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42988" y="1491630"/>
            <a:ext cx="3421062" cy="161925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ECC9872-0A54-43CA-B434-A97CEA07A4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5083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bild, Schlus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9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Lauf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F3418-A3BE-6347-97B1-0206929A75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6BC831E-C55F-461C-9622-301BE5995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A8DB404-4A10-6C4C-961C-07520731E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1849" y="1381410"/>
            <a:ext cx="7688914" cy="35303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60000">
              <a:lnSpc>
                <a:spcPct val="100000"/>
              </a:lnSpc>
              <a:spcBef>
                <a:spcPts val="0"/>
              </a:spcBef>
              <a:tabLst/>
              <a:defRPr sz="2000"/>
            </a:lvl1pPr>
          </a:lstStyle>
          <a:p>
            <a:pPr lvl="0"/>
            <a:r>
              <a:rPr lang="de-DE"/>
              <a:t>Lauftext klein: Arial Narrow, Regular 20 </a:t>
            </a:r>
            <a:r>
              <a:rPr lang="de-DE" err="1"/>
              <a:t>pt</a:t>
            </a:r>
            <a:r>
              <a:rPr lang="de-DE"/>
              <a:t>, Zeilenabstand 26 </a:t>
            </a:r>
            <a:r>
              <a:rPr lang="de-DE" err="1"/>
              <a:t>pt</a:t>
            </a:r>
            <a:r>
              <a:rPr lang="de-DE"/>
              <a:t>. </a:t>
            </a:r>
            <a:r>
              <a:rPr lang="de-DE" err="1"/>
              <a:t>Optin</a:t>
            </a:r>
            <a:r>
              <a:rPr lang="de-DE"/>
              <a:t>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. </a:t>
            </a:r>
            <a:r>
              <a:rPr lang="de-DE" err="1"/>
              <a:t>Dessi</a:t>
            </a:r>
            <a:r>
              <a:rPr lang="de-DE"/>
              <a:t> </a:t>
            </a:r>
            <a:r>
              <a:rPr lang="de-DE" err="1"/>
              <a:t>beris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dolorum</a:t>
            </a:r>
            <a:r>
              <a:rPr lang="de-DE"/>
              <a:t> </a:t>
            </a:r>
            <a:r>
              <a:rPr lang="de-DE" err="1"/>
              <a:t>quiame</a:t>
            </a:r>
            <a:r>
              <a:rPr lang="de-DE"/>
              <a:t> </a:t>
            </a:r>
            <a:r>
              <a:rPr lang="de-DE" err="1"/>
              <a:t>velecte</a:t>
            </a:r>
            <a:r>
              <a:rPr lang="de-DE"/>
              <a:t> </a:t>
            </a:r>
            <a:r>
              <a:rPr lang="de-DE" err="1"/>
              <a:t>mporum</a:t>
            </a:r>
            <a:r>
              <a:rPr lang="de-DE"/>
              <a:t> </a:t>
            </a:r>
            <a:r>
              <a:rPr lang="de-DE" err="1"/>
              <a:t>illaborroessi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</a:t>
            </a:r>
            <a:r>
              <a:rPr lang="de-DE"/>
              <a:t> </a:t>
            </a:r>
            <a:r>
              <a:rPr lang="de-DE" err="1"/>
              <a:t>pat</a:t>
            </a:r>
            <a:r>
              <a:rPr lang="de-DE"/>
              <a:t> </a:t>
            </a:r>
            <a:r>
              <a:rPr lang="de-DE" err="1"/>
              <a:t>ulputat</a:t>
            </a:r>
            <a:r>
              <a:rPr lang="de-DE"/>
              <a:t> </a:t>
            </a:r>
            <a:r>
              <a:rPr lang="de-DE" err="1"/>
              <a:t>nim</a:t>
            </a:r>
            <a:r>
              <a:rPr lang="de-DE"/>
              <a:t> </a:t>
            </a:r>
            <a:r>
              <a:rPr lang="de-DE" err="1"/>
              <a:t>iureros</a:t>
            </a:r>
            <a:r>
              <a:rPr lang="de-DE"/>
              <a:t> </a:t>
            </a:r>
            <a:r>
              <a:rPr lang="de-DE" err="1"/>
              <a:t>tionsed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eram</a:t>
            </a:r>
            <a:r>
              <a:rPr lang="de-DE"/>
              <a:t> </a:t>
            </a:r>
            <a:r>
              <a:rPr lang="de-DE" err="1"/>
              <a:t>desomaon</a:t>
            </a:r>
            <a:r>
              <a:rPr lang="de-DE"/>
              <a:t> </a:t>
            </a:r>
            <a:r>
              <a:rPr lang="de-DE" err="1"/>
              <a:t>esate</a:t>
            </a:r>
            <a:r>
              <a:rPr lang="de-DE"/>
              <a:t> in </a:t>
            </a:r>
            <a:r>
              <a:rPr lang="de-DE" err="1"/>
              <a:t>hent</a:t>
            </a:r>
            <a:r>
              <a:rPr lang="de-DE"/>
              <a:t> </a:t>
            </a:r>
            <a:r>
              <a:rPr lang="de-DE" err="1"/>
              <a:t>dunt</a:t>
            </a:r>
            <a:r>
              <a:rPr lang="de-DE"/>
              <a:t> </a:t>
            </a:r>
            <a:r>
              <a:rPr lang="de-DE" err="1"/>
              <a:t>acip</a:t>
            </a:r>
            <a:r>
              <a:rPr lang="de-DE"/>
              <a:t> </a:t>
            </a:r>
            <a:r>
              <a:rPr lang="de-DE" err="1"/>
              <a:t>ea</a:t>
            </a:r>
            <a:r>
              <a:rPr lang="de-DE"/>
              <a:t> </a:t>
            </a:r>
            <a:r>
              <a:rPr lang="de-DE" err="1"/>
              <a:t>facilit</a:t>
            </a:r>
            <a:r>
              <a:rPr lang="de-DE"/>
              <a:t> </a:t>
            </a:r>
            <a:r>
              <a:rPr lang="de-DE" err="1"/>
              <a:t>volobore</a:t>
            </a:r>
            <a:r>
              <a:rPr lang="de-DE"/>
              <a:t> </a:t>
            </a:r>
            <a:r>
              <a:rPr lang="de-DE" err="1"/>
              <a:t>con</a:t>
            </a:r>
            <a:r>
              <a:rPr lang="de-DE"/>
              <a:t> </a:t>
            </a:r>
            <a:r>
              <a:rPr lang="de-DE" err="1"/>
              <a:t>ver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</a:t>
            </a:r>
            <a:r>
              <a:rPr lang="de-DE" err="1"/>
              <a:t>ipit</a:t>
            </a:r>
            <a:r>
              <a:rPr lang="de-DE"/>
              <a:t> </a:t>
            </a:r>
            <a:r>
              <a:rPr lang="de-DE" err="1"/>
              <a:t>alitmar</a:t>
            </a:r>
            <a:r>
              <a:rPr lang="de-DE"/>
              <a:t> </a:t>
            </a:r>
            <a:r>
              <a:rPr lang="de-DE" err="1"/>
              <a:t>mintem</a:t>
            </a:r>
            <a:r>
              <a:rPr lang="de-DE"/>
              <a:t> </a:t>
            </a:r>
            <a:r>
              <a:rPr lang="de-DE" err="1"/>
              <a:t>reprati</a:t>
            </a:r>
            <a:r>
              <a:rPr lang="de-DE"/>
              <a:t> </a:t>
            </a:r>
            <a:r>
              <a:rPr lang="de-DE" err="1"/>
              <a:t>onsedis</a:t>
            </a:r>
            <a:r>
              <a:rPr lang="de-DE"/>
              <a:t> </a:t>
            </a:r>
            <a:r>
              <a:rPr lang="de-DE" err="1"/>
              <a:t>aut</a:t>
            </a:r>
            <a:r>
              <a:rPr lang="de-DE"/>
              <a:t> es </a:t>
            </a:r>
            <a:r>
              <a:rPr lang="de-DE" err="1"/>
              <a:t>cus</a:t>
            </a:r>
            <a:r>
              <a:rPr lang="de-DE"/>
              <a:t> </a:t>
            </a:r>
            <a:r>
              <a:rPr lang="de-DE" err="1"/>
              <a:t>ditaese</a:t>
            </a:r>
            <a:r>
              <a:rPr lang="de-DE"/>
              <a:t> </a:t>
            </a:r>
            <a:r>
              <a:rPr lang="de-DE" err="1"/>
              <a:t>ndunt</a:t>
            </a:r>
            <a:r>
              <a:rPr lang="de-DE"/>
              <a:t>, </a:t>
            </a:r>
            <a:r>
              <a:rPr lang="de-DE" err="1"/>
              <a:t>saperiaeras</a:t>
            </a:r>
            <a:r>
              <a:rPr lang="de-DE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982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521D598-7CC6-EC48-89B2-08F684AE7C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F24BC259-F8B0-7440-B527-03E99CF281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F2206D-4F27-714A-8966-019CC413E8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2988" y="1247775"/>
            <a:ext cx="7058025" cy="3571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600"/>
              </a:lnSpc>
              <a:spcBef>
                <a:spcPts val="0"/>
              </a:spcBef>
              <a:defRPr sz="2000"/>
            </a:lvl1pPr>
            <a:lvl2pPr>
              <a:lnSpc>
                <a:spcPts val="2600"/>
              </a:lnSpc>
              <a:spcBef>
                <a:spcPts val="0"/>
              </a:spcBef>
              <a:defRPr sz="2000"/>
            </a:lvl2pPr>
            <a:lvl3pPr>
              <a:lnSpc>
                <a:spcPts val="2600"/>
              </a:lnSpc>
              <a:spcBef>
                <a:spcPts val="0"/>
              </a:spcBef>
              <a:defRPr sz="2000"/>
            </a:lvl3pPr>
            <a:lvl4pPr>
              <a:lnSpc>
                <a:spcPts val="2600"/>
              </a:lnSpc>
              <a:spcBef>
                <a:spcPts val="0"/>
              </a:spcBef>
              <a:defRPr sz="2000"/>
            </a:lvl4pPr>
            <a:lvl5pPr>
              <a:lnSpc>
                <a:spcPts val="26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de-DE"/>
              <a:t>Untertitel: Arial Narrow, Regular, 20pt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D5223C4-A50E-482B-9770-5306A18671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006196" y="224091"/>
            <a:ext cx="1540204" cy="274637"/>
          </a:xfrm>
        </p:spPr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270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53E7E1E-7E2B-E542-A0EB-F79C225EBD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10" name="Diagrammplatzhalter 9">
            <a:extLst>
              <a:ext uri="{FF2B5EF4-FFF2-40B4-BE49-F238E27FC236}">
                <a16:creationId xmlns:a16="http://schemas.microsoft.com/office/drawing/2014/main" id="{1FCAEACB-FE81-344E-B884-3DC35B32C8B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042988" y="2066924"/>
            <a:ext cx="7058025" cy="284480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3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5498010-BE0E-4AA3-8968-8D74F8901D1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5" name="Medienplatzhalter 4">
            <a:extLst>
              <a:ext uri="{FF2B5EF4-FFF2-40B4-BE49-F238E27FC236}">
                <a16:creationId xmlns:a16="http://schemas.microsoft.com/office/drawing/2014/main" id="{EDE19987-B277-A74B-9199-7D4908E9B892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45206" y="827087"/>
            <a:ext cx="7995557" cy="397714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19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Aufzählung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AB21A0-B917-0D45-8BBA-2C3F6F39B4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2988" y="853200"/>
            <a:ext cx="7058025" cy="36036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DE"/>
              <a:t>Titel: Arial Narrow, Regular, 26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DB56F4F-E722-4B95-9CF4-9E8E680D75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177ADF7-B969-A846-9873-BB40BF12D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58" y="1395266"/>
            <a:ext cx="7597775" cy="3516460"/>
          </a:xfrm>
          <a:prstGeom prst="rect">
            <a:avLst/>
          </a:prstGeom>
        </p:spPr>
        <p:txBody>
          <a:bodyPr>
            <a:normAutofit/>
          </a:bodyPr>
          <a:lstStyle>
            <a:lvl1pPr marL="368300" indent="-3683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  <a:tabLst/>
              <a:defRPr sz="2200"/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2pPr>
            <a:lvl3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3pPr>
            <a:lvl4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4pPr>
            <a:lvl5pPr marL="0" indent="0">
              <a:lnSpc>
                <a:spcPct val="100000"/>
              </a:lnSpc>
              <a:spcBef>
                <a:spcPts val="600"/>
              </a:spcBef>
              <a:buFont typeface="+mj-lt"/>
              <a:buNone/>
              <a:tabLst/>
              <a:defRPr sz="2200"/>
            </a:lvl5pPr>
          </a:lstStyle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r>
              <a:rPr lang="de-DE"/>
              <a:t> </a:t>
            </a:r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Schrift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Aufzählung, Arial Narrow Regular 22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r>
              <a:rPr lang="de-DE"/>
              <a:t>Zeilenabstand auch hier 28 </a:t>
            </a:r>
            <a:r>
              <a:rPr lang="de-DE" err="1"/>
              <a:t>pt</a:t>
            </a:r>
            <a:r>
              <a:rPr lang="de-DE"/>
              <a:t>, Abstand vor 6 </a:t>
            </a:r>
            <a:r>
              <a:rPr lang="de-DE" err="1"/>
              <a:t>pt</a:t>
            </a:r>
            <a:endParaRPr lang="de-DE"/>
          </a:p>
          <a:p>
            <a:pPr lvl="0"/>
            <a:endParaRPr lang="de-DE"/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6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6925"/>
            <a:ext cx="9144000" cy="2429449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1C8E6F-E5AC-2944-B4FD-B9A0400C3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34" y="545273"/>
            <a:ext cx="2191416" cy="43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9FADB86-0C3C-7C46-9514-661AF24791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915988"/>
            <a:ext cx="9144000" cy="4227511"/>
          </a:xfrm>
          <a:prstGeom prst="rect">
            <a:avLst/>
          </a:prstGeom>
          <a:solidFill>
            <a:srgbClr val="0070B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8A01E52-A9C5-A745-8343-8B9507CD6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1713852-5CED-7148-93E5-0D78358EAD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8" orient="horz" pos="1302" userDrawn="1">
          <p15:clr>
            <a:srgbClr val="F26B43"/>
          </p15:clr>
        </p15:guide>
        <p15:guide id="12" pos="2812" userDrawn="1">
          <p15:clr>
            <a:srgbClr val="F26B43"/>
          </p15:clr>
        </p15:guide>
        <p15:guide id="13" pos="2948" userDrawn="1">
          <p15:clr>
            <a:srgbClr val="F26B43"/>
          </p15:clr>
        </p15:guide>
        <p15:guide id="14" pos="5103" userDrawn="1">
          <p15:clr>
            <a:srgbClr val="F26B43"/>
          </p15:clr>
        </p15:guide>
        <p15:guide id="15" pos="5443" userDrawn="1">
          <p15:clr>
            <a:srgbClr val="F26B43"/>
          </p15:clr>
        </p15:guide>
        <p15:guide id="16" orient="horz" pos="3094" userDrawn="1">
          <p15:clr>
            <a:srgbClr val="F26B43"/>
          </p15:clr>
        </p15:guide>
        <p15:guide id="17" pos="8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98" r:id="rId3"/>
    <p:sldLayoutId id="2147483761" r:id="rId4"/>
    <p:sldLayoutId id="2147483773" r:id="rId5"/>
    <p:sldLayoutId id="2147483799" r:id="rId6"/>
    <p:sldLayoutId id="2147483776" r:id="rId7"/>
    <p:sldLayoutId id="2147483764" r:id="rId8"/>
    <p:sldLayoutId id="2147483765" r:id="rId9"/>
    <p:sldLayoutId id="2147483763" r:id="rId10"/>
    <p:sldLayoutId id="2147483777" r:id="rId11"/>
    <p:sldLayoutId id="2147483778" r:id="rId12"/>
    <p:sldLayoutId id="2147483779" r:id="rId13"/>
    <p:sldLayoutId id="2147483780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 userDrawn="1">
          <p15:clr>
            <a:srgbClr val="F26B43"/>
          </p15:clr>
        </p15:guide>
        <p15:guide id="2" orient="horz" pos="146" userDrawn="1">
          <p15:clr>
            <a:srgbClr val="F26B43"/>
          </p15:clr>
        </p15:guide>
        <p15:guide id="3" orient="horz" pos="577" userDrawn="1">
          <p15:clr>
            <a:srgbClr val="F26B43"/>
          </p15:clr>
        </p15:guide>
        <p15:guide id="5" orient="horz" pos="940" userDrawn="1">
          <p15:clr>
            <a:srgbClr val="F26B43"/>
          </p15:clr>
        </p15:guide>
        <p15:guide id="6" orient="horz" pos="1302" userDrawn="1">
          <p15:clr>
            <a:srgbClr val="F26B43"/>
          </p15:clr>
        </p15:guide>
        <p15:guide id="11" pos="2812" userDrawn="1">
          <p15:clr>
            <a:srgbClr val="F26B43"/>
          </p15:clr>
        </p15:guide>
        <p15:guide id="12" pos="2948" userDrawn="1">
          <p15:clr>
            <a:srgbClr val="F26B43"/>
          </p15:clr>
        </p15:guide>
        <p15:guide id="13" pos="5103" userDrawn="1">
          <p15:clr>
            <a:srgbClr val="F26B43"/>
          </p15:clr>
        </p15:guide>
        <p15:guide id="14" pos="5443" userDrawn="1">
          <p15:clr>
            <a:srgbClr val="F26B43"/>
          </p15:clr>
        </p15:guide>
        <p15:guide id="15" orient="horz" pos="3094" userDrawn="1">
          <p15:clr>
            <a:srgbClr val="F26B43"/>
          </p15:clr>
        </p15:guide>
        <p15:guide id="16" orient="horz" pos="2074" userDrawn="1">
          <p15:clr>
            <a:srgbClr val="F26B43"/>
          </p15:clr>
        </p15:guide>
        <p15:guide id="17" orient="horz" pos="19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B7E49CB-C156-C940-8B1B-FD8608511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6" t="20212" r="930" b="4504"/>
          <a:stretch/>
        </p:blipFill>
        <p:spPr>
          <a:xfrm flipV="1">
            <a:off x="4612328" y="0"/>
            <a:ext cx="4531672" cy="5143500"/>
          </a:xfrm>
          <a:prstGeom prst="rect">
            <a:avLst/>
          </a:prstGeom>
        </p:spPr>
      </p:pic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6453FE4-F7BF-4ECE-A2ED-822910932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1013" y="224091"/>
            <a:ext cx="5397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26C2-F133-44DF-AAED-DC1E350BCD78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12559B-2930-4332-838D-5E2C8A4C876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6334" y="204055"/>
            <a:ext cx="994678" cy="52746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812A7C-6032-AA40-8EC9-FC343C20DE42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6" y="234951"/>
            <a:ext cx="1095779" cy="2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3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 Narrow" pitchFamily="34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defRPr sz="26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355600" indent="-3540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723900" indent="-3667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068388" indent="-342900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1449388" indent="-379413" algn="l" rtl="0" eaLnBrk="0" fontAlgn="base" hangingPunct="0">
        <a:lnSpc>
          <a:spcPts val="3200"/>
        </a:lnSpc>
        <a:spcBef>
          <a:spcPts val="16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18970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6pPr>
      <a:lvl7pPr marL="23542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7pPr>
      <a:lvl8pPr marL="28114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8pPr>
      <a:lvl9pPr marL="3268663" indent="-369888" algn="l" rtl="0" eaLnBrk="1" fontAlgn="base" hangingPunct="1">
        <a:spcBef>
          <a:spcPct val="51000"/>
        </a:spcBef>
        <a:spcAft>
          <a:spcPct val="0"/>
        </a:spcAft>
        <a:buFont typeface="Wingdings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7">
          <p15:clr>
            <a:srgbClr val="F26B43"/>
          </p15:clr>
        </p15:guide>
        <p15:guide id="2" orient="horz" pos="146">
          <p15:clr>
            <a:srgbClr val="F26B43"/>
          </p15:clr>
        </p15:guide>
        <p15:guide id="3" orient="horz" pos="577">
          <p15:clr>
            <a:srgbClr val="F26B43"/>
          </p15:clr>
        </p15:guide>
        <p15:guide id="5" orient="horz" pos="940">
          <p15:clr>
            <a:srgbClr val="F26B43"/>
          </p15:clr>
        </p15:guide>
        <p15:guide id="6" orient="horz" pos="1302">
          <p15:clr>
            <a:srgbClr val="F26B43"/>
          </p15:clr>
        </p15:guide>
        <p15:guide id="11" pos="2812">
          <p15:clr>
            <a:srgbClr val="F26B43"/>
          </p15:clr>
        </p15:guide>
        <p15:guide id="12" pos="2948">
          <p15:clr>
            <a:srgbClr val="F26B43"/>
          </p15:clr>
        </p15:guide>
        <p15:guide id="13" pos="5103">
          <p15:clr>
            <a:srgbClr val="F26B43"/>
          </p15:clr>
        </p15:guide>
        <p15:guide id="14" pos="5443">
          <p15:clr>
            <a:srgbClr val="F26B43"/>
          </p15:clr>
        </p15:guide>
        <p15:guide id="15" orient="horz" pos="3094">
          <p15:clr>
            <a:srgbClr val="F26B43"/>
          </p15:clr>
        </p15:guide>
        <p15:guide id="16" orient="horz" pos="2074">
          <p15:clr>
            <a:srgbClr val="F26B43"/>
          </p15:clr>
        </p15:guide>
        <p15:guide id="17" orient="horz" pos="1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mailto: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3EEE434-1661-DE4C-86AC-13963AA63D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8425" y="2183199"/>
            <a:ext cx="2847525" cy="589375"/>
          </a:xfrm>
        </p:spPr>
        <p:txBody>
          <a:bodyPr/>
          <a:lstStyle/>
          <a:p>
            <a:r>
              <a:rPr lang="de-DE" altLang="de-DE" sz="1800" dirty="0">
                <a:latin typeface="Arial Narrow" panose="020B0604020202020204" pitchFamily="34" charset="0"/>
                <a:cs typeface="Arial Narrow" panose="020B0604020202020204" pitchFamily="34" charset="0"/>
              </a:rPr>
              <a:t>Werkzeuge für den Wandel</a:t>
            </a:r>
            <a:endParaRPr lang="de-DE" sz="1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F32CBF-83F0-A346-A6C2-A2E5182E6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68424" y="2692204"/>
            <a:ext cx="7237259" cy="15721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altLang="de-DE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Stakeholder-Landkarte:</a:t>
            </a:r>
          </a:p>
          <a:p>
            <a:pPr>
              <a:lnSpc>
                <a:spcPct val="100000"/>
              </a:lnSpc>
            </a:pPr>
            <a:r>
              <a:rPr lang="de-DE" altLang="de-DE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Relevante Gruppen </a:t>
            </a:r>
          </a:p>
          <a:p>
            <a:pPr>
              <a:lnSpc>
                <a:spcPct val="100000"/>
              </a:lnSpc>
            </a:pPr>
            <a:r>
              <a:rPr lang="de-DE" altLang="de-DE" sz="3200" dirty="0">
                <a:latin typeface="Arial Narrow" panose="020B0604020202020204" pitchFamily="34" charset="0"/>
                <a:cs typeface="Arial Narrow" panose="020B0604020202020204" pitchFamily="34" charset="0"/>
              </a:rPr>
              <a:t>im Blick behalten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B50A9B6-344B-409C-9441-EF6E231D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7" y="140824"/>
            <a:ext cx="1692718" cy="16927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AF22100-6D95-AD45-8F3F-2BDB24936BC9}"/>
              </a:ext>
            </a:extLst>
          </p:cNvPr>
          <p:cNvSpPr/>
          <p:nvPr/>
        </p:nvSpPr>
        <p:spPr>
          <a:xfrm>
            <a:off x="5583434" y="229756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6C477CF-AE1A-E54B-B57D-D7F229BCF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7022" y="2599763"/>
            <a:ext cx="2142265" cy="15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9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Nächste Schritte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10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9A0A1C9-7CDA-4E41-BD86-C5DD5DA7A668}"/>
              </a:ext>
            </a:extLst>
          </p:cNvPr>
          <p:cNvSpPr/>
          <p:nvPr/>
        </p:nvSpPr>
        <p:spPr>
          <a:xfrm>
            <a:off x="5264175" y="18732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0B844E-BDF4-9D49-8188-5BFB4308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275313"/>
            <a:ext cx="2494417" cy="203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36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853200"/>
            <a:ext cx="7417071" cy="360362"/>
          </a:xfrm>
        </p:spPr>
        <p:txBody>
          <a:bodyPr/>
          <a:lstStyle/>
          <a:p>
            <a:pPr>
              <a:tabLst>
                <a:tab pos="4749800" algn="l"/>
                <a:tab pos="5738813" algn="l"/>
              </a:tabLst>
            </a:pPr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Nächste Schritte	</a:t>
            </a:r>
            <a:r>
              <a:rPr lang="de-DE" sz="1800" b="1">
                <a:latin typeface="Arial Narrow" panose="020B0604020202020204" pitchFamily="34" charset="0"/>
                <a:cs typeface="Arial Narrow" panose="020B0604020202020204" pitchFamily="34" charset="0"/>
              </a:rPr>
              <a:t>Wer	Bis wann</a:t>
            </a:r>
            <a:endParaRPr lang="de-DE" b="1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6" name="Tabelle 5">
            <a:extLst>
              <a:ext uri="{FF2B5EF4-FFF2-40B4-BE49-F238E27FC236}">
                <a16:creationId xmlns:a16="http://schemas.microsoft.com/office/drawing/2014/main" id="{7A45F6A1-D0AA-5544-904D-288AB7561669}"/>
              </a:ext>
            </a:extLst>
          </p:cNvPr>
          <p:cNvGraphicFramePr>
            <a:graphicFrameLocks noGrp="1"/>
          </p:cNvGraphicFramePr>
          <p:nvPr/>
        </p:nvGraphicFramePr>
        <p:xfrm>
          <a:off x="1042987" y="1486113"/>
          <a:ext cx="7058026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881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6708145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	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303713" algn="l"/>
                          <a:tab pos="5381625" algn="l"/>
                        </a:tabLst>
                        <a:defRPr/>
                      </a:pP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Lorem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ipsum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r>
                        <a:rPr lang="de-CH" altLang="de-DE" sz="1800" b="0" i="0" err="1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mercat</a:t>
                      </a:r>
                      <a:r>
                        <a:rPr lang="de-CH" altLang="de-DE" sz="1800" b="0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	Name	Datum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94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Check out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23838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12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4A160C2-8441-4947-A345-89E3DD938B86}"/>
              </a:ext>
            </a:extLst>
          </p:cNvPr>
          <p:cNvSpPr/>
          <p:nvPr/>
        </p:nvSpPr>
        <p:spPr>
          <a:xfrm>
            <a:off x="4953399" y="2267677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6E116-3F1A-5C43-A770-4CD1176E9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950" y="2859088"/>
            <a:ext cx="2843276" cy="144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6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b="1" kern="1200" baseline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Check out</a:t>
            </a:r>
            <a:r>
              <a:rPr lang="de-DE" sz="2000">
                <a:latin typeface="+mj-lt"/>
              </a:rPr>
              <a:t> </a:t>
            </a:r>
            <a:endParaRPr lang="de-DE" b="1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8BA62BD-0EF8-FD43-B12F-8AEB4020E785}"/>
              </a:ext>
            </a:extLst>
          </p:cNvPr>
          <p:cNvSpPr/>
          <p:nvPr/>
        </p:nvSpPr>
        <p:spPr bwMode="auto">
          <a:xfrm>
            <a:off x="1042988" y="1588468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Was sind deine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Learnings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, Gedanken, Gefühle und Impulse zum heutigen Workshop?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ADC1954-83DC-D841-AEF3-6B91FF2093C1}"/>
              </a:ext>
            </a:extLst>
          </p:cNvPr>
          <p:cNvSpPr/>
          <p:nvPr/>
        </p:nvSpPr>
        <p:spPr bwMode="auto">
          <a:xfrm>
            <a:off x="2743529" y="2946658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Was sind deine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Learnings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, Gedanken, Gefühle und Impulse zum heutigen Workshop?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A5A920C-6BE8-8647-AEF2-7D6072E24A93}"/>
              </a:ext>
            </a:extLst>
          </p:cNvPr>
          <p:cNvSpPr/>
          <p:nvPr/>
        </p:nvSpPr>
        <p:spPr bwMode="auto">
          <a:xfrm>
            <a:off x="5492805" y="1238107"/>
            <a:ext cx="2878083" cy="1528682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dist="38100" dir="2700000" sx="102000" sy="102000" algn="tl" rotWithShape="0">
              <a:prstClr val="black">
                <a:alpha val="24000"/>
              </a:prstClr>
            </a:outerShdw>
          </a:effectLst>
        </p:spPr>
        <p:txBody>
          <a:bodyPr vert="horz" wrap="square" lIns="180000" tIns="180000" rIns="180000" bIns="180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Was sind deine </a:t>
            </a:r>
            <a:r>
              <a:rPr kumimoji="0" lang="de-DE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Learnings</a:t>
            </a:r>
            <a:r>
              <a:rPr kumimoji="0" lang="de-DE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77"/>
                <a:ea typeface="ＭＳ Ｐゴシック" panose="020B0600070205080204" pitchFamily="34" charset="-128"/>
                <a:cs typeface="Arial"/>
              </a:rPr>
              <a:t>, Gedanken, Gefühle und Impulse zum heutigen Workshop?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D0A0CAF-FAD7-5E46-A0A7-D59B987C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t="24602" b="2605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F0E222F-1D6A-4E58-9AAB-D060516AF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6184" y="2620714"/>
            <a:ext cx="1519781" cy="1421852"/>
          </a:xfrm>
          <a:prstGeom prst="rect">
            <a:avLst/>
          </a:prstGeom>
        </p:spPr>
      </p:pic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5F1C9F-9FCB-4BD5-9E93-D0B027A84E56}"/>
              </a:ext>
            </a:extLst>
          </p:cNvPr>
          <p:cNvSpPr txBox="1">
            <a:spLocks/>
          </p:cNvSpPr>
          <p:nvPr/>
        </p:nvSpPr>
        <p:spPr>
          <a:xfrm>
            <a:off x="510975" y="4460664"/>
            <a:ext cx="5575271" cy="3937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Werkzeuge für den Wandel © 2023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by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Digital Zug, Amt für Informatik und Organisation, Kanton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"/>
              </a:rPr>
              <a:t> Zug, Schweiz ist </a:t>
            </a: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"/>
              </a:rPr>
              <a:t>lizenziert unter CC BY-NC-SA 4.0. Um eine Kopie dieser Lizenz anzuzeigen, besuchen Sie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06FB5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http://creativecommons.org/licenses/by-nc-sa/4.0/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006FB5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1281A0B-19F1-4826-BDBD-737F78ED6F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546" y="4042566"/>
            <a:ext cx="913849" cy="3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Agenda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2</a:t>
            </a:fld>
            <a:endParaRPr lang="de-CH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76CD96D8-7D79-F743-9AC6-85FF4AE630A3}"/>
              </a:ext>
            </a:extLst>
          </p:cNvPr>
          <p:cNvSpPr txBox="1">
            <a:spLocks/>
          </p:cNvSpPr>
          <p:nvPr/>
        </p:nvSpPr>
        <p:spPr>
          <a:xfrm>
            <a:off x="1042988" y="4531179"/>
            <a:ext cx="1970699" cy="380546"/>
          </a:xfrm>
          <a:prstGeom prst="rect">
            <a:avLst/>
          </a:prstGeom>
        </p:spPr>
        <p:txBody>
          <a:bodyPr lIns="0" tIns="0" rIns="0" bIns="0"/>
          <a:lstStyle>
            <a:lvl1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0" indent="-360000" algn="l" rtl="0" eaLnBrk="1" fontAlgn="base" hangingPunct="1">
              <a:lnSpc>
                <a:spcPts val="28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-360000" algn="l" rtl="0" eaLnBrk="0" fontAlgn="base" hangingPunct="0">
              <a:lnSpc>
                <a:spcPts val="32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2700" lvl="1" indent="0">
              <a:lnSpc>
                <a:spcPts val="2600"/>
              </a:lnSpc>
              <a:spcBef>
                <a:spcPts val="1000"/>
              </a:spcBef>
            </a:pPr>
            <a:r>
              <a:rPr lang="de-CH" altLang="de-DE" sz="1200" kern="0"/>
              <a:t>* Ausreichend Pausen einplanen</a:t>
            </a:r>
          </a:p>
        </p:txBody>
      </p:sp>
      <p:graphicFrame>
        <p:nvGraphicFramePr>
          <p:cNvPr id="42" name="Tabelle 5">
            <a:extLst>
              <a:ext uri="{FF2B5EF4-FFF2-40B4-BE49-F238E27FC236}">
                <a16:creationId xmlns:a16="http://schemas.microsoft.com/office/drawing/2014/main" id="{734ED974-85B0-804C-A4EA-FEDFBD332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75327"/>
              </p:ext>
            </p:extLst>
          </p:nvPr>
        </p:nvGraphicFramePr>
        <p:xfrm>
          <a:off x="1042987" y="1486113"/>
          <a:ext cx="7088665" cy="23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043">
                  <a:extLst>
                    <a:ext uri="{9D8B030D-6E8A-4147-A177-3AD203B41FA5}">
                      <a16:colId xmlns:a16="http://schemas.microsoft.com/office/drawing/2014/main" val="1812876424"/>
                    </a:ext>
                  </a:extLst>
                </a:gridCol>
                <a:gridCol w="5932073">
                  <a:extLst>
                    <a:ext uri="{9D8B030D-6E8A-4147-A177-3AD203B41FA5}">
                      <a16:colId xmlns:a16="http://schemas.microsoft.com/office/drawing/2014/main" val="2948105938"/>
                    </a:ext>
                  </a:extLst>
                </a:gridCol>
                <a:gridCol w="816549">
                  <a:extLst>
                    <a:ext uri="{9D8B030D-6E8A-4147-A177-3AD203B41FA5}">
                      <a16:colId xmlns:a16="http://schemas.microsoft.com/office/drawing/2014/main" val="2347210613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r>
                        <a:rPr lang="de-CH" altLang="de-DE" sz="1800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</a:t>
                      </a:r>
                      <a:endParaRPr lang="de-DE" b="1" i="0">
                        <a:solidFill>
                          <a:sysClr val="windowText" lastClr="000000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 b="0" i="0" dirty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Ankommen und begrüssen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kern="120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15 Min.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8844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 baseline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altLang="de-DE" sz="1800"/>
                        <a:t>Stakeholder-Landkarte erklären</a:t>
                      </a:r>
                      <a:endParaRPr lang="de-CH" altLang="de-DE" sz="12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10 </a:t>
                      </a:r>
                      <a:r>
                        <a:rPr lang="de-DE" sz="1200" b="1" i="0" kern="120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21741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Stakeholder-Landkarte erstellen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90 </a:t>
                      </a:r>
                      <a:r>
                        <a:rPr lang="de-DE" sz="1200" b="1" i="0" kern="120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3905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de-DE" sz="1800"/>
                        <a:t>Nächste Schritte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20 </a:t>
                      </a:r>
                      <a:r>
                        <a:rPr lang="de-DE" sz="1200" b="1" i="0" kern="120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83449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de-DE" b="1" i="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1" indent="0" algn="l" defTabSz="914400" rtl="0" eaLnBrk="1" latinLnBrk="0" hangingPunct="1">
                        <a:lnSpc>
                          <a:spcPts val="2600"/>
                        </a:lnSpc>
                        <a:spcBef>
                          <a:spcPts val="1000"/>
                        </a:spcBef>
                      </a:pPr>
                      <a:r>
                        <a:rPr lang="de-CH" altLang="de-DE" sz="1800" b="0" i="0" kern="1200">
                          <a:solidFill>
                            <a:sysClr val="windowText" lastClr="000000"/>
                          </a:solidFill>
                          <a:latin typeface="Arial Narrow" panose="020B0604020202020204" pitchFamily="34" charset="0"/>
                          <a:ea typeface="+mn-ea"/>
                        </a:rPr>
                        <a:t>Check out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200" b="1" i="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15 </a:t>
                      </a:r>
                      <a:r>
                        <a:rPr lang="de-DE" sz="1200" b="1" i="0" kern="1200" dirty="0">
                          <a:solidFill>
                            <a:srgbClr val="006FB5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Min.</a:t>
                      </a:r>
                      <a:endParaRPr lang="de-DE" sz="1200" b="1" i="0" dirty="0">
                        <a:solidFill>
                          <a:srgbClr val="006FB5"/>
                        </a:solidFill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013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05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Warum eine Stakeholder-Landkarte?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1849" y="1405474"/>
            <a:ext cx="7572719" cy="353031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de-DE" sz="2000" dirty="0"/>
              <a:t>Eine Veränderung scheitert schnell, wenn relevante Personengruppen nicht oder nicht zur richtigen Zeit und im richtigen Umfang einbezogen werden. </a:t>
            </a:r>
          </a:p>
          <a:p>
            <a:pPr indent="0">
              <a:buNone/>
            </a:pPr>
            <a:endParaRPr lang="de-DE" sz="2000" dirty="0"/>
          </a:p>
          <a:p>
            <a:pPr indent="0">
              <a:buNone/>
            </a:pPr>
            <a:r>
              <a:rPr lang="de-DE" sz="2000" dirty="0"/>
              <a:t>Mit der Stakeholder-Landkarte erfasst ihr systematisch alle für die Veränderung relevanten Personengruppen sowie den Grad ihrer Betroffenheit, ihren Einfluss und ihre Einstellung zur Veränderung. </a:t>
            </a:r>
          </a:p>
          <a:p>
            <a:pPr indent="0">
              <a:buNone/>
            </a:pPr>
            <a:endParaRPr lang="de-DE" sz="2000" dirty="0"/>
          </a:p>
          <a:p>
            <a:pPr indent="0">
              <a:buNone/>
            </a:pPr>
            <a:r>
              <a:rPr lang="de-DE" sz="2000" dirty="0"/>
              <a:t>So legt ihr einen wichtigen Grundstein für das weitere Vorgehen in der Veränderung: Welche Personengruppen sollten wann und wie einbezogen werden?</a:t>
            </a:r>
          </a:p>
        </p:txBody>
      </p:sp>
    </p:spTree>
    <p:extLst>
      <p:ext uri="{BB962C8B-B14F-4D97-AF65-F5344CB8AC3E}">
        <p14:creationId xmlns:p14="http://schemas.microsoft.com/office/powerpoint/2010/main" val="1351868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8961F75-207C-121D-66E8-F03989C55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/>
              <a:t>Stakeholder-Landkarte – Beispiel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3B78EFC-0675-217A-FCA2-F90B8F772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26C2-F133-44DF-AAED-DC1E350BCD78}" type="slidenum">
              <a:rPr lang="de-CH" smtClean="0"/>
              <a:t>4</a:t>
            </a:fld>
            <a:endParaRPr lang="de-CH"/>
          </a:p>
        </p:txBody>
      </p:sp>
      <p:pic>
        <p:nvPicPr>
          <p:cNvPr id="7" name="Grafik 6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167A9E7-E30F-1C69-A28A-236A6DA5D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7" y="1267170"/>
            <a:ext cx="6891251" cy="387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0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3781" y="2952000"/>
            <a:ext cx="3276759" cy="609227"/>
          </a:xfrm>
        </p:spPr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Instruktionen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1" y="231859"/>
            <a:ext cx="1541462" cy="274637"/>
          </a:xfrm>
          <a:prstGeom prst="rect">
            <a:avLst/>
          </a:prstGeom>
        </p:spPr>
        <p:txBody>
          <a:bodyPr/>
          <a:lstStyle/>
          <a:p>
            <a:fld id="{DE1226C2-F133-44DF-AAED-DC1E350BCD78}" type="slidenum">
              <a:rPr lang="de-CH" smtClean="0"/>
              <a:t>5</a:t>
            </a:fld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FFE912-999F-AE4F-A9E3-BC689B79A397}"/>
              </a:ext>
            </a:extLst>
          </p:cNvPr>
          <p:cNvSpPr/>
          <p:nvPr/>
        </p:nvSpPr>
        <p:spPr>
          <a:xfrm>
            <a:off x="5359799" y="2178030"/>
            <a:ext cx="1572113" cy="15721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>
              <a:solidFill>
                <a:schemeClr val="tx1"/>
              </a:solidFill>
              <a:latin typeface="Merriweather Light" panose="00000400000000000000" pitchFamily="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A0AB17-3040-9742-BFC8-E1D9EE0BA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080" y="2952377"/>
            <a:ext cx="1855696" cy="10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77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55FCED6-9D9B-32E8-F6D4-DBC50E1311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/>
              <a:t>10 Minuten Brainstorming / Einzelarbeit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6CCB2B-CCCA-7036-EA48-18E43ECFC1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0C4C43-8750-9063-5258-8830D7DE9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9858" y="1395266"/>
            <a:ext cx="7396963" cy="2288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Jede/r sammelt für sich alle Personengruppen, die im Zusammenhang mit dem Projekt / Thema einfallen und schreibt sie auf </a:t>
            </a:r>
            <a:r>
              <a:rPr lang="de-DE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Postit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de-D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Bitte immer nur 1 Personengruppe pro </a:t>
            </a:r>
            <a:r>
              <a:rPr lang="de-DE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Postit</a:t>
            </a:r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8B86F8-6CC4-239D-01CB-A313A7F53347}"/>
              </a:ext>
            </a:extLst>
          </p:cNvPr>
          <p:cNvSpPr txBox="1">
            <a:spLocks/>
          </p:cNvSpPr>
          <p:nvPr/>
        </p:nvSpPr>
        <p:spPr>
          <a:xfrm>
            <a:off x="1042988" y="3812229"/>
            <a:ext cx="7058025" cy="1142551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+mj-lt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15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357187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725488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069975" indent="0" algn="l" rtl="0" eaLnBrk="0" fontAlgn="base" hangingPunct="0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18970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6pPr>
            <a:lvl7pPr marL="23542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7pPr>
            <a:lvl8pPr marL="28114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8pPr>
            <a:lvl9pPr marL="3268663" indent="-369888" algn="l" rtl="0" eaLnBrk="1" fontAlgn="base" hangingPunct="1">
              <a:spcBef>
                <a:spcPct val="51000"/>
              </a:spcBef>
              <a:spcAft>
                <a:spcPct val="0"/>
              </a:spcAft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28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ＭＳ Ｐゴシック" charset="0"/>
                <a:cs typeface="Arial"/>
              </a:rPr>
              <a:t>Tipps</a:t>
            </a:r>
          </a:p>
          <a:p>
            <a:pPr marL="1905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"/>
              </a:rPr>
              <a:t>Sammelt so viele Personengruppen wie möglich und entscheidet erst im nächsten Schritt, welche für das Thema / Projekt relevant sind und in die Stakeholder-Landkarte aufgenommen werden.</a:t>
            </a:r>
          </a:p>
          <a:p>
            <a:pPr marL="190500" marR="0" lvl="1" indent="-1778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"/>
              </a:rPr>
              <a:t>Unterschiedliche Personengruppen könnt ihr auch durch verschiedene Farben markieren.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123615-A9F3-D1AF-7531-979CBB84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771" y="3869589"/>
            <a:ext cx="831997" cy="2758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EE3DD10-938A-B21A-4120-1CCA435FB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8493" y="2183000"/>
            <a:ext cx="2159140" cy="168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7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4C43DD4-84AD-9684-92C8-53B1374287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Welche wichtigen Personengruppen gibt es häufig?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708462-8C12-D0DD-3E7F-8F0D9DC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475919-EB90-A1DE-65A6-D13F384E0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3881" y="1411490"/>
            <a:ext cx="7531190" cy="353031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de-DE" b="1" dirty="0"/>
              <a:t>Im Projekt / nah zum Projekt </a:t>
            </a:r>
          </a:p>
          <a:p>
            <a:pPr indent="0">
              <a:buNone/>
            </a:pPr>
            <a:r>
              <a:rPr lang="de-DE" sz="1900" dirty="0"/>
              <a:t>(Teil-)Projektleitung, Auftraggeber/in, Projektausschuss, Qualitätsmanagement, Finanzen, Controlling, IT …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b="1" dirty="0"/>
              <a:t>Intern / in der Organisation</a:t>
            </a:r>
          </a:p>
          <a:p>
            <a:pPr indent="0">
              <a:buNone/>
            </a:pPr>
            <a:r>
              <a:rPr lang="de-DE" sz="1900" dirty="0"/>
              <a:t>Nutzende, Mitarbeitende, Führungskräfte, Teams, Abteilungen, Ämter, Datenschutz, Generalsekretäre, Regierungsrat, Querschnittsfunktionen (IT, Personal, Haustechnik…), Netzwerke, Gremien, Kantonsrat …</a:t>
            </a:r>
          </a:p>
          <a:p>
            <a:pPr indent="0">
              <a:buNone/>
            </a:pPr>
            <a:endParaRPr lang="de-DE" dirty="0"/>
          </a:p>
          <a:p>
            <a:pPr indent="0">
              <a:buNone/>
            </a:pPr>
            <a:r>
              <a:rPr lang="de-DE" b="1" dirty="0"/>
              <a:t>Extern / </a:t>
            </a:r>
            <a:r>
              <a:rPr lang="de-DE" b="1" dirty="0" err="1"/>
              <a:t>ausserhalb</a:t>
            </a:r>
            <a:r>
              <a:rPr lang="de-DE" b="1" dirty="0"/>
              <a:t> der Organisation</a:t>
            </a:r>
          </a:p>
          <a:p>
            <a:pPr indent="0">
              <a:buNone/>
            </a:pPr>
            <a:r>
              <a:rPr lang="de-DE" sz="1900" dirty="0"/>
              <a:t>Bürger/innen, Unternehmen, Lieferanten, Politik, Verbände, Interessensgruppen, Vereine, andere Verwaltungen …</a:t>
            </a:r>
          </a:p>
          <a:p>
            <a:pPr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155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E1811A0-B06E-A546-A365-5D01F64B0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>
                <a:latin typeface="Arial Narrow" panose="020B0604020202020204" pitchFamily="34" charset="0"/>
                <a:cs typeface="Arial Narrow" panose="020B0604020202020204" pitchFamily="34" charset="0"/>
              </a:rPr>
              <a:t>Stakeholder-Landkarte erstellen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3A3A34-6B46-4843-84C3-41EF005664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088427A-2942-EF44-AAF5-08B45EB30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4567" y="1361167"/>
            <a:ext cx="7686196" cy="34194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127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alt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Startet, indem ihr das Projekt / Thema benennt. Fügt dann die Personengruppen aus dem Brainstorming hinzu: </a:t>
            </a:r>
          </a:p>
          <a:p>
            <a:pPr marL="127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de-DE" altLang="de-DE" sz="5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57188" lvl="1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latin typeface="Arial Narrow" panose="020B0604020202020204" pitchFamily="34" charset="0"/>
              </a:rPr>
              <a:t>Je grösser der Einfluss einer Personengruppe, desto näher platziert ihr diese zum Projekt.</a:t>
            </a:r>
          </a:p>
          <a:p>
            <a:pPr marL="357188" lvl="1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latin typeface="Arial Narrow" panose="020B0604020202020204" pitchFamily="34" charset="0"/>
              </a:rPr>
              <a:t>Je grösser die Personengruppe, desto grösser stellt ihr sie dar (Kreis oder </a:t>
            </a:r>
            <a:r>
              <a:rPr lang="de-DE" altLang="de-DE" sz="1600" dirty="0" err="1">
                <a:latin typeface="Arial Narrow" panose="020B0604020202020204" pitchFamily="34" charset="0"/>
              </a:rPr>
              <a:t>grösseres</a:t>
            </a:r>
            <a:r>
              <a:rPr lang="de-DE" altLang="de-DE" sz="1600" dirty="0">
                <a:latin typeface="Arial Narrow" panose="020B0604020202020204" pitchFamily="34" charset="0"/>
              </a:rPr>
              <a:t> </a:t>
            </a:r>
            <a:r>
              <a:rPr lang="de-DE" altLang="de-DE" sz="1600" dirty="0" err="1">
                <a:latin typeface="Arial Narrow" panose="020B0604020202020204" pitchFamily="34" charset="0"/>
              </a:rPr>
              <a:t>Postit</a:t>
            </a:r>
            <a:r>
              <a:rPr lang="de-DE" altLang="de-DE" sz="1600" dirty="0">
                <a:latin typeface="Arial Narrow" panose="020B0604020202020204" pitchFamily="34" charset="0"/>
              </a:rPr>
              <a:t>).</a:t>
            </a:r>
          </a:p>
          <a:p>
            <a:pPr marL="357188" lvl="1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Markiert mit einem Smiley die (vermutete) Haltung der Personengruppe zum Thema.</a:t>
            </a:r>
          </a:p>
          <a:p>
            <a:pPr marL="357188" lvl="1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Zieht eine Linie oder einen Pfeil zwischen zwei Personengruppen, wenn eine wichtige Beziehung besteht, welche wahrscheinlich Einfluss auf das Projekt / Thema hat. </a:t>
            </a:r>
          </a:p>
          <a:p>
            <a:pPr marL="357188" lvl="1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altLang="de-DE" sz="1600" dirty="0">
                <a:latin typeface="Arial Narrow" panose="020B0604020202020204" pitchFamily="34" charset="0"/>
                <a:cs typeface="Arial Narrow" panose="020B0604020202020204" pitchFamily="34" charset="0"/>
              </a:rPr>
              <a:t>Markiert – falls nötig – die Qualität der Beziehung mit einem + oder -.</a:t>
            </a:r>
            <a:br>
              <a:rPr lang="de-CH" altLang="de-DE" sz="1500" dirty="0">
                <a:latin typeface="Arial Narrow" panose="020B0604020202020204" pitchFamily="34" charset="0"/>
                <a:cs typeface="Arial Narrow" panose="020B0604020202020204" pitchFamily="34" charset="0"/>
              </a:rPr>
            </a:br>
            <a:endParaRPr lang="de-CH" altLang="de-DE" sz="1500" dirty="0"/>
          </a:p>
        </p:txBody>
      </p:sp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AF367871-03F7-EC1E-4D09-1369D199D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97" y="3399529"/>
            <a:ext cx="2702010" cy="151988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213E03E-A38C-4A8A-9D98-35FEC7805C98}"/>
              </a:ext>
            </a:extLst>
          </p:cNvPr>
          <p:cNvSpPr/>
          <p:nvPr/>
        </p:nvSpPr>
        <p:spPr>
          <a:xfrm>
            <a:off x="1109895" y="4078255"/>
            <a:ext cx="557849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Arial"/>
              </a:rPr>
              <a:t>Tipp</a:t>
            </a:r>
          </a:p>
          <a:p>
            <a:pPr marL="2984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Arial"/>
              </a:rPr>
              <a:t>Nehmt die Perspektive der jeweiligen Gruppe ein und entwickelt Empathie.</a:t>
            </a:r>
          </a:p>
          <a:p>
            <a:pPr marL="298450" lvl="1" indent="-285750">
              <a:buFont typeface="Wingdings" panose="05000000000000000000" pitchFamily="2" charset="2"/>
              <a:buChar char="§"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"/>
              </a:rPr>
              <a:t>Schreibt parallel alle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"/>
              </a:rPr>
              <a:t>Massnahmen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4020202020204" pitchFamily="34" charset="0"/>
                <a:cs typeface="Arial"/>
              </a:rPr>
              <a:t> auf, die euch einfallen, damit eure wertvollen Gedanken nicht verloren gehen.</a:t>
            </a:r>
          </a:p>
          <a:p>
            <a:pPr marL="2984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4B8B2F-D30F-4D1C-A8F3-37D5F134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554" y="4078255"/>
            <a:ext cx="831997" cy="2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C9ECD62-9997-576A-8F08-0689E4A4C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Ideen für </a:t>
            </a:r>
            <a:r>
              <a:rPr lang="de-DE" b="1" dirty="0" err="1"/>
              <a:t>Massnahmen</a:t>
            </a:r>
            <a:endParaRPr lang="de-DE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DD34D62-C4FB-CDEC-292F-EF1F78A7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1226C2-F133-44DF-AAED-DC1E350BCD7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37344E32-332D-DD4F-76FE-AFBFA42BC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653261"/>
              </p:ext>
            </p:extLst>
          </p:nvPr>
        </p:nvGraphicFramePr>
        <p:xfrm>
          <a:off x="1042987" y="1517000"/>
          <a:ext cx="6933519" cy="273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876">
                  <a:extLst>
                    <a:ext uri="{9D8B030D-6E8A-4147-A177-3AD203B41FA5}">
                      <a16:colId xmlns:a16="http://schemas.microsoft.com/office/drawing/2014/main" val="214992036"/>
                    </a:ext>
                  </a:extLst>
                </a:gridCol>
                <a:gridCol w="4121643">
                  <a:extLst>
                    <a:ext uri="{9D8B030D-6E8A-4147-A177-3AD203B41FA5}">
                      <a16:colId xmlns:a16="http://schemas.microsoft.com/office/drawing/2014/main" val="1730509459"/>
                    </a:ext>
                  </a:extLst>
                </a:gridCol>
              </a:tblGrid>
              <a:tr h="356557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</a:rPr>
                        <a:t>Personengruppe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/>
                          </a:solidFill>
                        </a:rPr>
                        <a:t>Wie einbeziehen?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0985993"/>
                  </a:ext>
                </a:extLst>
              </a:tr>
              <a:tr h="328517">
                <a:tc>
                  <a:txBody>
                    <a:bodyPr/>
                    <a:lstStyle/>
                    <a:p>
                      <a:r>
                        <a:rPr lang="de-DE" sz="1200" i="1">
                          <a:solidFill>
                            <a:schemeClr val="tx1"/>
                          </a:solidFill>
                        </a:rPr>
                        <a:t>Beispiel: andere Abteilungen im gleichen Amt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>
                          <a:solidFill>
                            <a:schemeClr val="tx1"/>
                          </a:solidFill>
                        </a:rPr>
                        <a:t>Fragen und Antworten im </a:t>
                      </a:r>
                      <a:r>
                        <a:rPr lang="de-DE" sz="1200" 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«</a:t>
                      </a:r>
                      <a:r>
                        <a:rPr lang="de-DE" sz="1200" i="1">
                          <a:solidFill>
                            <a:schemeClr val="tx1"/>
                          </a:solidFill>
                        </a:rPr>
                        <a:t>Lunch und </a:t>
                      </a:r>
                      <a:r>
                        <a:rPr lang="de-DE" sz="1200" i="1" err="1">
                          <a:solidFill>
                            <a:schemeClr val="tx1"/>
                          </a:solidFill>
                        </a:rPr>
                        <a:t>Learn</a:t>
                      </a:r>
                      <a:r>
                        <a:rPr lang="de-DE" sz="1200" 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»</a:t>
                      </a:r>
                      <a:r>
                        <a:rPr lang="de-DE" sz="1200" i="1">
                          <a:solidFill>
                            <a:schemeClr val="tx1"/>
                          </a:solidFill>
                        </a:rPr>
                        <a:t> in Q1 und 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9996563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096742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042547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351452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5640231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116429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569554"/>
                  </a:ext>
                </a:extLst>
              </a:tr>
              <a:tr h="291970">
                <a:tc>
                  <a:txBody>
                    <a:bodyPr/>
                    <a:lstStyle/>
                    <a:p>
                      <a:endParaRPr lang="de-DE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091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311964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2.xml><?xml version="1.0" encoding="utf-8"?>
<a:theme xmlns:a="http://schemas.openxmlformats.org/drawingml/2006/main" name="1_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tonZug_PPT-Vorlage_technisch.potx" id="{BCA5105E-F674-4596-9353-7EC09666D0E4}" vid="{D8AE5152-804B-44D4-A4E1-C4F0F1266166}"/>
    </a:ext>
  </a:extLst>
</a:theme>
</file>

<file path=ppt/theme/theme3.xml><?xml version="1.0" encoding="utf-8"?>
<a:theme xmlns:a="http://schemas.openxmlformats.org/drawingml/2006/main" name="Inhaltsfolien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4.xml><?xml version="1.0" encoding="utf-8"?>
<a:theme xmlns:a="http://schemas.openxmlformats.org/drawingml/2006/main" name="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5.xml><?xml version="1.0" encoding="utf-8"?>
<a:theme xmlns:a="http://schemas.openxmlformats.org/drawingml/2006/main" name="1_Inhaltsfolien + Fond">
  <a:themeElements>
    <a:clrScheme name="Standarddesign 1">
      <a:dk1>
        <a:srgbClr val="000000"/>
      </a:dk1>
      <a:lt1>
        <a:srgbClr val="FFFFFF"/>
      </a:lt1>
      <a:dk2>
        <a:srgbClr val="B2B2B2"/>
      </a:dk2>
      <a:lt2>
        <a:srgbClr val="C3375A"/>
      </a:lt2>
      <a:accent1>
        <a:srgbClr val="0070B8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8"/>
      </a:accent5>
      <a:accent6>
        <a:srgbClr val="D5BE1A"/>
      </a:accent6>
      <a:hlink>
        <a:srgbClr val="AACD4B"/>
      </a:hlink>
      <a:folHlink>
        <a:srgbClr val="2D9B6E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B2B2B2"/>
        </a:dk2>
        <a:lt2>
          <a:srgbClr val="C3375A"/>
        </a:lt2>
        <a:accent1>
          <a:srgbClr val="0070B8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8"/>
        </a:accent5>
        <a:accent6>
          <a:srgbClr val="D5BE1A"/>
        </a:accent6>
        <a:hlink>
          <a:srgbClr val="AACD4B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ntonZug_PPT-Vorlage_technisch.potx" id="{BCA5105E-F674-4596-9353-7EC09666D0E4}" vid="{8DE7E7A3-B7ED-4068-A1CC-FE86F239E96D}"/>
    </a:ext>
  </a:extLst>
</a:theme>
</file>

<file path=ppt/theme/theme6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E89B2E289314498820E3AB8F2A3802" ma:contentTypeVersion="15" ma:contentTypeDescription="Ein neues Dokument erstellen." ma:contentTypeScope="" ma:versionID="572713688f31f40a72b09442462b75db">
  <xsd:schema xmlns:xsd="http://www.w3.org/2001/XMLSchema" xmlns:xs="http://www.w3.org/2001/XMLSchema" xmlns:p="http://schemas.microsoft.com/office/2006/metadata/properties" xmlns:ns2="1267b7b5-1ce1-4f33-a64e-62537b25a8c1" xmlns:ns3="0527ad6a-ed4e-4174-a8d2-374fc33139ec" targetNamespace="http://schemas.microsoft.com/office/2006/metadata/properties" ma:root="true" ma:fieldsID="9f941470b9e7b68b33d9010e9b74dca9" ns2:_="" ns3:_="">
    <xsd:import namespace="1267b7b5-1ce1-4f33-a64e-62537b25a8c1"/>
    <xsd:import namespace="0527ad6a-ed4e-4174-a8d2-374fc33139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Statu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7b7b5-1ce1-4f33-a64e-62537b25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Status" ma:index="13" nillable="true" ma:displayName="Status" ma:format="Dropdown" ma:internalName="Status">
      <xsd:simpleType>
        <xsd:restriction base="dms:Choice">
          <xsd:enumeration value="in Bearbeitung"/>
          <xsd:enumeration value="Reviewe Autor"/>
          <xsd:enumeration value="Lektorat Constanze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605b1f29-9a1a-4586-983d-68d8e104c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7ad6a-ed4e-4174-a8d2-374fc33139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852fc7b-35e5-429a-9649-176a7ed2b2ac}" ma:internalName="TaxCatchAll" ma:showField="CatchAllData" ma:web="0527ad6a-ed4e-4174-a8d2-374fc33139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1267b7b5-1ce1-4f33-a64e-62537b25a8c1" xsi:nil="true"/>
    <Kommentar xmlns="1267b7b5-1ce1-4f33-a64e-62537b25a8c1" xsi:nil="true"/>
    <TaxCatchAll xmlns="0527ad6a-ed4e-4174-a8d2-374fc33139ec" xsi:nil="true"/>
    <lcf76f155ced4ddcb4097134ff3c332f xmlns="1267b7b5-1ce1-4f33-a64e-62537b25a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D768AF-29B8-4790-8870-35EA56E1F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7b7b5-1ce1-4f33-a64e-62537b25a8c1"/>
    <ds:schemaRef ds:uri="0527ad6a-ed4e-4174-a8d2-374fc33139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4771A8-DFF2-4CEA-8C7C-965AF788D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109D10-2BB8-41B1-9337-60F50E13312F}">
  <ds:schemaRefs>
    <ds:schemaRef ds:uri="http://schemas.microsoft.com/office/2006/metadata/properties"/>
    <ds:schemaRef ds:uri="http://purl.org/dc/terms/"/>
    <ds:schemaRef ds:uri="http://purl.org/dc/elements/1.1/"/>
    <ds:schemaRef ds:uri="0527ad6a-ed4e-4174-a8d2-374fc33139ec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1267b7b5-1ce1-4f33-a64e-62537b25a8c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KantonZug_PPT-Vorlage_technisch</Template>
  <TotalTime>0</TotalTime>
  <Words>620</Words>
  <Application>Microsoft Office PowerPoint</Application>
  <PresentationFormat>Bildschirmpräsentation (16:9)</PresentationFormat>
  <Paragraphs>94</Paragraphs>
  <Slides>14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14</vt:i4>
      </vt:variant>
    </vt:vector>
  </HeadingPairs>
  <TitlesOfParts>
    <vt:vector size="26" baseType="lpstr">
      <vt:lpstr>Arial</vt:lpstr>
      <vt:lpstr>Arial Narrow</vt:lpstr>
      <vt:lpstr>Calibri Light</vt:lpstr>
      <vt:lpstr>Freestyle Script</vt:lpstr>
      <vt:lpstr>Merriweather Light</vt:lpstr>
      <vt:lpstr>Verdana</vt:lpstr>
      <vt:lpstr>Wingdings</vt:lpstr>
      <vt:lpstr>Titelfolie</vt:lpstr>
      <vt:lpstr>1_Titelfolie</vt:lpstr>
      <vt:lpstr>Inhaltsfolien</vt:lpstr>
      <vt:lpstr>Inhaltsfolien + Fond</vt:lpstr>
      <vt:lpstr>1_Inhaltsfolien + Fond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Martina Kessler</dc:creator>
  <cp:lastModifiedBy>Stephanie Hammon</cp:lastModifiedBy>
  <cp:revision>9</cp:revision>
  <cp:lastPrinted>2022-11-30T20:23:38Z</cp:lastPrinted>
  <dcterms:created xsi:type="dcterms:W3CDTF">2021-09-27T08:17:03Z</dcterms:created>
  <dcterms:modified xsi:type="dcterms:W3CDTF">2023-12-15T12:02:04Z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0x010100DFE89B2E289314498820E3AB8F2A3802</vt:lpwstr>
  </property>
  <property fmtid="{D5CDD505-2E9C-101B-9397-08002B2CF9AE}" pid="3" name="MediaServiceImageTags">
    <vt:lpwstr/>
  </property>
  <property fmtid="{D5CDD505-2E9C-101B-9397-08002B2CF9AE}" pid="4" name="MSIP_Label_e8b0afbd-3cf7-4707-aee4-8dc9d855de29_Enabled">
    <vt:lpwstr>true</vt:lpwstr>
  </property>
  <property fmtid="{D5CDD505-2E9C-101B-9397-08002B2CF9AE}" pid="5" name="MSIP_Label_e8b0afbd-3cf7-4707-aee4-8dc9d855de29_SetDate">
    <vt:lpwstr>2023-05-10T13:19:23Z</vt:lpwstr>
  </property>
  <property fmtid="{D5CDD505-2E9C-101B-9397-08002B2CF9AE}" pid="6" name="MSIP_Label_e8b0afbd-3cf7-4707-aee4-8dc9d855de29_Method">
    <vt:lpwstr>Standard</vt:lpwstr>
  </property>
  <property fmtid="{D5CDD505-2E9C-101B-9397-08002B2CF9AE}" pid="7" name="MSIP_Label_e8b0afbd-3cf7-4707-aee4-8dc9d855de29_Name">
    <vt:lpwstr>intern</vt:lpwstr>
  </property>
  <property fmtid="{D5CDD505-2E9C-101B-9397-08002B2CF9AE}" pid="8" name="MSIP_Label_e8b0afbd-3cf7-4707-aee4-8dc9d855de29_SiteId">
    <vt:lpwstr>75a34008-d7d1-4924-8e78-31fea86f6e68</vt:lpwstr>
  </property>
  <property fmtid="{D5CDD505-2E9C-101B-9397-08002B2CF9AE}" pid="9" name="MSIP_Label_e8b0afbd-3cf7-4707-aee4-8dc9d855de29_ActionId">
    <vt:lpwstr>19718c43-ef6e-4f25-abaa-940d1f1cda4b</vt:lpwstr>
  </property>
  <property fmtid="{D5CDD505-2E9C-101B-9397-08002B2CF9AE}" pid="10" name="MSIP_Label_e8b0afbd-3cf7-4707-aee4-8dc9d855de29_ContentBits">
    <vt:lpwstr>0</vt:lpwstr>
  </property>
</Properties>
</file>