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782" r:id="rId5"/>
    <p:sldMasterId id="2147483713" r:id="rId6"/>
    <p:sldMasterId id="2147483801" r:id="rId7"/>
  </p:sldMasterIdLst>
  <p:notesMasterIdLst>
    <p:notesMasterId r:id="rId21"/>
  </p:notesMasterIdLst>
  <p:sldIdLst>
    <p:sldId id="292" r:id="rId8"/>
    <p:sldId id="328" r:id="rId9"/>
    <p:sldId id="347" r:id="rId10"/>
    <p:sldId id="349" r:id="rId11"/>
    <p:sldId id="327" r:id="rId12"/>
    <p:sldId id="351" r:id="rId13"/>
    <p:sldId id="352" r:id="rId14"/>
    <p:sldId id="353" r:id="rId15"/>
    <p:sldId id="337" r:id="rId16"/>
    <p:sldId id="340" r:id="rId17"/>
    <p:sldId id="338" r:id="rId18"/>
    <p:sldId id="339" r:id="rId19"/>
    <p:sldId id="331" r:id="rId20"/>
  </p:sldIdLst>
  <p:sldSz cx="9144000" cy="5143500" type="screen16x9"/>
  <p:notesSz cx="6400800" cy="8686800"/>
  <p:defaultTextStyle>
    <a:defPPr>
      <a:defRPr lang="de-CH"/>
    </a:defPPr>
    <a:lvl1pPr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600" kern="1200">
        <a:solidFill>
          <a:schemeClr val="tx1"/>
        </a:solidFill>
        <a:latin typeface="Arial Narrow" panose="020B0606020202030204" pitchFamily="34" charset="0"/>
        <a:ea typeface="ＭＳ Ｐゴシック" panose="020B0600070205080204" pitchFamily="34" charset="-128"/>
        <a:cs typeface="+mn-cs"/>
      </a:defRPr>
    </a:lvl5pPr>
    <a:lvl6pPr marL="22860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6pPr>
    <a:lvl7pPr marL="27432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7pPr>
    <a:lvl8pPr marL="32004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8pPr>
    <a:lvl9pPr marL="3657600" algn="l" defTabSz="914400" rtl="0" eaLnBrk="1" latinLnBrk="0" hangingPunct="1">
      <a:defRPr sz="2600" kern="1200">
        <a:solidFill>
          <a:schemeClr val="tx1"/>
        </a:solidFill>
        <a:latin typeface="Arial Narrow" panose="020B0606020202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801"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66C33F-B58A-3CEA-4A41-B9E66FCF698E}" name="Philipp Forster" initials="PF" userId="S::p.forster@emergize.org::b742aaf2-8a0f-4ee3-b486-82a1d0a068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Hammon" initials="SH" lastIdx="2" clrIdx="0">
    <p:extLst>
      <p:ext uri="{19B8F6BF-5375-455C-9EA6-DF929625EA0E}">
        <p15:presenceInfo xmlns:p15="http://schemas.microsoft.com/office/powerpoint/2012/main" userId="S-1-5-21-1482476501-1960408961-725345543-582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B5"/>
    <a:srgbClr val="B4A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3D4F0-79A9-4B65-AFAE-33FE519D9073}" v="1" dt="2023-12-15T12:50:29.17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71" autoAdjust="0"/>
    <p:restoredTop sz="96190" autoAdjust="0"/>
  </p:normalViewPr>
  <p:slideViewPr>
    <p:cSldViewPr snapToGrid="0">
      <p:cViewPr varScale="1">
        <p:scale>
          <a:sx n="147" d="100"/>
          <a:sy n="147" d="100"/>
        </p:scale>
        <p:origin x="114" y="222"/>
      </p:cViewPr>
      <p:guideLst>
        <p:guide orient="horz" pos="1801"/>
        <p:guide pos="2880"/>
      </p:guideLst>
    </p:cSldViewPr>
  </p:slideViewPr>
  <p:outlineViewPr>
    <p:cViewPr>
      <p:scale>
        <a:sx n="33" d="100"/>
        <a:sy n="33" d="100"/>
      </p:scale>
      <p:origin x="0" y="-56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6E7CCD5-C37C-DF4C-BE58-86A96882FE8B}"/>
              </a:ext>
            </a:extLst>
          </p:cNvPr>
          <p:cNvSpPr>
            <a:spLocks noGrp="1" noChangeArrowheads="1"/>
          </p:cNvSpPr>
          <p:nvPr>
            <p:ph type="hdr" sz="quarter"/>
          </p:nvPr>
        </p:nvSpPr>
        <p:spPr bwMode="auto">
          <a:xfrm>
            <a:off x="0" y="0"/>
            <a:ext cx="2773363" cy="434975"/>
          </a:xfrm>
          <a:prstGeom prst="rect">
            <a:avLst/>
          </a:prstGeom>
          <a:noFill/>
          <a:ln>
            <a:noFill/>
          </a:ln>
        </p:spPr>
        <p:txBody>
          <a:bodyPr vert="horz" wrap="square" lIns="86210" tIns="43105" rIns="86210" bIns="43105" numCol="1" anchor="t" anchorCtr="0" compatLnSpc="1">
            <a:prstTxWarp prst="textNoShape">
              <a:avLst/>
            </a:prstTxWarp>
          </a:bodyPr>
          <a:lstStyle>
            <a:lvl1pPr defTabSz="862013" eaLnBrk="1" hangingPunct="1">
              <a:defRPr sz="1100">
                <a:latin typeface="Arial Narrow" pitchFamily="34" charset="0"/>
                <a:ea typeface="+mn-ea"/>
                <a:cs typeface="Arial" charset="0"/>
              </a:defRPr>
            </a:lvl1pPr>
          </a:lstStyle>
          <a:p>
            <a:pPr>
              <a:defRPr/>
            </a:pPr>
            <a:endParaRPr lang="de-DE" altLang="de-DE"/>
          </a:p>
        </p:txBody>
      </p:sp>
      <p:sp>
        <p:nvSpPr>
          <p:cNvPr id="4099" name="Rectangle 3">
            <a:extLst>
              <a:ext uri="{FF2B5EF4-FFF2-40B4-BE49-F238E27FC236}">
                <a16:creationId xmlns:a16="http://schemas.microsoft.com/office/drawing/2014/main" id="{F76D49C8-D3B8-4347-A2B9-95DE667C1022}"/>
              </a:ext>
            </a:extLst>
          </p:cNvPr>
          <p:cNvSpPr>
            <a:spLocks noGrp="1" noChangeArrowheads="1"/>
          </p:cNvSpPr>
          <p:nvPr>
            <p:ph type="dt" idx="1"/>
          </p:nvPr>
        </p:nvSpPr>
        <p:spPr bwMode="auto">
          <a:xfrm>
            <a:off x="3625850" y="0"/>
            <a:ext cx="2773363" cy="434975"/>
          </a:xfrm>
          <a:prstGeom prst="rect">
            <a:avLst/>
          </a:prstGeom>
          <a:noFill/>
          <a:ln>
            <a:noFill/>
          </a:ln>
        </p:spPr>
        <p:txBody>
          <a:bodyPr vert="horz" wrap="square" lIns="86210" tIns="43105" rIns="86210" bIns="43105" numCol="1" anchor="t" anchorCtr="0" compatLnSpc="1">
            <a:prstTxWarp prst="textNoShape">
              <a:avLst/>
            </a:prstTxWarp>
          </a:bodyPr>
          <a:lstStyle>
            <a:lvl1pPr algn="r" defTabSz="862013" eaLnBrk="1" hangingPunct="1">
              <a:defRPr sz="1100">
                <a:latin typeface="Arial Narrow" pitchFamily="34" charset="0"/>
                <a:ea typeface="+mn-ea"/>
                <a:cs typeface="Arial" charset="0"/>
              </a:defRPr>
            </a:lvl1pPr>
          </a:lstStyle>
          <a:p>
            <a:pPr>
              <a:defRPr/>
            </a:pPr>
            <a:endParaRPr lang="de-DE" altLang="de-DE"/>
          </a:p>
        </p:txBody>
      </p:sp>
      <p:sp>
        <p:nvSpPr>
          <p:cNvPr id="23556" name="Rectangle 4">
            <a:extLst>
              <a:ext uri="{FF2B5EF4-FFF2-40B4-BE49-F238E27FC236}">
                <a16:creationId xmlns:a16="http://schemas.microsoft.com/office/drawing/2014/main" id="{18B53A46-1A6E-7A44-8C07-900AA95838D4}"/>
              </a:ext>
            </a:extLst>
          </p:cNvPr>
          <p:cNvSpPr>
            <a:spLocks noGrp="1" noRot="1" noChangeAspect="1" noChangeArrowheads="1" noTextEdit="1"/>
          </p:cNvSpPr>
          <p:nvPr>
            <p:ph type="sldImg" idx="2"/>
          </p:nvPr>
        </p:nvSpPr>
        <p:spPr bwMode="auto">
          <a:xfrm>
            <a:off x="304800" y="650875"/>
            <a:ext cx="5791200" cy="32575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a:extLst>
              <a:ext uri="{FF2B5EF4-FFF2-40B4-BE49-F238E27FC236}">
                <a16:creationId xmlns:a16="http://schemas.microsoft.com/office/drawing/2014/main" id="{49F3F102-AEDE-6543-BF94-95F111C36170}"/>
              </a:ext>
            </a:extLst>
          </p:cNvPr>
          <p:cNvSpPr>
            <a:spLocks noGrp="1" noChangeArrowheads="1"/>
          </p:cNvSpPr>
          <p:nvPr>
            <p:ph type="body" sz="quarter" idx="3"/>
          </p:nvPr>
        </p:nvSpPr>
        <p:spPr bwMode="auto">
          <a:xfrm>
            <a:off x="639763" y="4125913"/>
            <a:ext cx="5121275" cy="3910012"/>
          </a:xfrm>
          <a:prstGeom prst="rect">
            <a:avLst/>
          </a:prstGeom>
          <a:noFill/>
          <a:ln>
            <a:noFill/>
          </a:ln>
        </p:spPr>
        <p:txBody>
          <a:bodyPr vert="horz" wrap="square" lIns="86210" tIns="43105" rIns="86210" bIns="43105" numCol="1" anchor="t" anchorCtr="0" compatLnSpc="1">
            <a:prstTxWarp prst="textNoShape">
              <a:avLst/>
            </a:prstTxWarp>
          </a:bodyPr>
          <a:lstStyle/>
          <a:p>
            <a:pPr lvl="0"/>
            <a:r>
              <a:rPr lang="de-CH" altLang="de-DE" noProof="0"/>
              <a:t>Textmasterformate durch Klicken bearbeiten</a:t>
            </a:r>
          </a:p>
          <a:p>
            <a:pPr lvl="1"/>
            <a:r>
              <a:rPr lang="de-CH" altLang="de-DE" noProof="0"/>
              <a:t>Zweite Ebene</a:t>
            </a:r>
          </a:p>
          <a:p>
            <a:pPr lvl="2"/>
            <a:r>
              <a:rPr lang="de-CH" altLang="de-DE" noProof="0"/>
              <a:t>Dritte Ebene</a:t>
            </a:r>
          </a:p>
          <a:p>
            <a:pPr lvl="3"/>
            <a:r>
              <a:rPr lang="de-CH" altLang="de-DE" noProof="0"/>
              <a:t>Vierte Ebene</a:t>
            </a:r>
          </a:p>
          <a:p>
            <a:pPr lvl="4"/>
            <a:r>
              <a:rPr lang="de-CH" altLang="de-DE" noProof="0"/>
              <a:t>Fünfte Ebene</a:t>
            </a:r>
          </a:p>
        </p:txBody>
      </p:sp>
      <p:sp>
        <p:nvSpPr>
          <p:cNvPr id="4102" name="Rectangle 6">
            <a:extLst>
              <a:ext uri="{FF2B5EF4-FFF2-40B4-BE49-F238E27FC236}">
                <a16:creationId xmlns:a16="http://schemas.microsoft.com/office/drawing/2014/main" id="{193C457E-5DA3-0946-9224-320E721EF568}"/>
              </a:ext>
            </a:extLst>
          </p:cNvPr>
          <p:cNvSpPr>
            <a:spLocks noGrp="1" noChangeArrowheads="1"/>
          </p:cNvSpPr>
          <p:nvPr>
            <p:ph type="ftr" sz="quarter" idx="4"/>
          </p:nvPr>
        </p:nvSpPr>
        <p:spPr bwMode="auto">
          <a:xfrm>
            <a:off x="0" y="8250238"/>
            <a:ext cx="2773363" cy="434975"/>
          </a:xfrm>
          <a:prstGeom prst="rect">
            <a:avLst/>
          </a:prstGeom>
          <a:noFill/>
          <a:ln>
            <a:noFill/>
          </a:ln>
        </p:spPr>
        <p:txBody>
          <a:bodyPr vert="horz" wrap="square" lIns="86210" tIns="43105" rIns="86210" bIns="43105" numCol="1" anchor="b" anchorCtr="0" compatLnSpc="1">
            <a:prstTxWarp prst="textNoShape">
              <a:avLst/>
            </a:prstTxWarp>
          </a:bodyPr>
          <a:lstStyle>
            <a:lvl1pPr defTabSz="862013" eaLnBrk="1" hangingPunct="1">
              <a:defRPr sz="1100">
                <a:latin typeface="Arial Narrow" pitchFamily="34" charset="0"/>
                <a:ea typeface="+mn-ea"/>
                <a:cs typeface="Arial" charset="0"/>
              </a:defRPr>
            </a:lvl1pPr>
          </a:lstStyle>
          <a:p>
            <a:pPr>
              <a:defRPr/>
            </a:pPr>
            <a:endParaRPr lang="de-DE" altLang="de-DE"/>
          </a:p>
        </p:txBody>
      </p:sp>
      <p:sp>
        <p:nvSpPr>
          <p:cNvPr id="4103" name="Rectangle 7">
            <a:extLst>
              <a:ext uri="{FF2B5EF4-FFF2-40B4-BE49-F238E27FC236}">
                <a16:creationId xmlns:a16="http://schemas.microsoft.com/office/drawing/2014/main" id="{027B88F2-4789-D844-8C8D-013C1FC25F58}"/>
              </a:ext>
            </a:extLst>
          </p:cNvPr>
          <p:cNvSpPr>
            <a:spLocks noGrp="1" noChangeArrowheads="1"/>
          </p:cNvSpPr>
          <p:nvPr>
            <p:ph type="sldNum" sz="quarter" idx="5"/>
          </p:nvPr>
        </p:nvSpPr>
        <p:spPr bwMode="auto">
          <a:xfrm>
            <a:off x="3625850" y="8250238"/>
            <a:ext cx="2773363" cy="434975"/>
          </a:xfrm>
          <a:prstGeom prst="rect">
            <a:avLst/>
          </a:prstGeom>
          <a:noFill/>
          <a:ln>
            <a:noFill/>
          </a:ln>
        </p:spPr>
        <p:txBody>
          <a:bodyPr vert="horz" wrap="square" lIns="86210" tIns="43105" rIns="86210" bIns="43105" numCol="1" anchor="b" anchorCtr="0" compatLnSpc="1">
            <a:prstTxWarp prst="textNoShape">
              <a:avLst/>
            </a:prstTxWarp>
          </a:bodyPr>
          <a:lstStyle>
            <a:lvl1pPr algn="r" defTabSz="862013" eaLnBrk="1" hangingPunct="1">
              <a:defRPr sz="1100" smtClean="0">
                <a:latin typeface="Arial Narrow" panose="020B0604020202020204" pitchFamily="34" charset="0"/>
              </a:defRPr>
            </a:lvl1pPr>
          </a:lstStyle>
          <a:p>
            <a:pPr>
              <a:defRPr/>
            </a:pPr>
            <a:fld id="{54D8EBE3-0B53-DB46-B86F-9CDED2EAED4A}" type="slidenum">
              <a:rPr lang="de-CH" altLang="de-DE"/>
              <a:pPr>
                <a:defRPr/>
              </a:pPr>
              <a:t>‹Nr.›</a:t>
            </a:fld>
            <a:endParaRPr lang="de-CH" altLang="de-DE"/>
          </a:p>
        </p:txBody>
      </p:sp>
    </p:spTree>
    <p:extLst>
      <p:ext uri="{BB962C8B-B14F-4D97-AF65-F5344CB8AC3E}">
        <p14:creationId xmlns:p14="http://schemas.microsoft.com/office/powerpoint/2010/main" val="3045949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Narrow" pitchFamily="34"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D8EBE3-0B53-DB46-B86F-9CDED2EAED4A}" type="slidenum">
              <a:rPr lang="de-CH" altLang="de-DE" smtClean="0"/>
              <a:pPr>
                <a:defRPr/>
              </a:pPr>
              <a:t>2</a:t>
            </a:fld>
            <a:endParaRPr lang="de-CH" altLang="de-DE"/>
          </a:p>
        </p:txBody>
      </p:sp>
    </p:spTree>
    <p:extLst>
      <p:ext uri="{BB962C8B-B14F-4D97-AF65-F5344CB8AC3E}">
        <p14:creationId xmlns:p14="http://schemas.microsoft.com/office/powerpoint/2010/main" val="156892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D8EBE3-0B53-DB46-B86F-9CDED2EAED4A}" type="slidenum">
              <a:rPr lang="de-CH" altLang="de-DE" smtClean="0"/>
              <a:pPr>
                <a:defRPr/>
              </a:pPr>
              <a:t>10</a:t>
            </a:fld>
            <a:endParaRPr lang="de-CH" altLang="de-DE"/>
          </a:p>
        </p:txBody>
      </p:sp>
    </p:spTree>
    <p:extLst>
      <p:ext uri="{BB962C8B-B14F-4D97-AF65-F5344CB8AC3E}">
        <p14:creationId xmlns:p14="http://schemas.microsoft.com/office/powerpoint/2010/main" val="8548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D8EBE3-0B53-DB46-B86F-9CDED2EAED4A}" type="slidenum">
              <a:rPr lang="de-CH" altLang="de-DE" smtClean="0"/>
              <a:pPr>
                <a:defRPr/>
              </a:pPr>
              <a:t>12</a:t>
            </a:fld>
            <a:endParaRPr lang="de-CH" altLang="de-DE"/>
          </a:p>
        </p:txBody>
      </p:sp>
    </p:spTree>
    <p:extLst>
      <p:ext uri="{BB962C8B-B14F-4D97-AF65-F5344CB8AC3E}">
        <p14:creationId xmlns:p14="http://schemas.microsoft.com/office/powerpoint/2010/main" val="69193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41772299-7045-064A-AB87-929B4064B0A0}"/>
              </a:ext>
            </a:extLst>
          </p:cNvPr>
          <p:cNvSpPr>
            <a:spLocks noGrp="1"/>
          </p:cNvSpPr>
          <p:nvPr>
            <p:ph type="body" sz="quarter" idx="11" hasCustomPrompt="1"/>
          </p:nvPr>
        </p:nvSpPr>
        <p:spPr>
          <a:xfrm>
            <a:off x="1368425" y="2514973"/>
            <a:ext cx="7272337" cy="589375"/>
          </a:xfrm>
          <a:prstGeom prst="rect">
            <a:avLst/>
          </a:prstGeom>
        </p:spPr>
        <p:txBody>
          <a:bodyPr lIns="0" tIns="0" rIns="0" bIns="0"/>
          <a:lstStyle>
            <a:lvl1pPr marL="0" indent="0" fontAlgn="auto">
              <a:lnSpc>
                <a:spcPts val="4200"/>
              </a:lnSpc>
              <a:spcBef>
                <a:spcPts val="0"/>
              </a:spcBef>
              <a:spcAft>
                <a:spcPts val="0"/>
              </a:spcAft>
              <a:buFont typeface="Arial" panose="020B0604020202020204" pitchFamily="34" charset="0"/>
              <a:buNone/>
              <a:defRPr sz="3600" b="0" i="0">
                <a:solidFill>
                  <a:schemeClr val="bg1"/>
                </a:solidFill>
                <a:latin typeface="Arial Narrow" panose="020B0606020202030204" pitchFamily="34" charset="0"/>
              </a:defRPr>
            </a:lvl1pPr>
          </a:lstStyle>
          <a:p>
            <a:pPr fontAlgn="auto">
              <a:lnSpc>
                <a:spcPts val="4200"/>
              </a:lnSpc>
              <a:spcAft>
                <a:spcPts val="0"/>
              </a:spcAft>
              <a:defRPr/>
            </a:pPr>
            <a:r>
              <a:rPr lang="de-DE" altLang="de-DE" sz="3600" dirty="0">
                <a:latin typeface="Arial Narrow" panose="020B0604020202020204" pitchFamily="34" charset="0"/>
                <a:cs typeface="Arial Narrow" panose="020B0604020202020204" pitchFamily="34" charset="0"/>
              </a:rPr>
              <a:t>Titel: Arial Narrow Regular 36 </a:t>
            </a:r>
            <a:r>
              <a:rPr lang="de-DE" altLang="de-DE" sz="3600" dirty="0" err="1">
                <a:latin typeface="Arial Narrow" panose="020B0604020202020204" pitchFamily="34" charset="0"/>
                <a:cs typeface="Arial Narrow" panose="020B0604020202020204" pitchFamily="34" charset="0"/>
              </a:rPr>
              <a:t>pt</a:t>
            </a:r>
            <a:endParaRPr lang="de-DE" altLang="de-DE" sz="3600" dirty="0">
              <a:latin typeface="Arial Narrow" panose="020B0604020202020204" pitchFamily="34" charset="0"/>
              <a:cs typeface="Arial Narrow" panose="020B0604020202020204" pitchFamily="34" charset="0"/>
            </a:endParaRPr>
          </a:p>
        </p:txBody>
      </p:sp>
      <p:sp>
        <p:nvSpPr>
          <p:cNvPr id="7" name="Textplatzhalter 6">
            <a:extLst>
              <a:ext uri="{FF2B5EF4-FFF2-40B4-BE49-F238E27FC236}">
                <a16:creationId xmlns:a16="http://schemas.microsoft.com/office/drawing/2014/main" id="{ADCB4354-7E5F-F04B-BF86-6D56EC5599F5}"/>
              </a:ext>
            </a:extLst>
          </p:cNvPr>
          <p:cNvSpPr>
            <a:spLocks noGrp="1"/>
          </p:cNvSpPr>
          <p:nvPr>
            <p:ph type="body" sz="quarter" idx="12" hasCustomPrompt="1"/>
          </p:nvPr>
        </p:nvSpPr>
        <p:spPr>
          <a:xfrm>
            <a:off x="1368425" y="3119811"/>
            <a:ext cx="7272338" cy="506412"/>
          </a:xfrm>
          <a:prstGeom prst="rect">
            <a:avLst/>
          </a:prstGeom>
        </p:spPr>
        <p:txBody>
          <a:bodyPr lIns="0" tIns="0" rIns="0" bIns="0"/>
          <a:lstStyle>
            <a:lvl1pPr marL="0" indent="0" fontAlgn="auto">
              <a:lnSpc>
                <a:spcPts val="2800"/>
              </a:lnSpc>
              <a:spcBef>
                <a:spcPts val="0"/>
              </a:spcBef>
              <a:spcAft>
                <a:spcPts val="0"/>
              </a:spcAft>
              <a:buFont typeface="Arial" panose="020B0604020202020204" pitchFamily="34" charset="0"/>
              <a:buNone/>
              <a:defRPr sz="2200" b="0" i="0">
                <a:solidFill>
                  <a:schemeClr val="bg1"/>
                </a:solidFill>
                <a:latin typeface="Arial Narrow" panose="020B0606020202030204" pitchFamily="34" charset="0"/>
              </a:defRPr>
            </a:lvl1pPr>
            <a:lvl2pPr marL="457200" indent="0">
              <a:lnSpc>
                <a:spcPts val="2800"/>
              </a:lnSpc>
              <a:buFont typeface="Arial" panose="020B0604020202020204" pitchFamily="34" charset="0"/>
              <a:buNone/>
              <a:defRPr sz="2200" b="0" i="0">
                <a:solidFill>
                  <a:schemeClr val="bg1"/>
                </a:solidFill>
                <a:latin typeface="Arial Narrow" panose="020B0606020202030204" pitchFamily="34" charset="0"/>
              </a:defRPr>
            </a:lvl2pPr>
            <a:lvl3pPr marL="914400" indent="0">
              <a:lnSpc>
                <a:spcPts val="2800"/>
              </a:lnSpc>
              <a:buFont typeface="Arial" panose="020B0604020202020204" pitchFamily="34" charset="0"/>
              <a:buNone/>
              <a:defRPr sz="2200" b="0" i="0">
                <a:solidFill>
                  <a:schemeClr val="bg1"/>
                </a:solidFill>
                <a:latin typeface="Arial Narrow" panose="020B0606020202030204" pitchFamily="34" charset="0"/>
              </a:defRPr>
            </a:lvl3pPr>
            <a:lvl4pPr marL="1371600" indent="0">
              <a:lnSpc>
                <a:spcPts val="2800"/>
              </a:lnSpc>
              <a:buFont typeface="Arial" panose="020B0604020202020204" pitchFamily="34" charset="0"/>
              <a:buNone/>
              <a:defRPr sz="2200" b="0" i="0">
                <a:solidFill>
                  <a:schemeClr val="bg1"/>
                </a:solidFill>
                <a:latin typeface="Arial Narrow" panose="020B0606020202030204" pitchFamily="34" charset="0"/>
              </a:defRPr>
            </a:lvl4pPr>
            <a:lvl5pPr marL="1828800" indent="0">
              <a:lnSpc>
                <a:spcPts val="2800"/>
              </a:lnSpc>
              <a:buFont typeface="Arial" panose="020B0604020202020204" pitchFamily="34" charset="0"/>
              <a:buNone/>
              <a:defRPr sz="2200" b="0" i="0">
                <a:solidFill>
                  <a:schemeClr val="bg1"/>
                </a:solidFill>
                <a:latin typeface="Arial Narrow" panose="020B0606020202030204" pitchFamily="34" charset="0"/>
              </a:defRPr>
            </a:lvl5pPr>
          </a:lstStyle>
          <a:p>
            <a:pPr marL="0" indent="0" fontAlgn="auto">
              <a:lnSpc>
                <a:spcPts val="2800"/>
              </a:lnSpc>
              <a:spcBef>
                <a:spcPts val="0"/>
              </a:spcBef>
              <a:spcAft>
                <a:spcPts val="0"/>
              </a:spcAft>
              <a:buFont typeface="Arial" panose="020B0604020202020204" pitchFamily="34" charset="0"/>
              <a:buNone/>
              <a:defRPr/>
            </a:pPr>
            <a:r>
              <a:rPr lang="de-DE" altLang="de-DE" sz="2200" dirty="0">
                <a:solidFill>
                  <a:schemeClr val="bg1"/>
                </a:solidFill>
                <a:latin typeface="Arial Narrow" panose="020B0604020202020204" pitchFamily="34" charset="0"/>
                <a:cs typeface="Arial Narrow" panose="020B0604020202020204" pitchFamily="34" charset="0"/>
              </a:rPr>
              <a:t>Untertitel: Arial Narrow Regular 22 </a:t>
            </a:r>
            <a:r>
              <a:rPr lang="de-DE" altLang="de-DE" sz="2200" dirty="0" err="1">
                <a:solidFill>
                  <a:schemeClr val="bg1"/>
                </a:solidFill>
                <a:latin typeface="Arial Narrow" panose="020B0604020202020204" pitchFamily="34" charset="0"/>
                <a:cs typeface="Arial Narrow" panose="020B0604020202020204" pitchFamily="34" charset="0"/>
              </a:rPr>
              <a:t>pt</a:t>
            </a:r>
            <a:r>
              <a:rPr lang="de-DE" altLang="de-DE" sz="2200" dirty="0">
                <a:solidFill>
                  <a:schemeClr val="bg1"/>
                </a:solidFill>
                <a:latin typeface="Arial Narrow" panose="020B0604020202020204" pitchFamily="34" charset="0"/>
                <a:cs typeface="Arial Narrow" panose="020B0604020202020204" pitchFamily="34" charset="0"/>
              </a:rPr>
              <a:t> </a:t>
            </a:r>
            <a:endParaRPr lang="de-CH" altLang="de-DE" sz="22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8645594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ufzählung V1">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1DB56F4F-E722-4B95-9CF4-9E8E680D751B}"/>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8" name="Textplatzhalter 4">
            <a:extLst>
              <a:ext uri="{FF2B5EF4-FFF2-40B4-BE49-F238E27FC236}">
                <a16:creationId xmlns:a16="http://schemas.microsoft.com/office/drawing/2014/main" id="{6177ADF7-B969-A846-9873-BB40BF12DB95}"/>
              </a:ext>
            </a:extLst>
          </p:cNvPr>
          <p:cNvSpPr>
            <a:spLocks noGrp="1"/>
          </p:cNvSpPr>
          <p:nvPr>
            <p:ph type="body" sz="quarter" idx="12" hasCustomPrompt="1"/>
          </p:nvPr>
        </p:nvSpPr>
        <p:spPr>
          <a:xfrm>
            <a:off x="959858" y="1395266"/>
            <a:ext cx="7597775" cy="3516460"/>
          </a:xfrm>
          <a:prstGeom prst="rect">
            <a:avLst/>
          </a:prstGeom>
        </p:spPr>
        <p:txBody>
          <a:bodyPr>
            <a:normAutofit/>
          </a:bodyPr>
          <a:lstStyle>
            <a:lvl1pPr marL="368300" indent="-368300">
              <a:lnSpc>
                <a:spcPct val="100000"/>
              </a:lnSpc>
              <a:spcBef>
                <a:spcPts val="600"/>
              </a:spcBef>
              <a:buFont typeface="+mj-lt"/>
              <a:buAutoNum type="arabicPeriod"/>
              <a:tabLst/>
              <a:defRPr sz="2200"/>
            </a:lvl1pPr>
            <a:lvl2pPr marL="0" indent="0">
              <a:lnSpc>
                <a:spcPct val="100000"/>
              </a:lnSpc>
              <a:spcBef>
                <a:spcPts val="600"/>
              </a:spcBef>
              <a:buFont typeface="+mj-lt"/>
              <a:buNone/>
              <a:tabLst/>
              <a:defRPr sz="2200"/>
            </a:lvl2pPr>
            <a:lvl3pPr marL="0" indent="0">
              <a:lnSpc>
                <a:spcPct val="100000"/>
              </a:lnSpc>
              <a:spcBef>
                <a:spcPts val="600"/>
              </a:spcBef>
              <a:buFont typeface="+mj-lt"/>
              <a:buNone/>
              <a:tabLst/>
              <a:defRPr sz="2200"/>
            </a:lvl3pPr>
            <a:lvl4pPr marL="0" indent="0">
              <a:lnSpc>
                <a:spcPct val="100000"/>
              </a:lnSpc>
              <a:spcBef>
                <a:spcPts val="600"/>
              </a:spcBef>
              <a:buFont typeface="+mj-lt"/>
              <a:buNone/>
              <a:tabLst/>
              <a:defRPr sz="2200"/>
            </a:lvl4pPr>
            <a:lvl5pPr marL="0" indent="0">
              <a:lnSpc>
                <a:spcPct val="100000"/>
              </a:lnSpc>
              <a:spcBef>
                <a:spcPts val="600"/>
              </a:spcBef>
              <a:buFont typeface="+mj-lt"/>
              <a:buNone/>
              <a:tabLst/>
              <a:defRPr sz="2200"/>
            </a:lvl5pPr>
          </a:lstStyle>
          <a:p>
            <a:pPr lvl="0"/>
            <a:r>
              <a:rPr lang="de-DE" dirty="0"/>
              <a:t>Aufzählung, Arial Narrow Regular 22 </a:t>
            </a:r>
            <a:r>
              <a:rPr lang="de-DE" dirty="0" err="1"/>
              <a:t>pt</a:t>
            </a:r>
            <a:r>
              <a:rPr lang="de-DE" dirty="0"/>
              <a:t> </a:t>
            </a:r>
          </a:p>
          <a:p>
            <a:pPr lvl="0"/>
            <a:r>
              <a:rPr lang="de-DE" dirty="0"/>
              <a:t>Zeilenabstand 28 </a:t>
            </a:r>
            <a:r>
              <a:rPr lang="de-DE" dirty="0" err="1"/>
              <a:t>pt</a:t>
            </a:r>
            <a:r>
              <a:rPr lang="de-DE" dirty="0"/>
              <a:t>, Abstand vor 6 </a:t>
            </a:r>
            <a:r>
              <a:rPr lang="de-DE" dirty="0" err="1"/>
              <a:t>pt</a:t>
            </a:r>
            <a:endParaRPr lang="de-DE" dirty="0"/>
          </a:p>
          <a:p>
            <a:pPr lvl="0"/>
            <a:r>
              <a:rPr lang="de-DE" dirty="0"/>
              <a:t>Aufzählung, Schrift Arial Narrow Regular 22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r>
              <a:rPr lang="de-DE" dirty="0"/>
              <a:t>Aufzählung, Arial Narrow Regular 22 </a:t>
            </a:r>
            <a:r>
              <a:rPr lang="de-DE" dirty="0" err="1"/>
              <a:t>pt</a:t>
            </a:r>
            <a:endParaRPr lang="de-DE" dirty="0"/>
          </a:p>
          <a:p>
            <a:pPr lvl="0"/>
            <a:r>
              <a:rPr lang="de-DE" dirty="0"/>
              <a:t>Zeilenabstand 28 </a:t>
            </a:r>
            <a:r>
              <a:rPr lang="de-DE" dirty="0" err="1"/>
              <a:t>pt</a:t>
            </a:r>
            <a:r>
              <a:rPr lang="de-DE" dirty="0"/>
              <a:t>, Abstand vor 6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endParaRPr lang="de-DE" dirty="0"/>
          </a:p>
          <a:p>
            <a:pPr lvl="0"/>
            <a:endParaRPr lang="de-DE" dirty="0"/>
          </a:p>
        </p:txBody>
      </p:sp>
    </p:spTree>
    <p:extLst>
      <p:ext uri="{BB962C8B-B14F-4D97-AF65-F5344CB8AC3E}">
        <p14:creationId xmlns:p14="http://schemas.microsoft.com/office/powerpoint/2010/main" val="242676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Aufzählung V2">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E723E1C-DA42-6143-BC81-64ACCDC6FDD3}"/>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2" name="Foliennummernplatzhalter 1">
            <a:extLst>
              <a:ext uri="{FF2B5EF4-FFF2-40B4-BE49-F238E27FC236}">
                <a16:creationId xmlns:a16="http://schemas.microsoft.com/office/drawing/2014/main" id="{3126D8A3-3486-415A-AE13-1A20DAEF6B81}"/>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5F666AF5-0313-574F-BC76-8CA1D880F6FF}"/>
              </a:ext>
            </a:extLst>
          </p:cNvPr>
          <p:cNvSpPr>
            <a:spLocks noGrp="1"/>
          </p:cNvSpPr>
          <p:nvPr>
            <p:ph type="body" sz="quarter" idx="14" hasCustomPrompt="1"/>
          </p:nvPr>
        </p:nvSpPr>
        <p:spPr>
          <a:xfrm>
            <a:off x="932148" y="1381410"/>
            <a:ext cx="7597775" cy="3419475"/>
          </a:xfrm>
          <a:prstGeom prst="rect">
            <a:avLst/>
          </a:prstGeom>
        </p:spPr>
        <p:txBody>
          <a:bodyPr>
            <a:normAutofit/>
          </a:bodyPr>
          <a:lstStyle>
            <a:lvl1pPr marL="368300" indent="-360000">
              <a:lnSpc>
                <a:spcPct val="100000"/>
              </a:lnSpc>
              <a:spcBef>
                <a:spcPts val="600"/>
              </a:spcBef>
              <a:buFont typeface="+mj-lt"/>
              <a:buAutoNum type="arabicPeriod"/>
              <a:tabLst/>
              <a:defRPr sz="2200"/>
            </a:lvl1pPr>
            <a:lvl2pPr marL="746488" indent="-3429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endParaRPr lang="de-DE" dirty="0"/>
          </a:p>
          <a:p>
            <a:pPr lvl="1"/>
            <a:endParaRPr lang="de-DE" dirty="0"/>
          </a:p>
        </p:txBody>
      </p:sp>
    </p:spTree>
    <p:extLst>
      <p:ext uri="{BB962C8B-B14F-4D97-AF65-F5344CB8AC3E}">
        <p14:creationId xmlns:p14="http://schemas.microsoft.com/office/powerpoint/2010/main" val="56682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Aufzählung V3">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4EBD2786-C841-3845-A0A8-FB8E4C2F08E7}"/>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8B17C8E3-B495-4719-92D6-9BF9AFA3DF75}"/>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C8461BC2-F297-E54F-9491-D2439DB45597}"/>
              </a:ext>
            </a:extLst>
          </p:cNvPr>
          <p:cNvSpPr>
            <a:spLocks noGrp="1"/>
          </p:cNvSpPr>
          <p:nvPr>
            <p:ph type="body" sz="quarter" idx="14" hasCustomPrompt="1"/>
          </p:nvPr>
        </p:nvSpPr>
        <p:spPr>
          <a:xfrm>
            <a:off x="932148" y="1381410"/>
            <a:ext cx="7597775" cy="3419475"/>
          </a:xfrm>
          <a:prstGeom prst="rect">
            <a:avLst/>
          </a:prstGeom>
        </p:spPr>
        <p:txBody>
          <a:bodyPr>
            <a:normAutofit/>
          </a:bodyPr>
          <a:lstStyle>
            <a:lvl1pPr marL="8300" indent="0">
              <a:lnSpc>
                <a:spcPct val="100000"/>
              </a:lnSpc>
              <a:spcBef>
                <a:spcPts val="600"/>
              </a:spcBef>
              <a:buFontTx/>
              <a:buNone/>
              <a:tabLst/>
              <a:defRPr sz="2200"/>
            </a:lvl1pPr>
            <a:lvl2pPr marL="368300" indent="-3556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endParaRPr lang="de-DE" dirty="0"/>
          </a:p>
          <a:p>
            <a:pPr lvl="1"/>
            <a:endParaRPr lang="de-DE" dirty="0"/>
          </a:p>
        </p:txBody>
      </p:sp>
    </p:spTree>
    <p:extLst>
      <p:ext uri="{BB962C8B-B14F-4D97-AF65-F5344CB8AC3E}">
        <p14:creationId xmlns:p14="http://schemas.microsoft.com/office/powerpoint/2010/main" val="6666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Bild, Lauftext">
    <p:spTree>
      <p:nvGrpSpPr>
        <p:cNvPr id="1" name=""/>
        <p:cNvGrpSpPr/>
        <p:nvPr/>
      </p:nvGrpSpPr>
      <p:grpSpPr>
        <a:xfrm>
          <a:off x="0" y="0"/>
          <a:ext cx="0" cy="0"/>
          <a:chOff x="0" y="0"/>
          <a:chExt cx="0" cy="0"/>
        </a:xfrm>
      </p:grpSpPr>
      <p:sp>
        <p:nvSpPr>
          <p:cNvPr id="4" name="Bildplatzhalter 5">
            <a:extLst>
              <a:ext uri="{FF2B5EF4-FFF2-40B4-BE49-F238E27FC236}">
                <a16:creationId xmlns:a16="http://schemas.microsoft.com/office/drawing/2014/main" id="{AF728425-F290-9A44-A500-0F83BBD3A993}"/>
              </a:ext>
            </a:extLst>
          </p:cNvPr>
          <p:cNvSpPr>
            <a:spLocks noGrp="1"/>
          </p:cNvSpPr>
          <p:nvPr>
            <p:ph type="pic" sz="quarter" idx="10"/>
          </p:nvPr>
        </p:nvSpPr>
        <p:spPr>
          <a:xfrm>
            <a:off x="1042988" y="1492249"/>
            <a:ext cx="3421062" cy="3419475"/>
          </a:xfrm>
          <a:prstGeom prst="rect">
            <a:avLst/>
          </a:prstGeom>
        </p:spPr>
        <p:txBody>
          <a:bodyPr/>
          <a:lstStyle/>
          <a:p>
            <a:pPr lvl="0"/>
            <a:endParaRPr lang="de-DE" noProof="0" dirty="0"/>
          </a:p>
        </p:txBody>
      </p:sp>
      <p:sp>
        <p:nvSpPr>
          <p:cNvPr id="11" name="Textplatzhalter 4">
            <a:extLst>
              <a:ext uri="{FF2B5EF4-FFF2-40B4-BE49-F238E27FC236}">
                <a16:creationId xmlns:a16="http://schemas.microsoft.com/office/drawing/2014/main" id="{95D4580C-A921-A745-AF53-91AEEF87FEF8}"/>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2" name="Foliennummernplatzhalter 1">
            <a:extLst>
              <a:ext uri="{FF2B5EF4-FFF2-40B4-BE49-F238E27FC236}">
                <a16:creationId xmlns:a16="http://schemas.microsoft.com/office/drawing/2014/main" id="{AEBD0247-1188-4246-923F-A3F2B0C50D53}"/>
              </a:ext>
            </a:extLst>
          </p:cNvPr>
          <p:cNvSpPr>
            <a:spLocks noGrp="1"/>
          </p:cNvSpPr>
          <p:nvPr>
            <p:ph type="sldNum" sz="quarter" idx="14"/>
          </p:nvPr>
        </p:nvSpPr>
        <p:spPr/>
        <p:txBody>
          <a:bodyPr/>
          <a:lstStyle/>
          <a:p>
            <a:fld id="{DE1226C2-F133-44DF-AAED-DC1E350BCD78}" type="slidenum">
              <a:rPr lang="de-CH" smtClean="0"/>
              <a:t>‹Nr.›</a:t>
            </a:fld>
            <a:endParaRPr lang="de-CH" dirty="0"/>
          </a:p>
        </p:txBody>
      </p:sp>
      <p:sp>
        <p:nvSpPr>
          <p:cNvPr id="5" name="Textplatzhalter 4">
            <a:extLst>
              <a:ext uri="{FF2B5EF4-FFF2-40B4-BE49-F238E27FC236}">
                <a16:creationId xmlns:a16="http://schemas.microsoft.com/office/drawing/2014/main" id="{40EFA146-EAE8-3B4C-84EB-0C63F3763A20}"/>
              </a:ext>
            </a:extLst>
          </p:cNvPr>
          <p:cNvSpPr>
            <a:spLocks noGrp="1"/>
          </p:cNvSpPr>
          <p:nvPr>
            <p:ph type="body" sz="quarter" idx="15" hasCustomPrompt="1"/>
          </p:nvPr>
        </p:nvSpPr>
        <p:spPr>
          <a:xfrm>
            <a:off x="4610675" y="1395265"/>
            <a:ext cx="3960813" cy="341947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 Odo del </a:t>
            </a:r>
            <a:r>
              <a:rPr lang="de-DE" dirty="0" err="1"/>
              <a:t>ullam</a:t>
            </a:r>
            <a:r>
              <a:rPr lang="de-DE" dirty="0"/>
              <a:t> Duis </a:t>
            </a:r>
            <a:r>
              <a:rPr lang="de-DE" dirty="0" err="1"/>
              <a:t>dunt</a:t>
            </a:r>
            <a:r>
              <a:rPr lang="de-DE" dirty="0"/>
              <a:t> </a:t>
            </a:r>
            <a:r>
              <a:rPr lang="de-DE" dirty="0" err="1"/>
              <a:t>wisismolu</a:t>
            </a:r>
            <a:r>
              <a:rPr lang="de-DE" dirty="0"/>
              <a:t>  </a:t>
            </a:r>
            <a:r>
              <a:rPr lang="de-DE" dirty="0" err="1"/>
              <a:t>dunt</a:t>
            </a:r>
            <a:r>
              <a:rPr lang="de-DE" dirty="0"/>
              <a:t> </a:t>
            </a:r>
            <a:r>
              <a:rPr lang="de-DE" dirty="0" err="1"/>
              <a:t>acip</a:t>
            </a:r>
            <a:r>
              <a:rPr lang="de-DE" dirty="0"/>
              <a:t> </a:t>
            </a:r>
            <a:r>
              <a:rPr lang="de-DE" dirty="0" err="1"/>
              <a:t>earam</a:t>
            </a:r>
            <a:r>
              <a:rPr lang="de-DE" dirty="0"/>
              <a:t> de </a:t>
            </a:r>
            <a:r>
              <a:rPr lang="de-DE" dirty="0" err="1"/>
              <a:t>deumaser</a:t>
            </a:r>
            <a:r>
              <a:rPr lang="de-DE" dirty="0"/>
              <a:t>. </a:t>
            </a:r>
            <a:r>
              <a:rPr lang="de-DE" dirty="0" err="1"/>
              <a:t>Endipis</a:t>
            </a:r>
            <a:r>
              <a:rPr lang="de-DE" dirty="0"/>
              <a:t> </a:t>
            </a:r>
            <a:r>
              <a:rPr lang="de-DE" dirty="0" err="1"/>
              <a:t>nummnulput</a:t>
            </a:r>
            <a:r>
              <a:rPr lang="de-DE" dirty="0"/>
              <a:t> </a:t>
            </a:r>
            <a:r>
              <a:rPr lang="de-DE" dirty="0" err="1"/>
              <a:t>admagnisa</a:t>
            </a:r>
            <a:r>
              <a:rPr lang="de-DE" dirty="0"/>
              <a:t> </a:t>
            </a:r>
            <a:r>
              <a:rPr lang="de-DE" dirty="0" err="1"/>
              <a:t>erlla</a:t>
            </a:r>
            <a:r>
              <a:rPr lang="de-DE" dirty="0"/>
              <a:t> </a:t>
            </a:r>
            <a:r>
              <a:rPr lang="de-DE" dirty="0" err="1"/>
              <a:t>Duipsum</a:t>
            </a:r>
            <a:r>
              <a:rPr lang="de-DE" dirty="0"/>
              <a:t> </a:t>
            </a:r>
            <a:r>
              <a:rPr lang="de-DE" dirty="0" err="1"/>
              <a:t>auguerer</a:t>
            </a:r>
            <a:r>
              <a:rPr lang="de-DE" dirty="0"/>
              <a:t> </a:t>
            </a:r>
            <a:r>
              <a:rPr lang="de-DE" dirty="0" err="1"/>
              <a:t>deranumaser</a:t>
            </a:r>
            <a:r>
              <a:rPr lang="de-DE" dirty="0"/>
              <a:t>. Odo del </a:t>
            </a:r>
            <a:r>
              <a:rPr lang="de-DE" dirty="0" err="1"/>
              <a:t>ullam</a:t>
            </a:r>
            <a:r>
              <a:rPr lang="de-DE" dirty="0"/>
              <a:t> Duis </a:t>
            </a:r>
            <a:r>
              <a:rPr lang="de-DE" dirty="0" err="1"/>
              <a:t>wisismoilui</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earam</a:t>
            </a:r>
            <a:r>
              <a:rPr lang="de-DE" dirty="0"/>
              <a:t> de </a:t>
            </a:r>
            <a:r>
              <a:rPr lang="de-DE" dirty="0" err="1"/>
              <a:t>deumaser</a:t>
            </a:r>
            <a:r>
              <a:rPr lang="de-DE" dirty="0"/>
              <a:t>.</a:t>
            </a:r>
          </a:p>
          <a:p>
            <a:pPr lvl="0"/>
            <a:endParaRPr lang="de-DE" dirty="0"/>
          </a:p>
        </p:txBody>
      </p:sp>
    </p:spTree>
    <p:extLst>
      <p:ext uri="{BB962C8B-B14F-4D97-AF65-F5344CB8AC3E}">
        <p14:creationId xmlns:p14="http://schemas.microsoft.com/office/powerpoint/2010/main" val="345354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2 Bilder, Lauftext">
    <p:spTree>
      <p:nvGrpSpPr>
        <p:cNvPr id="1" name=""/>
        <p:cNvGrpSpPr/>
        <p:nvPr/>
      </p:nvGrpSpPr>
      <p:grpSpPr>
        <a:xfrm>
          <a:off x="0" y="0"/>
          <a:ext cx="0" cy="0"/>
          <a:chOff x="0" y="0"/>
          <a:chExt cx="0" cy="0"/>
        </a:xfrm>
      </p:grpSpPr>
      <p:sp>
        <p:nvSpPr>
          <p:cNvPr id="11" name="Textplatzhalter 4">
            <a:extLst>
              <a:ext uri="{FF2B5EF4-FFF2-40B4-BE49-F238E27FC236}">
                <a16:creationId xmlns:a16="http://schemas.microsoft.com/office/drawing/2014/main" id="{95D4580C-A921-A745-AF53-91AEEF87FEF8}"/>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7" name="Bildplatzhalter 5">
            <a:extLst>
              <a:ext uri="{FF2B5EF4-FFF2-40B4-BE49-F238E27FC236}">
                <a16:creationId xmlns:a16="http://schemas.microsoft.com/office/drawing/2014/main" id="{AB261291-6530-E949-9066-3AB03CA99CFE}"/>
              </a:ext>
            </a:extLst>
          </p:cNvPr>
          <p:cNvSpPr>
            <a:spLocks noGrp="1"/>
          </p:cNvSpPr>
          <p:nvPr>
            <p:ph type="pic" sz="quarter" idx="12"/>
          </p:nvPr>
        </p:nvSpPr>
        <p:spPr>
          <a:xfrm>
            <a:off x="1042988" y="1492250"/>
            <a:ext cx="3421062" cy="1619250"/>
          </a:xfrm>
          <a:prstGeom prst="rect">
            <a:avLst/>
          </a:prstGeom>
        </p:spPr>
        <p:txBody>
          <a:bodyPr/>
          <a:lstStyle/>
          <a:p>
            <a:pPr lvl="0"/>
            <a:endParaRPr lang="de-DE" noProof="0" dirty="0"/>
          </a:p>
        </p:txBody>
      </p:sp>
      <p:sp>
        <p:nvSpPr>
          <p:cNvPr id="12" name="Bildplatzhalter 5">
            <a:extLst>
              <a:ext uri="{FF2B5EF4-FFF2-40B4-BE49-F238E27FC236}">
                <a16:creationId xmlns:a16="http://schemas.microsoft.com/office/drawing/2014/main" id="{A710E9A2-D149-9E43-ABEE-6BD30FA77D96}"/>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1F8D7E36-2124-4BA5-8A96-00B5B82B2293}"/>
              </a:ext>
            </a:extLst>
          </p:cNvPr>
          <p:cNvSpPr>
            <a:spLocks noGrp="1"/>
          </p:cNvSpPr>
          <p:nvPr>
            <p:ph type="sldNum" sz="quarter" idx="18"/>
          </p:nvPr>
        </p:nvSpPr>
        <p:spPr/>
        <p:txBody>
          <a:bodyPr/>
          <a:lstStyle/>
          <a:p>
            <a:fld id="{DE1226C2-F133-44DF-AAED-DC1E350BCD78}" type="slidenum">
              <a:rPr lang="de-CH" smtClean="0"/>
              <a:t>‹Nr.›</a:t>
            </a:fld>
            <a:endParaRPr lang="de-CH" dirty="0"/>
          </a:p>
        </p:txBody>
      </p:sp>
      <p:sp>
        <p:nvSpPr>
          <p:cNvPr id="10" name="Textplatzhalter 4">
            <a:extLst>
              <a:ext uri="{FF2B5EF4-FFF2-40B4-BE49-F238E27FC236}">
                <a16:creationId xmlns:a16="http://schemas.microsoft.com/office/drawing/2014/main" id="{F3C9B799-D83C-CD4A-A8C4-D779DBC4CBEC}"/>
              </a:ext>
            </a:extLst>
          </p:cNvPr>
          <p:cNvSpPr>
            <a:spLocks noGrp="1"/>
          </p:cNvSpPr>
          <p:nvPr>
            <p:ph type="body" sz="quarter" idx="15" hasCustomPrompt="1"/>
          </p:nvPr>
        </p:nvSpPr>
        <p:spPr>
          <a:xfrm>
            <a:off x="4596820" y="1395265"/>
            <a:ext cx="3960813" cy="171623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a:t>
            </a:r>
          </a:p>
        </p:txBody>
      </p:sp>
      <p:sp>
        <p:nvSpPr>
          <p:cNvPr id="13" name="Textplatzhalter 4">
            <a:extLst>
              <a:ext uri="{FF2B5EF4-FFF2-40B4-BE49-F238E27FC236}">
                <a16:creationId xmlns:a16="http://schemas.microsoft.com/office/drawing/2014/main" id="{24B96F52-FAEC-604C-A6B3-F176342CFA83}"/>
              </a:ext>
            </a:extLst>
          </p:cNvPr>
          <p:cNvSpPr>
            <a:spLocks noGrp="1"/>
          </p:cNvSpPr>
          <p:nvPr>
            <p:ph type="body" sz="quarter" idx="19" hasCustomPrompt="1"/>
          </p:nvPr>
        </p:nvSpPr>
        <p:spPr>
          <a:xfrm>
            <a:off x="4596820" y="3203234"/>
            <a:ext cx="3960813" cy="171623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20pt. Zeilenabstand 26 </a:t>
            </a:r>
            <a:r>
              <a:rPr lang="de-DE" dirty="0" err="1"/>
              <a:t>pt</a:t>
            </a:r>
            <a:r>
              <a:rPr lang="de-DE" dirty="0"/>
              <a:t>. </a:t>
            </a:r>
            <a:r>
              <a:rPr lang="de-DE" dirty="0" err="1"/>
              <a:t>Endipis</a:t>
            </a:r>
            <a:r>
              <a:rPr lang="de-DE" dirty="0"/>
              <a:t> </a:t>
            </a:r>
            <a:r>
              <a:rPr lang="de-DE" dirty="0" err="1"/>
              <a:t>nummy</a:t>
            </a:r>
            <a:r>
              <a:rPr lang="de-DE" dirty="0"/>
              <a:t> </a:t>
            </a:r>
            <a:r>
              <a:rPr lang="de-DE" dirty="0" err="1"/>
              <a:t>ul</a:t>
            </a:r>
            <a:r>
              <a:rPr lang="de-DE" dirty="0"/>
              <a:t> </a:t>
            </a:r>
            <a:r>
              <a:rPr lang="de-DE" dirty="0" err="1"/>
              <a:t>put</a:t>
            </a:r>
            <a:r>
              <a:rPr lang="de-DE" dirty="0"/>
              <a:t> ad </a:t>
            </a:r>
            <a:r>
              <a:rPr lang="de-DE" dirty="0" err="1"/>
              <a:t>magnisa</a:t>
            </a:r>
            <a:r>
              <a:rPr lang="de-DE" dirty="0"/>
              <a:t> </a:t>
            </a:r>
            <a:r>
              <a:rPr lang="de-DE" dirty="0" err="1"/>
              <a:t>erlla</a:t>
            </a:r>
            <a:r>
              <a:rPr lang="de-DE" dirty="0"/>
              <a:t> </a:t>
            </a:r>
            <a:r>
              <a:rPr lang="de-DE" dirty="0" err="1"/>
              <a:t>Duipsum</a:t>
            </a:r>
            <a:r>
              <a:rPr lang="de-DE" dirty="0"/>
              <a:t> </a:t>
            </a:r>
            <a:r>
              <a:rPr lang="de-DE" dirty="0" err="1"/>
              <a:t>augue</a:t>
            </a:r>
            <a:r>
              <a:rPr lang="de-DE" dirty="0"/>
              <a:t> </a:t>
            </a:r>
            <a:r>
              <a:rPr lang="de-DE" dirty="0" err="1"/>
              <a:t>rer</a:t>
            </a:r>
            <a:r>
              <a:rPr lang="de-DE" dirty="0"/>
              <a:t> </a:t>
            </a:r>
            <a:r>
              <a:rPr lang="de-DE" dirty="0" err="1"/>
              <a:t>deanumaser</a:t>
            </a:r>
            <a:r>
              <a:rPr lang="de-DE" dirty="0"/>
              <a:t>.</a:t>
            </a:r>
          </a:p>
        </p:txBody>
      </p:sp>
    </p:spTree>
    <p:extLst>
      <p:ext uri="{BB962C8B-B14F-4D97-AF65-F5344CB8AC3E}">
        <p14:creationId xmlns:p14="http://schemas.microsoft.com/office/powerpoint/2010/main" val="410151391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Aufzählung,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2F32ED31-F8D1-4782-8BDD-6437CB66EE4E}"/>
              </a:ext>
            </a:extLst>
          </p:cNvPr>
          <p:cNvSpPr>
            <a:spLocks noGrp="1"/>
          </p:cNvSpPr>
          <p:nvPr>
            <p:ph type="sldNum" sz="quarter" idx="18"/>
          </p:nvPr>
        </p:nvSpPr>
        <p:spPr/>
        <p:txBody>
          <a:bodyPr/>
          <a:lstStyle/>
          <a:p>
            <a:fld id="{DE1226C2-F133-44DF-AAED-DC1E350BCD78}" type="slidenum">
              <a:rPr lang="de-CH" smtClean="0"/>
              <a:t>‹Nr.›</a:t>
            </a:fld>
            <a:endParaRPr lang="de-CH" dirty="0"/>
          </a:p>
        </p:txBody>
      </p:sp>
      <p:sp>
        <p:nvSpPr>
          <p:cNvPr id="7" name="Textplatzhalter 6">
            <a:extLst>
              <a:ext uri="{FF2B5EF4-FFF2-40B4-BE49-F238E27FC236}">
                <a16:creationId xmlns:a16="http://schemas.microsoft.com/office/drawing/2014/main" id="{CDB4E86D-1F01-A644-954B-BCBDABEC6837}"/>
              </a:ext>
            </a:extLst>
          </p:cNvPr>
          <p:cNvSpPr>
            <a:spLocks noGrp="1"/>
          </p:cNvSpPr>
          <p:nvPr>
            <p:ph type="body" sz="quarter" idx="14" hasCustomPrompt="1"/>
          </p:nvPr>
        </p:nvSpPr>
        <p:spPr>
          <a:xfrm>
            <a:off x="932148" y="1381411"/>
            <a:ext cx="7597775" cy="1730090"/>
          </a:xfrm>
          <a:prstGeom prst="rect">
            <a:avLst/>
          </a:prstGeom>
        </p:spPr>
        <p:txBody>
          <a:bodyPr>
            <a:normAutofit/>
          </a:bodyPr>
          <a:lstStyle>
            <a:lvl1pPr marL="355600" indent="-342900">
              <a:lnSpc>
                <a:spcPct val="100000"/>
              </a:lnSpc>
              <a:spcBef>
                <a:spcPts val="600"/>
              </a:spcBef>
              <a:buFont typeface="Wingdings" pitchFamily="2" charset="2"/>
              <a:buChar char="§"/>
              <a:tabLst/>
              <a:defRPr sz="2200"/>
            </a:lvl1pPr>
            <a:lvl2pPr marL="355600" indent="-342900">
              <a:lnSpc>
                <a:spcPct val="100000"/>
              </a:lnSpc>
              <a:spcBef>
                <a:spcPts val="600"/>
              </a:spcBef>
              <a:buFont typeface="Wingdings" pitchFamily="2" charset="2"/>
              <a:buChar char="§"/>
              <a:tabLst/>
              <a:defRPr sz="2200"/>
            </a:lvl2pPr>
            <a:lvl3pPr marL="763588" indent="-395288">
              <a:tabLst/>
              <a:defRPr/>
            </a:lvl3pPr>
            <a:lvl4pPr marL="763588" indent="-395288">
              <a:tabLst/>
              <a:defRPr/>
            </a:lvl4pPr>
            <a:lvl5pPr marL="763588" indent="-395288">
              <a:tabLst/>
              <a:defRPr/>
            </a:lvl5pPr>
          </a:lstStyle>
          <a:p>
            <a:pPr lvl="0"/>
            <a:r>
              <a:rPr lang="de-DE" dirty="0"/>
              <a:t>Aufzählung erste Stufe, Arial Narrow Regular 22 </a:t>
            </a:r>
            <a:r>
              <a:rPr lang="de-DE" dirty="0" err="1"/>
              <a:t>pt</a:t>
            </a:r>
            <a:r>
              <a:rPr lang="de-DE" dirty="0"/>
              <a:t> </a:t>
            </a:r>
          </a:p>
          <a:p>
            <a:pPr lvl="1"/>
            <a:r>
              <a:rPr lang="de-DE" dirty="0"/>
              <a:t>Auflistung zweite Stufe, Arial Narrow Regular 22 </a:t>
            </a:r>
            <a:r>
              <a:rPr lang="de-DE" dirty="0" err="1"/>
              <a:t>pt</a:t>
            </a:r>
            <a:endParaRPr lang="de-DE" dirty="0"/>
          </a:p>
          <a:p>
            <a:pPr lvl="1"/>
            <a:r>
              <a:rPr lang="de-DE" dirty="0"/>
              <a:t>Zeilenabstand 28 </a:t>
            </a:r>
            <a:r>
              <a:rPr lang="de-DE" dirty="0" err="1"/>
              <a:t>pt</a:t>
            </a:r>
            <a:r>
              <a:rPr lang="de-DE" dirty="0"/>
              <a:t>, Abstand vor 6 </a:t>
            </a:r>
            <a:r>
              <a:rPr lang="de-DE" dirty="0" err="1"/>
              <a:t>pt</a:t>
            </a:r>
            <a:endParaRPr lang="de-DE" dirty="0"/>
          </a:p>
        </p:txBody>
      </p:sp>
    </p:spTree>
    <p:extLst>
      <p:ext uri="{BB962C8B-B14F-4D97-AF65-F5344CB8AC3E}">
        <p14:creationId xmlns:p14="http://schemas.microsoft.com/office/powerpoint/2010/main" val="340920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Lauftext,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3292475"/>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FE9263E8-256B-42B7-86DE-E4F07C69BE6B}"/>
              </a:ext>
            </a:extLst>
          </p:cNvPr>
          <p:cNvSpPr>
            <a:spLocks noGrp="1"/>
          </p:cNvSpPr>
          <p:nvPr>
            <p:ph type="sldNum" sz="quarter" idx="19"/>
          </p:nvPr>
        </p:nvSpPr>
        <p:spPr/>
        <p:txBody>
          <a:bodyPr/>
          <a:lstStyle/>
          <a:p>
            <a:fld id="{DE1226C2-F133-44DF-AAED-DC1E350BCD78}" type="slidenum">
              <a:rPr lang="de-CH" smtClean="0"/>
              <a:t>‹Nr.›</a:t>
            </a:fld>
            <a:endParaRPr lang="de-CH" dirty="0"/>
          </a:p>
        </p:txBody>
      </p:sp>
      <p:sp>
        <p:nvSpPr>
          <p:cNvPr id="8" name="Textplatzhalter 5">
            <a:extLst>
              <a:ext uri="{FF2B5EF4-FFF2-40B4-BE49-F238E27FC236}">
                <a16:creationId xmlns:a16="http://schemas.microsoft.com/office/drawing/2014/main" id="{4A751DB7-3F1B-5543-935B-35F0EC4644AD}"/>
              </a:ext>
            </a:extLst>
          </p:cNvPr>
          <p:cNvSpPr>
            <a:spLocks noGrp="1"/>
          </p:cNvSpPr>
          <p:nvPr>
            <p:ph type="body" sz="quarter" idx="13" hasCustomPrompt="1"/>
          </p:nvPr>
        </p:nvSpPr>
        <p:spPr>
          <a:xfrm>
            <a:off x="951849" y="1381411"/>
            <a:ext cx="7688914" cy="1730090"/>
          </a:xfrm>
          <a:prstGeom prst="rect">
            <a:avLst/>
          </a:prstGeom>
        </p:spPr>
        <p:txBody>
          <a:bodyPr>
            <a:normAutofit/>
          </a:bodyPr>
          <a:lstStyle>
            <a:lvl1pPr marL="0" indent="-360000">
              <a:lnSpc>
                <a:spcPct val="100000"/>
              </a:lnSpc>
              <a:spcBef>
                <a:spcPts val="0"/>
              </a:spcBef>
              <a:tabLst/>
              <a:defRPr sz="2200"/>
            </a:lvl1pPr>
          </a:lstStyle>
          <a:p>
            <a:pPr lvl="0"/>
            <a:r>
              <a:rPr lang="de-DE" dirty="0"/>
              <a:t>Lauftext </a:t>
            </a:r>
            <a:r>
              <a:rPr lang="de-DE" dirty="0" err="1"/>
              <a:t>gross</a:t>
            </a:r>
            <a:r>
              <a:rPr lang="de-DE" dirty="0"/>
              <a:t>: Arial Narrow, Regular 22 </a:t>
            </a:r>
            <a:r>
              <a:rPr lang="de-DE" dirty="0" err="1"/>
              <a:t>pt</a:t>
            </a:r>
            <a:r>
              <a:rPr lang="de-DE" dirty="0"/>
              <a:t>, Zeilenabstand 28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a:t>
            </a:r>
          </a:p>
        </p:txBody>
      </p:sp>
    </p:spTree>
    <p:extLst>
      <p:ext uri="{BB962C8B-B14F-4D97-AF65-F5344CB8AC3E}">
        <p14:creationId xmlns:p14="http://schemas.microsoft.com/office/powerpoint/2010/main" val="47225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Bilder">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2AB21A0-B917-0D45-8BBA-2C3F6F39B47C}"/>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4" name="Bildplatzhalter 5">
            <a:extLst>
              <a:ext uri="{FF2B5EF4-FFF2-40B4-BE49-F238E27FC236}">
                <a16:creationId xmlns:a16="http://schemas.microsoft.com/office/drawing/2014/main" id="{56CEC4D3-2CFE-9849-BBAC-EDFB8508E4A5}"/>
              </a:ext>
            </a:extLst>
          </p:cNvPr>
          <p:cNvSpPr>
            <a:spLocks noGrp="1"/>
          </p:cNvSpPr>
          <p:nvPr>
            <p:ph type="pic" sz="quarter" idx="16"/>
          </p:nvPr>
        </p:nvSpPr>
        <p:spPr>
          <a:xfrm>
            <a:off x="1042988" y="3292475"/>
            <a:ext cx="3421062" cy="1619250"/>
          </a:xfrm>
          <a:prstGeom prst="rect">
            <a:avLst/>
          </a:prstGeom>
        </p:spPr>
        <p:txBody>
          <a:bodyPr/>
          <a:lstStyle/>
          <a:p>
            <a:pPr lvl="0"/>
            <a:endParaRPr lang="de-DE" noProof="0" dirty="0"/>
          </a:p>
        </p:txBody>
      </p:sp>
      <p:sp>
        <p:nvSpPr>
          <p:cNvPr id="6" name="Bildplatzhalter 5">
            <a:extLst>
              <a:ext uri="{FF2B5EF4-FFF2-40B4-BE49-F238E27FC236}">
                <a16:creationId xmlns:a16="http://schemas.microsoft.com/office/drawing/2014/main" id="{7D6BD22C-2CFE-E34B-9FEB-DF1B3D84DE38}"/>
              </a:ext>
            </a:extLst>
          </p:cNvPr>
          <p:cNvSpPr>
            <a:spLocks noGrp="1"/>
          </p:cNvSpPr>
          <p:nvPr>
            <p:ph type="pic" sz="quarter" idx="17"/>
          </p:nvPr>
        </p:nvSpPr>
        <p:spPr>
          <a:xfrm>
            <a:off x="4679950" y="1492250"/>
            <a:ext cx="3421062" cy="3419475"/>
          </a:xfrm>
          <a:prstGeom prst="rect">
            <a:avLst/>
          </a:prstGeom>
        </p:spPr>
        <p:txBody>
          <a:bodyPr/>
          <a:lstStyle/>
          <a:p>
            <a:pPr lvl="0"/>
            <a:endParaRPr lang="de-DE" noProof="0" dirty="0"/>
          </a:p>
        </p:txBody>
      </p:sp>
      <p:sp>
        <p:nvSpPr>
          <p:cNvPr id="7" name="Bildplatzhalter 5">
            <a:extLst>
              <a:ext uri="{FF2B5EF4-FFF2-40B4-BE49-F238E27FC236}">
                <a16:creationId xmlns:a16="http://schemas.microsoft.com/office/drawing/2014/main" id="{186125D2-4DA4-C84D-BE40-05E4970CD86D}"/>
              </a:ext>
            </a:extLst>
          </p:cNvPr>
          <p:cNvSpPr>
            <a:spLocks noGrp="1"/>
          </p:cNvSpPr>
          <p:nvPr>
            <p:ph type="pic" sz="quarter" idx="18"/>
          </p:nvPr>
        </p:nvSpPr>
        <p:spPr>
          <a:xfrm>
            <a:off x="1042988" y="1491630"/>
            <a:ext cx="3421062" cy="1619250"/>
          </a:xfrm>
          <a:prstGeom prst="rect">
            <a:avLst/>
          </a:prstGeom>
        </p:spPr>
        <p:txBody>
          <a:bodyPr/>
          <a:lstStyle/>
          <a:p>
            <a:pPr lvl="0"/>
            <a:endParaRPr lang="de-DE" noProof="0" dirty="0"/>
          </a:p>
        </p:txBody>
      </p:sp>
      <p:sp>
        <p:nvSpPr>
          <p:cNvPr id="2" name="Foliennummernplatzhalter 1">
            <a:extLst>
              <a:ext uri="{FF2B5EF4-FFF2-40B4-BE49-F238E27FC236}">
                <a16:creationId xmlns:a16="http://schemas.microsoft.com/office/drawing/2014/main" id="{0ECC9872-0A54-43CA-B434-A97CEA07A4D4}"/>
              </a:ext>
            </a:extLst>
          </p:cNvPr>
          <p:cNvSpPr>
            <a:spLocks noGrp="1"/>
          </p:cNvSpPr>
          <p:nvPr>
            <p:ph type="sldNum" sz="quarter" idx="19"/>
          </p:nvPr>
        </p:nvSpPr>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1575436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41772299-7045-064A-AB87-929B4064B0A0}"/>
              </a:ext>
            </a:extLst>
          </p:cNvPr>
          <p:cNvSpPr>
            <a:spLocks noGrp="1"/>
          </p:cNvSpPr>
          <p:nvPr>
            <p:ph type="body" sz="quarter" idx="11" hasCustomPrompt="1"/>
          </p:nvPr>
        </p:nvSpPr>
        <p:spPr>
          <a:xfrm>
            <a:off x="1368425" y="2514973"/>
            <a:ext cx="7272337" cy="589375"/>
          </a:xfrm>
          <a:prstGeom prst="rect">
            <a:avLst/>
          </a:prstGeom>
        </p:spPr>
        <p:txBody>
          <a:bodyPr lIns="0" tIns="0" rIns="0" bIns="0"/>
          <a:lstStyle>
            <a:lvl1pPr marL="0" indent="0" fontAlgn="auto">
              <a:lnSpc>
                <a:spcPts val="4200"/>
              </a:lnSpc>
              <a:spcBef>
                <a:spcPts val="0"/>
              </a:spcBef>
              <a:spcAft>
                <a:spcPts val="0"/>
              </a:spcAft>
              <a:buFont typeface="Arial" panose="020B0604020202020204" pitchFamily="34" charset="0"/>
              <a:buNone/>
              <a:defRPr sz="3600" b="0" i="0">
                <a:solidFill>
                  <a:schemeClr val="bg1"/>
                </a:solidFill>
                <a:latin typeface="Arial Narrow" panose="020B0606020202030204" pitchFamily="34" charset="0"/>
              </a:defRPr>
            </a:lvl1pPr>
          </a:lstStyle>
          <a:p>
            <a:pPr fontAlgn="auto">
              <a:lnSpc>
                <a:spcPts val="4200"/>
              </a:lnSpc>
              <a:spcAft>
                <a:spcPts val="0"/>
              </a:spcAft>
              <a:defRPr/>
            </a:pPr>
            <a:r>
              <a:rPr lang="de-DE" altLang="de-DE" sz="3600" dirty="0">
                <a:latin typeface="Arial Narrow" panose="020B0604020202020204" pitchFamily="34" charset="0"/>
                <a:cs typeface="Arial Narrow" panose="020B0604020202020204" pitchFamily="34" charset="0"/>
              </a:rPr>
              <a:t>Titel: Arial Narrow Regular 36 </a:t>
            </a:r>
            <a:r>
              <a:rPr lang="de-DE" altLang="de-DE" sz="3600" dirty="0" err="1">
                <a:latin typeface="Arial Narrow" panose="020B0604020202020204" pitchFamily="34" charset="0"/>
                <a:cs typeface="Arial Narrow" panose="020B0604020202020204" pitchFamily="34" charset="0"/>
              </a:rPr>
              <a:t>pt</a:t>
            </a:r>
            <a:endParaRPr lang="de-DE" altLang="de-DE" sz="3600" dirty="0">
              <a:latin typeface="Arial Narrow" panose="020B0604020202020204" pitchFamily="34" charset="0"/>
              <a:cs typeface="Arial Narrow" panose="020B0604020202020204" pitchFamily="34" charset="0"/>
            </a:endParaRPr>
          </a:p>
        </p:txBody>
      </p:sp>
      <p:sp>
        <p:nvSpPr>
          <p:cNvPr id="7" name="Textplatzhalter 6">
            <a:extLst>
              <a:ext uri="{FF2B5EF4-FFF2-40B4-BE49-F238E27FC236}">
                <a16:creationId xmlns:a16="http://schemas.microsoft.com/office/drawing/2014/main" id="{ADCB4354-7E5F-F04B-BF86-6D56EC5599F5}"/>
              </a:ext>
            </a:extLst>
          </p:cNvPr>
          <p:cNvSpPr>
            <a:spLocks noGrp="1"/>
          </p:cNvSpPr>
          <p:nvPr>
            <p:ph type="body" sz="quarter" idx="12" hasCustomPrompt="1"/>
          </p:nvPr>
        </p:nvSpPr>
        <p:spPr>
          <a:xfrm>
            <a:off x="1368425" y="3119811"/>
            <a:ext cx="7272338" cy="506412"/>
          </a:xfrm>
          <a:prstGeom prst="rect">
            <a:avLst/>
          </a:prstGeom>
        </p:spPr>
        <p:txBody>
          <a:bodyPr lIns="0" tIns="0" rIns="0" bIns="0"/>
          <a:lstStyle>
            <a:lvl1pPr marL="0" indent="0" fontAlgn="auto">
              <a:lnSpc>
                <a:spcPts val="2800"/>
              </a:lnSpc>
              <a:spcBef>
                <a:spcPts val="0"/>
              </a:spcBef>
              <a:spcAft>
                <a:spcPts val="0"/>
              </a:spcAft>
              <a:buFont typeface="Arial" panose="020B0604020202020204" pitchFamily="34" charset="0"/>
              <a:buNone/>
              <a:defRPr sz="2200" b="0" i="0">
                <a:solidFill>
                  <a:schemeClr val="bg1"/>
                </a:solidFill>
                <a:latin typeface="Arial Narrow" panose="020B0606020202030204" pitchFamily="34" charset="0"/>
              </a:defRPr>
            </a:lvl1pPr>
            <a:lvl2pPr marL="457200" indent="0">
              <a:lnSpc>
                <a:spcPts val="2800"/>
              </a:lnSpc>
              <a:buFont typeface="Arial" panose="020B0604020202020204" pitchFamily="34" charset="0"/>
              <a:buNone/>
              <a:defRPr sz="2200" b="0" i="0">
                <a:solidFill>
                  <a:schemeClr val="bg1"/>
                </a:solidFill>
                <a:latin typeface="Arial Narrow" panose="020B0606020202030204" pitchFamily="34" charset="0"/>
              </a:defRPr>
            </a:lvl2pPr>
            <a:lvl3pPr marL="914400" indent="0">
              <a:lnSpc>
                <a:spcPts val="2800"/>
              </a:lnSpc>
              <a:buFont typeface="Arial" panose="020B0604020202020204" pitchFamily="34" charset="0"/>
              <a:buNone/>
              <a:defRPr sz="2200" b="0" i="0">
                <a:solidFill>
                  <a:schemeClr val="bg1"/>
                </a:solidFill>
                <a:latin typeface="Arial Narrow" panose="020B0606020202030204" pitchFamily="34" charset="0"/>
              </a:defRPr>
            </a:lvl3pPr>
            <a:lvl4pPr marL="1371600" indent="0">
              <a:lnSpc>
                <a:spcPts val="2800"/>
              </a:lnSpc>
              <a:buFont typeface="Arial" panose="020B0604020202020204" pitchFamily="34" charset="0"/>
              <a:buNone/>
              <a:defRPr sz="2200" b="0" i="0">
                <a:solidFill>
                  <a:schemeClr val="bg1"/>
                </a:solidFill>
                <a:latin typeface="Arial Narrow" panose="020B0606020202030204" pitchFamily="34" charset="0"/>
              </a:defRPr>
            </a:lvl4pPr>
            <a:lvl5pPr marL="1828800" indent="0">
              <a:lnSpc>
                <a:spcPts val="2800"/>
              </a:lnSpc>
              <a:buFont typeface="Arial" panose="020B0604020202020204" pitchFamily="34" charset="0"/>
              <a:buNone/>
              <a:defRPr sz="2200" b="0" i="0">
                <a:solidFill>
                  <a:schemeClr val="bg1"/>
                </a:solidFill>
                <a:latin typeface="Arial Narrow" panose="020B0606020202030204" pitchFamily="34" charset="0"/>
              </a:defRPr>
            </a:lvl5pPr>
          </a:lstStyle>
          <a:p>
            <a:pPr marL="0" indent="0" fontAlgn="auto">
              <a:lnSpc>
                <a:spcPts val="2800"/>
              </a:lnSpc>
              <a:spcBef>
                <a:spcPts val="0"/>
              </a:spcBef>
              <a:spcAft>
                <a:spcPts val="0"/>
              </a:spcAft>
              <a:buFont typeface="Arial" panose="020B0604020202020204" pitchFamily="34" charset="0"/>
              <a:buNone/>
              <a:defRPr/>
            </a:pPr>
            <a:r>
              <a:rPr lang="de-DE" altLang="de-DE" sz="2200" dirty="0">
                <a:solidFill>
                  <a:schemeClr val="bg1"/>
                </a:solidFill>
                <a:latin typeface="Arial Narrow" panose="020B0604020202020204" pitchFamily="34" charset="0"/>
                <a:cs typeface="Arial Narrow" panose="020B0604020202020204" pitchFamily="34" charset="0"/>
              </a:rPr>
              <a:t>Untertitel: Arial Narrow Regular 22 </a:t>
            </a:r>
            <a:r>
              <a:rPr lang="de-DE" altLang="de-DE" sz="2200" dirty="0" err="1">
                <a:solidFill>
                  <a:schemeClr val="bg1"/>
                </a:solidFill>
                <a:latin typeface="Arial Narrow" panose="020B0604020202020204" pitchFamily="34" charset="0"/>
                <a:cs typeface="Arial Narrow" panose="020B0604020202020204" pitchFamily="34" charset="0"/>
              </a:rPr>
              <a:t>pt</a:t>
            </a:r>
            <a:r>
              <a:rPr lang="de-DE" altLang="de-DE" sz="2200" dirty="0">
                <a:solidFill>
                  <a:schemeClr val="bg1"/>
                </a:solidFill>
                <a:latin typeface="Arial Narrow" panose="020B0604020202020204" pitchFamily="34" charset="0"/>
                <a:cs typeface="Arial Narrow" panose="020B0604020202020204" pitchFamily="34" charset="0"/>
              </a:rPr>
              <a:t> </a:t>
            </a:r>
            <a:endParaRPr lang="de-CH" altLang="de-DE" sz="22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52783039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bild, Schluss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81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41772299-7045-064A-AB87-929B4064B0A0}"/>
              </a:ext>
            </a:extLst>
          </p:cNvPr>
          <p:cNvSpPr>
            <a:spLocks noGrp="1"/>
          </p:cNvSpPr>
          <p:nvPr>
            <p:ph type="body" sz="quarter" idx="11" hasCustomPrompt="1"/>
          </p:nvPr>
        </p:nvSpPr>
        <p:spPr>
          <a:xfrm>
            <a:off x="1043781" y="2514973"/>
            <a:ext cx="7272337" cy="589375"/>
          </a:xfrm>
          <a:prstGeom prst="rect">
            <a:avLst/>
          </a:prstGeom>
        </p:spPr>
        <p:txBody>
          <a:bodyPr lIns="0" tIns="0" rIns="0" bIns="0"/>
          <a:lstStyle>
            <a:lvl1pPr marL="0" indent="0" fontAlgn="auto">
              <a:lnSpc>
                <a:spcPts val="4200"/>
              </a:lnSpc>
              <a:spcBef>
                <a:spcPts val="0"/>
              </a:spcBef>
              <a:spcAft>
                <a:spcPts val="0"/>
              </a:spcAft>
              <a:buFont typeface="Arial" panose="020B0604020202020204" pitchFamily="34" charset="0"/>
              <a:buNone/>
              <a:defRPr sz="3600" b="0" i="0">
                <a:solidFill>
                  <a:schemeClr val="bg1"/>
                </a:solidFill>
                <a:latin typeface="Arial Narrow" panose="020B0606020202030204" pitchFamily="34" charset="0"/>
              </a:defRPr>
            </a:lvl1pPr>
          </a:lstStyle>
          <a:p>
            <a:pPr fontAlgn="auto">
              <a:lnSpc>
                <a:spcPts val="4200"/>
              </a:lnSpc>
              <a:spcAft>
                <a:spcPts val="0"/>
              </a:spcAft>
              <a:defRPr/>
            </a:pPr>
            <a:r>
              <a:rPr lang="de-DE" altLang="de-DE" sz="3600" dirty="0">
                <a:latin typeface="Arial Narrow" panose="020B0604020202020204" pitchFamily="34" charset="0"/>
                <a:cs typeface="Arial Narrow" panose="020B0604020202020204" pitchFamily="34" charset="0"/>
              </a:rPr>
              <a:t>Titel: Arial Narrow Regular 36 </a:t>
            </a:r>
            <a:r>
              <a:rPr lang="de-DE" altLang="de-DE" sz="3600" dirty="0" err="1">
                <a:latin typeface="Arial Narrow" panose="020B0604020202020204" pitchFamily="34" charset="0"/>
                <a:cs typeface="Arial Narrow" panose="020B0604020202020204" pitchFamily="34" charset="0"/>
              </a:rPr>
              <a:t>pt</a:t>
            </a:r>
            <a:endParaRPr lang="de-DE" altLang="de-DE" sz="3600" dirty="0">
              <a:latin typeface="Arial Narrow" panose="020B0604020202020204" pitchFamily="34" charset="0"/>
              <a:cs typeface="Arial Narrow" panose="020B0604020202020204" pitchFamily="34" charset="0"/>
            </a:endParaRPr>
          </a:p>
        </p:txBody>
      </p:sp>
      <p:sp>
        <p:nvSpPr>
          <p:cNvPr id="7" name="Textplatzhalter 6">
            <a:extLst>
              <a:ext uri="{FF2B5EF4-FFF2-40B4-BE49-F238E27FC236}">
                <a16:creationId xmlns:a16="http://schemas.microsoft.com/office/drawing/2014/main" id="{ADCB4354-7E5F-F04B-BF86-6D56EC5599F5}"/>
              </a:ext>
            </a:extLst>
          </p:cNvPr>
          <p:cNvSpPr>
            <a:spLocks noGrp="1"/>
          </p:cNvSpPr>
          <p:nvPr>
            <p:ph type="body" sz="quarter" idx="12" hasCustomPrompt="1"/>
          </p:nvPr>
        </p:nvSpPr>
        <p:spPr>
          <a:xfrm>
            <a:off x="1043781" y="3119811"/>
            <a:ext cx="7272338" cy="506412"/>
          </a:xfrm>
          <a:prstGeom prst="rect">
            <a:avLst/>
          </a:prstGeom>
        </p:spPr>
        <p:txBody>
          <a:bodyPr lIns="0" tIns="0" rIns="0" bIns="0"/>
          <a:lstStyle>
            <a:lvl1pPr marL="0" indent="0" fontAlgn="auto">
              <a:lnSpc>
                <a:spcPts val="2800"/>
              </a:lnSpc>
              <a:spcBef>
                <a:spcPts val="0"/>
              </a:spcBef>
              <a:spcAft>
                <a:spcPts val="0"/>
              </a:spcAft>
              <a:buFont typeface="Arial" panose="020B0604020202020204" pitchFamily="34" charset="0"/>
              <a:buNone/>
              <a:defRPr sz="2200" b="0" i="0">
                <a:solidFill>
                  <a:schemeClr val="bg1"/>
                </a:solidFill>
                <a:latin typeface="Arial Narrow" panose="020B0606020202030204" pitchFamily="34" charset="0"/>
              </a:defRPr>
            </a:lvl1pPr>
            <a:lvl2pPr marL="457200" indent="0">
              <a:lnSpc>
                <a:spcPts val="2800"/>
              </a:lnSpc>
              <a:buFont typeface="Arial" panose="020B0604020202020204" pitchFamily="34" charset="0"/>
              <a:buNone/>
              <a:defRPr sz="2200" b="0" i="0">
                <a:solidFill>
                  <a:schemeClr val="bg1"/>
                </a:solidFill>
                <a:latin typeface="Arial Narrow" panose="020B0606020202030204" pitchFamily="34" charset="0"/>
              </a:defRPr>
            </a:lvl2pPr>
            <a:lvl3pPr marL="914400" indent="0">
              <a:lnSpc>
                <a:spcPts val="2800"/>
              </a:lnSpc>
              <a:buFont typeface="Arial" panose="020B0604020202020204" pitchFamily="34" charset="0"/>
              <a:buNone/>
              <a:defRPr sz="2200" b="0" i="0">
                <a:solidFill>
                  <a:schemeClr val="bg1"/>
                </a:solidFill>
                <a:latin typeface="Arial Narrow" panose="020B0606020202030204" pitchFamily="34" charset="0"/>
              </a:defRPr>
            </a:lvl3pPr>
            <a:lvl4pPr marL="1371600" indent="0">
              <a:lnSpc>
                <a:spcPts val="2800"/>
              </a:lnSpc>
              <a:buFont typeface="Arial" panose="020B0604020202020204" pitchFamily="34" charset="0"/>
              <a:buNone/>
              <a:defRPr sz="2200" b="0" i="0">
                <a:solidFill>
                  <a:schemeClr val="bg1"/>
                </a:solidFill>
                <a:latin typeface="Arial Narrow" panose="020B0606020202030204" pitchFamily="34" charset="0"/>
              </a:defRPr>
            </a:lvl4pPr>
            <a:lvl5pPr marL="1828800" indent="0">
              <a:lnSpc>
                <a:spcPts val="2800"/>
              </a:lnSpc>
              <a:buFont typeface="Arial" panose="020B0604020202020204" pitchFamily="34" charset="0"/>
              <a:buNone/>
              <a:defRPr sz="2200" b="0" i="0">
                <a:solidFill>
                  <a:schemeClr val="bg1"/>
                </a:solidFill>
                <a:latin typeface="Arial Narrow" panose="020B0606020202030204" pitchFamily="34" charset="0"/>
              </a:defRPr>
            </a:lvl5pPr>
          </a:lstStyle>
          <a:p>
            <a:pPr marL="0" indent="0" fontAlgn="auto">
              <a:lnSpc>
                <a:spcPts val="2800"/>
              </a:lnSpc>
              <a:spcBef>
                <a:spcPts val="0"/>
              </a:spcBef>
              <a:spcAft>
                <a:spcPts val="0"/>
              </a:spcAft>
              <a:buFont typeface="Arial" panose="020B0604020202020204" pitchFamily="34" charset="0"/>
              <a:buNone/>
              <a:defRPr/>
            </a:pPr>
            <a:r>
              <a:rPr lang="de-DE" altLang="de-DE" sz="2200" dirty="0">
                <a:solidFill>
                  <a:schemeClr val="bg1"/>
                </a:solidFill>
                <a:latin typeface="Arial Narrow" panose="020B0604020202020204" pitchFamily="34" charset="0"/>
                <a:cs typeface="Arial Narrow" panose="020B0604020202020204" pitchFamily="34" charset="0"/>
              </a:rPr>
              <a:t>Untertitel: Arial Narrow Regular 22 </a:t>
            </a:r>
            <a:r>
              <a:rPr lang="de-DE" altLang="de-DE" sz="2200" dirty="0" err="1">
                <a:solidFill>
                  <a:schemeClr val="bg1"/>
                </a:solidFill>
                <a:latin typeface="Arial Narrow" panose="020B0604020202020204" pitchFamily="34" charset="0"/>
                <a:cs typeface="Arial Narrow" panose="020B0604020202020204" pitchFamily="34" charset="0"/>
              </a:rPr>
              <a:t>pt</a:t>
            </a:r>
            <a:r>
              <a:rPr lang="de-DE" altLang="de-DE" sz="2200" dirty="0">
                <a:solidFill>
                  <a:schemeClr val="bg1"/>
                </a:solidFill>
                <a:latin typeface="Arial Narrow" panose="020B0604020202020204" pitchFamily="34" charset="0"/>
                <a:cs typeface="Arial Narrow" panose="020B0604020202020204" pitchFamily="34" charset="0"/>
              </a:rPr>
              <a:t> </a:t>
            </a:r>
            <a:endParaRPr lang="de-CH" altLang="de-DE" sz="2200" dirty="0">
              <a:solidFill>
                <a:schemeClr val="bg1"/>
              </a:solidFill>
              <a:latin typeface="Arial Narrow" panose="020B0604020202020204" pitchFamily="34" charset="0"/>
              <a:cs typeface="Arial Narrow" panose="020B0604020202020204" pitchFamily="34" charset="0"/>
            </a:endParaRPr>
          </a:p>
        </p:txBody>
      </p:sp>
      <p:sp>
        <p:nvSpPr>
          <p:cNvPr id="5" name="Foliennummernplatzhalter 1">
            <a:extLst>
              <a:ext uri="{FF2B5EF4-FFF2-40B4-BE49-F238E27FC236}">
                <a16:creationId xmlns:a16="http://schemas.microsoft.com/office/drawing/2014/main" id="{371ABE50-6E89-D043-8F5A-FADEDE5AC507}"/>
              </a:ext>
            </a:extLst>
          </p:cNvPr>
          <p:cNvSpPr>
            <a:spLocks noGrp="1"/>
          </p:cNvSpPr>
          <p:nvPr>
            <p:ph type="sldNum" sz="quarter" idx="4"/>
          </p:nvPr>
        </p:nvSpPr>
        <p:spPr>
          <a:xfrm>
            <a:off x="8101014" y="224091"/>
            <a:ext cx="5397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1226C2-F133-44DF-AAED-DC1E350BCD78}" type="slidenum">
              <a:rPr lang="de-CH" smtClean="0"/>
              <a:pPr/>
              <a:t>‹Nr.›</a:t>
            </a:fld>
            <a:endParaRPr lang="de-CH" dirty="0"/>
          </a:p>
        </p:txBody>
      </p:sp>
    </p:spTree>
    <p:extLst>
      <p:ext uri="{BB962C8B-B14F-4D97-AF65-F5344CB8AC3E}">
        <p14:creationId xmlns:p14="http://schemas.microsoft.com/office/powerpoint/2010/main" val="429382780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Lauftex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4CF3418-A3BE-6347-97B1-0206929A751A}"/>
              </a:ext>
            </a:extLst>
          </p:cNvPr>
          <p:cNvSpPr>
            <a:spLocks noGrp="1"/>
          </p:cNvSpPr>
          <p:nvPr>
            <p:ph type="body" sz="quarter" idx="10"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46BC831E-C55F-461C-9622-301BE5995FD4}"/>
              </a:ext>
            </a:extLst>
          </p:cNvPr>
          <p:cNvSpPr>
            <a:spLocks noGrp="1"/>
          </p:cNvSpPr>
          <p:nvPr>
            <p:ph type="sldNum" sz="quarter" idx="12"/>
          </p:nvPr>
        </p:nvSpPr>
        <p:spPr/>
        <p:txBody>
          <a:bodyPr/>
          <a:lstStyle/>
          <a:p>
            <a:fld id="{DE1226C2-F133-44DF-AAED-DC1E350BCD78}" type="slidenum">
              <a:rPr lang="de-CH" smtClean="0"/>
              <a:t>‹Nr.›</a:t>
            </a:fld>
            <a:endParaRPr lang="de-CH" dirty="0"/>
          </a:p>
        </p:txBody>
      </p:sp>
      <p:sp>
        <p:nvSpPr>
          <p:cNvPr id="6" name="Textplatzhalter 5">
            <a:extLst>
              <a:ext uri="{FF2B5EF4-FFF2-40B4-BE49-F238E27FC236}">
                <a16:creationId xmlns:a16="http://schemas.microsoft.com/office/drawing/2014/main" id="{0A8DB404-4A10-6C4C-961C-07520731EAAA}"/>
              </a:ext>
            </a:extLst>
          </p:cNvPr>
          <p:cNvSpPr>
            <a:spLocks noGrp="1"/>
          </p:cNvSpPr>
          <p:nvPr>
            <p:ph type="body" sz="quarter" idx="13" hasCustomPrompt="1"/>
          </p:nvPr>
        </p:nvSpPr>
        <p:spPr>
          <a:xfrm>
            <a:off x="951849" y="1381410"/>
            <a:ext cx="7688914" cy="3530315"/>
          </a:xfrm>
          <a:prstGeom prst="rect">
            <a:avLst/>
          </a:prstGeom>
        </p:spPr>
        <p:txBody>
          <a:bodyPr>
            <a:normAutofit/>
          </a:bodyPr>
          <a:lstStyle>
            <a:lvl1pPr marL="0" indent="-360000">
              <a:lnSpc>
                <a:spcPct val="100000"/>
              </a:lnSpc>
              <a:spcBef>
                <a:spcPts val="0"/>
              </a:spcBef>
              <a:tabLst/>
              <a:defRPr sz="2200"/>
            </a:lvl1pPr>
          </a:lstStyle>
          <a:p>
            <a:pPr lvl="0"/>
            <a:r>
              <a:rPr lang="de-DE" dirty="0"/>
              <a:t>Lauftext </a:t>
            </a:r>
            <a:r>
              <a:rPr lang="de-DE" dirty="0" err="1"/>
              <a:t>gross</a:t>
            </a:r>
            <a:r>
              <a:rPr lang="de-DE" dirty="0"/>
              <a:t>: Arial Narrow, Regular 22 </a:t>
            </a:r>
            <a:r>
              <a:rPr lang="de-DE" dirty="0" err="1"/>
              <a:t>pt</a:t>
            </a:r>
            <a:r>
              <a:rPr lang="de-DE" dirty="0"/>
              <a:t>, Zeilenabstand 28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 </a:t>
            </a:r>
            <a:r>
              <a:rPr lang="de-DE" dirty="0" err="1"/>
              <a:t>dolor</a:t>
            </a:r>
            <a:r>
              <a:rPr lang="de-DE" dirty="0"/>
              <a:t> </a:t>
            </a:r>
            <a:r>
              <a:rPr lang="de-DE" dirty="0" err="1"/>
              <a:t>eram</a:t>
            </a:r>
            <a:r>
              <a:rPr lang="de-DE" dirty="0"/>
              <a:t> </a:t>
            </a:r>
            <a:r>
              <a:rPr lang="de-DE" dirty="0" err="1"/>
              <a:t>desomaon</a:t>
            </a:r>
            <a:r>
              <a:rPr lang="de-DE" dirty="0"/>
              <a:t> </a:t>
            </a:r>
            <a:r>
              <a:rPr lang="de-DE" dirty="0" err="1"/>
              <a:t>esate</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saperiaeras</a:t>
            </a:r>
            <a:r>
              <a:rPr lang="de-DE" dirty="0"/>
              <a:t>. </a:t>
            </a:r>
          </a:p>
        </p:txBody>
      </p:sp>
    </p:spTree>
    <p:extLst>
      <p:ext uri="{BB962C8B-B14F-4D97-AF65-F5344CB8AC3E}">
        <p14:creationId xmlns:p14="http://schemas.microsoft.com/office/powerpoint/2010/main" val="229994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474EDBF-BE79-4477-8C4E-35F4C60B0761}"/>
              </a:ext>
            </a:extLst>
          </p:cNvPr>
          <p:cNvSpPr>
            <a:spLocks noGrp="1"/>
          </p:cNvSpPr>
          <p:nvPr>
            <p:ph type="sldNum" sz="quarter" idx="11"/>
          </p:nvPr>
        </p:nvSpPr>
        <p:spPr/>
        <p:txBody>
          <a:bodyPr/>
          <a:lstStyle/>
          <a:p>
            <a:fld id="{DE1226C2-F133-44DF-AAED-DC1E350BCD78}" type="slidenum">
              <a:rPr lang="de-CH" smtClean="0"/>
              <a:t>‹Nr.›</a:t>
            </a:fld>
            <a:endParaRPr lang="de-CH" dirty="0"/>
          </a:p>
        </p:txBody>
      </p:sp>
      <p:sp>
        <p:nvSpPr>
          <p:cNvPr id="5" name="Textplatzhalter 4">
            <a:extLst>
              <a:ext uri="{FF2B5EF4-FFF2-40B4-BE49-F238E27FC236}">
                <a16:creationId xmlns:a16="http://schemas.microsoft.com/office/drawing/2014/main" id="{74C9E0BB-63D7-344C-A514-A4806468E04C}"/>
              </a:ext>
            </a:extLst>
          </p:cNvPr>
          <p:cNvSpPr>
            <a:spLocks noGrp="1"/>
          </p:cNvSpPr>
          <p:nvPr>
            <p:ph type="body" sz="quarter" idx="12" hasCustomPrompt="1"/>
          </p:nvPr>
        </p:nvSpPr>
        <p:spPr>
          <a:xfrm>
            <a:off x="1042988" y="915988"/>
            <a:ext cx="7597775" cy="3995737"/>
          </a:xfrm>
          <a:prstGeom prst="rect">
            <a:avLst/>
          </a:prstGeom>
        </p:spPr>
        <p:txBody>
          <a:bodyPr>
            <a:normAutofit/>
          </a:bodyPr>
          <a:lstStyle>
            <a:lvl1pPr marL="357188" indent="-357188">
              <a:lnSpc>
                <a:spcPct val="100000"/>
              </a:lnSpc>
              <a:spcBef>
                <a:spcPts val="600"/>
              </a:spcBef>
              <a:buFont typeface="+mj-lt"/>
              <a:buAutoNum type="arabicPeriod"/>
              <a:tabLst/>
              <a:defRPr sz="2200"/>
            </a:lvl1pPr>
            <a:lvl2pPr marL="0" indent="0">
              <a:lnSpc>
                <a:spcPct val="100000"/>
              </a:lnSpc>
              <a:spcBef>
                <a:spcPts val="600"/>
              </a:spcBef>
              <a:buFont typeface="+mj-lt"/>
              <a:buNone/>
              <a:tabLst/>
              <a:defRPr sz="2200"/>
            </a:lvl2pPr>
            <a:lvl3pPr marL="0" indent="0">
              <a:lnSpc>
                <a:spcPct val="100000"/>
              </a:lnSpc>
              <a:spcBef>
                <a:spcPts val="600"/>
              </a:spcBef>
              <a:buFont typeface="+mj-lt"/>
              <a:buNone/>
              <a:tabLst/>
              <a:defRPr sz="2200"/>
            </a:lvl3pPr>
            <a:lvl4pPr marL="0" indent="0">
              <a:lnSpc>
                <a:spcPct val="100000"/>
              </a:lnSpc>
              <a:spcBef>
                <a:spcPts val="600"/>
              </a:spcBef>
              <a:buFont typeface="+mj-lt"/>
              <a:buNone/>
              <a:tabLst/>
              <a:defRPr sz="2200"/>
            </a:lvl4pPr>
            <a:lvl5pPr marL="0" indent="0">
              <a:lnSpc>
                <a:spcPct val="100000"/>
              </a:lnSpc>
              <a:spcBef>
                <a:spcPts val="600"/>
              </a:spcBef>
              <a:buFont typeface="+mj-lt"/>
              <a:buNone/>
              <a:tabLst/>
              <a:defRPr sz="2200"/>
            </a:lvl5pPr>
          </a:lstStyle>
          <a:p>
            <a:pPr lvl="0"/>
            <a:r>
              <a:rPr lang="de-DE" dirty="0"/>
              <a:t>Aufzählung, Arial Narrow Regular 22 </a:t>
            </a:r>
            <a:r>
              <a:rPr lang="de-DE" dirty="0" err="1"/>
              <a:t>pt</a:t>
            </a:r>
            <a:r>
              <a:rPr lang="de-DE" dirty="0"/>
              <a:t> </a:t>
            </a:r>
          </a:p>
          <a:p>
            <a:pPr lvl="0"/>
            <a:r>
              <a:rPr lang="de-DE" dirty="0"/>
              <a:t>Zeilenabstand 28 </a:t>
            </a:r>
            <a:r>
              <a:rPr lang="de-DE" dirty="0" err="1"/>
              <a:t>pt</a:t>
            </a:r>
            <a:r>
              <a:rPr lang="de-DE" dirty="0"/>
              <a:t>, Abstand vor 6 </a:t>
            </a:r>
            <a:r>
              <a:rPr lang="de-DE" dirty="0" err="1"/>
              <a:t>pt</a:t>
            </a:r>
            <a:endParaRPr lang="de-DE" dirty="0"/>
          </a:p>
          <a:p>
            <a:pPr lvl="0"/>
            <a:r>
              <a:rPr lang="de-DE" dirty="0"/>
              <a:t>Aufzählung, Schrift Arial Narrow Regular 22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r>
              <a:rPr lang="de-DE" dirty="0"/>
              <a:t>Aufzählung, Arial Narrow Regular 22 </a:t>
            </a:r>
            <a:r>
              <a:rPr lang="de-DE" dirty="0" err="1"/>
              <a:t>pt</a:t>
            </a:r>
            <a:endParaRPr lang="de-DE" dirty="0"/>
          </a:p>
          <a:p>
            <a:pPr lvl="0"/>
            <a:r>
              <a:rPr lang="de-DE" dirty="0"/>
              <a:t>Zeilenabstand 28 </a:t>
            </a:r>
            <a:r>
              <a:rPr lang="de-DE" dirty="0" err="1"/>
              <a:t>pt</a:t>
            </a:r>
            <a:r>
              <a:rPr lang="de-DE" dirty="0"/>
              <a:t>, Abstand vor 6 </a:t>
            </a:r>
            <a:r>
              <a:rPr lang="de-DE" dirty="0" err="1"/>
              <a:t>pt</a:t>
            </a:r>
            <a:endParaRPr lang="de-DE" dirty="0"/>
          </a:p>
          <a:p>
            <a:pPr lvl="0"/>
            <a:r>
              <a:rPr lang="de-DE" dirty="0"/>
              <a:t>Zeilenabstand auch hier 28 </a:t>
            </a:r>
            <a:r>
              <a:rPr lang="de-DE" dirty="0" err="1"/>
              <a:t>pt</a:t>
            </a:r>
            <a:r>
              <a:rPr lang="de-DE" dirty="0"/>
              <a:t>, Abstand vor 6 </a:t>
            </a:r>
            <a:r>
              <a:rPr lang="de-DE" dirty="0" err="1"/>
              <a:t>pt</a:t>
            </a:r>
            <a:endParaRPr lang="de-DE" dirty="0"/>
          </a:p>
          <a:p>
            <a:pPr lvl="0"/>
            <a:endParaRPr lang="de-DE" dirty="0"/>
          </a:p>
          <a:p>
            <a:pPr lvl="0"/>
            <a:endParaRPr lang="de-DE" dirty="0"/>
          </a:p>
          <a:p>
            <a:pPr lvl="0"/>
            <a:endParaRPr lang="de-DE" dirty="0"/>
          </a:p>
        </p:txBody>
      </p:sp>
    </p:spTree>
    <p:extLst>
      <p:ext uri="{BB962C8B-B14F-4D97-AF65-F5344CB8AC3E}">
        <p14:creationId xmlns:p14="http://schemas.microsoft.com/office/powerpoint/2010/main" val="413564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Lauftex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4CF3418-A3BE-6347-97B1-0206929A751A}"/>
              </a:ext>
            </a:extLst>
          </p:cNvPr>
          <p:cNvSpPr>
            <a:spLocks noGrp="1"/>
          </p:cNvSpPr>
          <p:nvPr>
            <p:ph type="body" sz="quarter" idx="10"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46BC831E-C55F-461C-9622-301BE5995FD4}"/>
              </a:ext>
            </a:extLst>
          </p:cNvPr>
          <p:cNvSpPr>
            <a:spLocks noGrp="1"/>
          </p:cNvSpPr>
          <p:nvPr>
            <p:ph type="sldNum" sz="quarter" idx="12"/>
          </p:nvPr>
        </p:nvSpPr>
        <p:spPr/>
        <p:txBody>
          <a:bodyPr/>
          <a:lstStyle/>
          <a:p>
            <a:fld id="{DE1226C2-F133-44DF-AAED-DC1E350BCD78}" type="slidenum">
              <a:rPr lang="de-CH" smtClean="0"/>
              <a:t>‹Nr.›</a:t>
            </a:fld>
            <a:endParaRPr lang="de-CH" dirty="0"/>
          </a:p>
        </p:txBody>
      </p:sp>
      <p:sp>
        <p:nvSpPr>
          <p:cNvPr id="6" name="Textplatzhalter 5">
            <a:extLst>
              <a:ext uri="{FF2B5EF4-FFF2-40B4-BE49-F238E27FC236}">
                <a16:creationId xmlns:a16="http://schemas.microsoft.com/office/drawing/2014/main" id="{0A8DB404-4A10-6C4C-961C-07520731EAAA}"/>
              </a:ext>
            </a:extLst>
          </p:cNvPr>
          <p:cNvSpPr>
            <a:spLocks noGrp="1"/>
          </p:cNvSpPr>
          <p:nvPr>
            <p:ph type="body" sz="quarter" idx="13" hasCustomPrompt="1"/>
          </p:nvPr>
        </p:nvSpPr>
        <p:spPr>
          <a:xfrm>
            <a:off x="951849" y="1381410"/>
            <a:ext cx="7688914" cy="3530315"/>
          </a:xfrm>
          <a:prstGeom prst="rect">
            <a:avLst/>
          </a:prstGeom>
        </p:spPr>
        <p:txBody>
          <a:bodyPr>
            <a:normAutofit/>
          </a:bodyPr>
          <a:lstStyle>
            <a:lvl1pPr marL="0" indent="-360000">
              <a:lnSpc>
                <a:spcPct val="100000"/>
              </a:lnSpc>
              <a:spcBef>
                <a:spcPts val="0"/>
              </a:spcBef>
              <a:tabLst/>
              <a:defRPr sz="2200"/>
            </a:lvl1pPr>
          </a:lstStyle>
          <a:p>
            <a:pPr lvl="0"/>
            <a:r>
              <a:rPr lang="de-DE" dirty="0"/>
              <a:t>Lauftext </a:t>
            </a:r>
            <a:r>
              <a:rPr lang="de-DE" dirty="0" err="1"/>
              <a:t>gross</a:t>
            </a:r>
            <a:r>
              <a:rPr lang="de-DE" dirty="0"/>
              <a:t>: Arial Narrow, Regular 22 </a:t>
            </a:r>
            <a:r>
              <a:rPr lang="de-DE" dirty="0" err="1"/>
              <a:t>pt</a:t>
            </a:r>
            <a:r>
              <a:rPr lang="de-DE" dirty="0"/>
              <a:t>, Zeilenabstand 28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 </a:t>
            </a:r>
            <a:r>
              <a:rPr lang="de-DE" dirty="0" err="1"/>
              <a:t>dolor</a:t>
            </a:r>
            <a:r>
              <a:rPr lang="de-DE" dirty="0"/>
              <a:t> </a:t>
            </a:r>
            <a:r>
              <a:rPr lang="de-DE" dirty="0" err="1"/>
              <a:t>eram</a:t>
            </a:r>
            <a:r>
              <a:rPr lang="de-DE" dirty="0"/>
              <a:t> </a:t>
            </a:r>
            <a:r>
              <a:rPr lang="de-DE" dirty="0" err="1"/>
              <a:t>desomaon</a:t>
            </a:r>
            <a:r>
              <a:rPr lang="de-DE" dirty="0"/>
              <a:t> </a:t>
            </a:r>
            <a:r>
              <a:rPr lang="de-DE" dirty="0" err="1"/>
              <a:t>esate</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saperiaeras</a:t>
            </a:r>
            <a:r>
              <a:rPr lang="de-DE" dirty="0"/>
              <a:t>. </a:t>
            </a:r>
          </a:p>
        </p:txBody>
      </p:sp>
    </p:spTree>
    <p:extLst>
      <p:ext uri="{BB962C8B-B14F-4D97-AF65-F5344CB8AC3E}">
        <p14:creationId xmlns:p14="http://schemas.microsoft.com/office/powerpoint/2010/main" val="276738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Lauftex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4CF3418-A3BE-6347-97B1-0206929A751A}"/>
              </a:ext>
            </a:extLst>
          </p:cNvPr>
          <p:cNvSpPr>
            <a:spLocks noGrp="1"/>
          </p:cNvSpPr>
          <p:nvPr>
            <p:ph type="body" sz="quarter" idx="10"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2" name="Foliennummernplatzhalter 1">
            <a:extLst>
              <a:ext uri="{FF2B5EF4-FFF2-40B4-BE49-F238E27FC236}">
                <a16:creationId xmlns:a16="http://schemas.microsoft.com/office/drawing/2014/main" id="{46BC831E-C55F-461C-9622-301BE5995FD4}"/>
              </a:ext>
            </a:extLst>
          </p:cNvPr>
          <p:cNvSpPr>
            <a:spLocks noGrp="1"/>
          </p:cNvSpPr>
          <p:nvPr>
            <p:ph type="sldNum" sz="quarter" idx="12"/>
          </p:nvPr>
        </p:nvSpPr>
        <p:spPr/>
        <p:txBody>
          <a:bodyPr/>
          <a:lstStyle/>
          <a:p>
            <a:fld id="{DE1226C2-F133-44DF-AAED-DC1E350BCD78}" type="slidenum">
              <a:rPr lang="de-CH" smtClean="0"/>
              <a:t>‹Nr.›</a:t>
            </a:fld>
            <a:endParaRPr lang="de-CH" dirty="0"/>
          </a:p>
        </p:txBody>
      </p:sp>
      <p:sp>
        <p:nvSpPr>
          <p:cNvPr id="6" name="Textplatzhalter 5">
            <a:extLst>
              <a:ext uri="{FF2B5EF4-FFF2-40B4-BE49-F238E27FC236}">
                <a16:creationId xmlns:a16="http://schemas.microsoft.com/office/drawing/2014/main" id="{0A8DB404-4A10-6C4C-961C-07520731EAAA}"/>
              </a:ext>
            </a:extLst>
          </p:cNvPr>
          <p:cNvSpPr>
            <a:spLocks noGrp="1"/>
          </p:cNvSpPr>
          <p:nvPr>
            <p:ph type="body" sz="quarter" idx="13" hasCustomPrompt="1"/>
          </p:nvPr>
        </p:nvSpPr>
        <p:spPr>
          <a:xfrm>
            <a:off x="951849" y="1381410"/>
            <a:ext cx="7688914" cy="3530315"/>
          </a:xfrm>
          <a:prstGeom prst="rect">
            <a:avLst/>
          </a:prstGeom>
        </p:spPr>
        <p:txBody>
          <a:bodyPr>
            <a:normAutofit/>
          </a:bodyPr>
          <a:lstStyle>
            <a:lvl1pPr marL="0" indent="-360000">
              <a:lnSpc>
                <a:spcPct val="100000"/>
              </a:lnSpc>
              <a:spcBef>
                <a:spcPts val="0"/>
              </a:spcBef>
              <a:tabLst/>
              <a:defRPr sz="2000"/>
            </a:lvl1pPr>
          </a:lstStyle>
          <a:p>
            <a:pPr lvl="0"/>
            <a:r>
              <a:rPr lang="de-DE" dirty="0"/>
              <a:t>Lauftext klein: Arial Narrow, Regular 20 </a:t>
            </a:r>
            <a:r>
              <a:rPr lang="de-DE" dirty="0" err="1"/>
              <a:t>pt</a:t>
            </a:r>
            <a:r>
              <a:rPr lang="de-DE" dirty="0"/>
              <a:t>, Zeilenabstand 26 </a:t>
            </a:r>
            <a:r>
              <a:rPr lang="de-DE" dirty="0" err="1"/>
              <a:t>pt</a:t>
            </a:r>
            <a:r>
              <a:rPr lang="de-DE" dirty="0"/>
              <a:t>. </a:t>
            </a:r>
            <a:r>
              <a:rPr lang="de-DE" dirty="0" err="1"/>
              <a:t>Optin</a:t>
            </a:r>
            <a:r>
              <a:rPr lang="de-DE" dirty="0"/>
              <a:t>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Dessi</a:t>
            </a:r>
            <a:r>
              <a:rPr lang="de-DE" dirty="0"/>
              <a:t> </a:t>
            </a:r>
            <a:r>
              <a:rPr lang="de-DE" dirty="0" err="1"/>
              <a:t>beris</a:t>
            </a:r>
            <a:r>
              <a:rPr lang="de-DE" dirty="0"/>
              <a:t> </a:t>
            </a:r>
            <a:r>
              <a:rPr lang="de-DE" dirty="0" err="1"/>
              <a:t>aut</a:t>
            </a:r>
            <a:r>
              <a:rPr lang="de-DE" dirty="0"/>
              <a:t> </a:t>
            </a:r>
            <a:r>
              <a:rPr lang="de-DE" dirty="0" err="1"/>
              <a:t>dolorum</a:t>
            </a:r>
            <a:r>
              <a:rPr lang="de-DE" dirty="0"/>
              <a:t> </a:t>
            </a:r>
            <a:r>
              <a:rPr lang="de-DE" dirty="0" err="1"/>
              <a:t>quiame</a:t>
            </a:r>
            <a:r>
              <a:rPr lang="de-DE" dirty="0"/>
              <a:t> </a:t>
            </a:r>
            <a:r>
              <a:rPr lang="de-DE" dirty="0" err="1"/>
              <a:t>velecte</a:t>
            </a:r>
            <a:r>
              <a:rPr lang="de-DE" dirty="0"/>
              <a:t> </a:t>
            </a:r>
            <a:r>
              <a:rPr lang="de-DE" dirty="0" err="1"/>
              <a:t>mporum</a:t>
            </a:r>
            <a:r>
              <a:rPr lang="de-DE" dirty="0"/>
              <a:t> </a:t>
            </a:r>
            <a:r>
              <a:rPr lang="de-DE" dirty="0" err="1"/>
              <a:t>illaborroessi</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a:t>
            </a:r>
            <a:r>
              <a:rPr lang="de-DE" dirty="0"/>
              <a:t> </a:t>
            </a:r>
            <a:r>
              <a:rPr lang="de-DE" dirty="0" err="1"/>
              <a:t>pat</a:t>
            </a:r>
            <a:r>
              <a:rPr lang="de-DE" dirty="0"/>
              <a:t> </a:t>
            </a:r>
            <a:r>
              <a:rPr lang="de-DE" dirty="0" err="1"/>
              <a:t>ulputat</a:t>
            </a:r>
            <a:r>
              <a:rPr lang="de-DE" dirty="0"/>
              <a:t> </a:t>
            </a:r>
            <a:r>
              <a:rPr lang="de-DE" dirty="0" err="1"/>
              <a:t>nim</a:t>
            </a:r>
            <a:r>
              <a:rPr lang="de-DE" dirty="0"/>
              <a:t> </a:t>
            </a:r>
            <a:r>
              <a:rPr lang="de-DE" dirty="0" err="1"/>
              <a:t>iureros</a:t>
            </a:r>
            <a:r>
              <a:rPr lang="de-DE" dirty="0"/>
              <a:t> </a:t>
            </a:r>
            <a:r>
              <a:rPr lang="de-DE" dirty="0" err="1"/>
              <a:t>tionsed</a:t>
            </a:r>
            <a:r>
              <a:rPr lang="de-DE" dirty="0"/>
              <a:t> </a:t>
            </a:r>
            <a:r>
              <a:rPr lang="de-DE" dirty="0" err="1"/>
              <a:t>dolor</a:t>
            </a:r>
            <a:r>
              <a:rPr lang="de-DE" dirty="0"/>
              <a:t> </a:t>
            </a:r>
            <a:r>
              <a:rPr lang="de-DE" dirty="0" err="1"/>
              <a:t>eram</a:t>
            </a:r>
            <a:r>
              <a:rPr lang="de-DE" dirty="0"/>
              <a:t> </a:t>
            </a:r>
            <a:r>
              <a:rPr lang="de-DE" dirty="0" err="1"/>
              <a:t>desomaon</a:t>
            </a:r>
            <a:r>
              <a:rPr lang="de-DE" dirty="0"/>
              <a:t> </a:t>
            </a:r>
            <a:r>
              <a:rPr lang="de-DE" dirty="0" err="1"/>
              <a:t>esate</a:t>
            </a:r>
            <a:r>
              <a:rPr lang="de-DE" dirty="0"/>
              <a:t> in </a:t>
            </a:r>
            <a:r>
              <a:rPr lang="de-DE" dirty="0" err="1"/>
              <a:t>hent</a:t>
            </a:r>
            <a:r>
              <a:rPr lang="de-DE" dirty="0"/>
              <a:t> </a:t>
            </a:r>
            <a:r>
              <a:rPr lang="de-DE" dirty="0" err="1"/>
              <a:t>dunt</a:t>
            </a:r>
            <a:r>
              <a:rPr lang="de-DE" dirty="0"/>
              <a:t> </a:t>
            </a:r>
            <a:r>
              <a:rPr lang="de-DE" dirty="0" err="1"/>
              <a:t>acip</a:t>
            </a:r>
            <a:r>
              <a:rPr lang="de-DE" dirty="0"/>
              <a:t> </a:t>
            </a:r>
            <a:r>
              <a:rPr lang="de-DE" dirty="0" err="1"/>
              <a:t>ea</a:t>
            </a:r>
            <a:r>
              <a:rPr lang="de-DE" dirty="0"/>
              <a:t> </a:t>
            </a:r>
            <a:r>
              <a:rPr lang="de-DE" dirty="0" err="1"/>
              <a:t>facilit</a:t>
            </a:r>
            <a:r>
              <a:rPr lang="de-DE" dirty="0"/>
              <a:t> </a:t>
            </a:r>
            <a:r>
              <a:rPr lang="de-DE" dirty="0" err="1"/>
              <a:t>volobore</a:t>
            </a:r>
            <a:r>
              <a:rPr lang="de-DE" dirty="0"/>
              <a:t> </a:t>
            </a:r>
            <a:r>
              <a:rPr lang="de-DE" dirty="0" err="1"/>
              <a:t>con</a:t>
            </a:r>
            <a:r>
              <a:rPr lang="de-DE" dirty="0"/>
              <a:t> </a:t>
            </a:r>
            <a:r>
              <a:rPr lang="de-DE" dirty="0" err="1"/>
              <a:t>ver</a:t>
            </a:r>
            <a:r>
              <a:rPr lang="de-DE" dirty="0"/>
              <a:t> </a:t>
            </a:r>
            <a:r>
              <a:rPr lang="de-DE" dirty="0" err="1"/>
              <a:t>aut</a:t>
            </a:r>
            <a:r>
              <a:rPr lang="de-DE" dirty="0"/>
              <a:t> </a:t>
            </a:r>
            <a:r>
              <a:rPr lang="de-DE" dirty="0" err="1"/>
              <a:t>ipit</a:t>
            </a:r>
            <a:r>
              <a:rPr lang="de-DE" dirty="0"/>
              <a:t> </a:t>
            </a:r>
            <a:r>
              <a:rPr lang="de-DE" dirty="0" err="1"/>
              <a:t>alitmar</a:t>
            </a:r>
            <a:r>
              <a:rPr lang="de-DE" dirty="0"/>
              <a:t> </a:t>
            </a:r>
            <a:r>
              <a:rPr lang="de-DE" dirty="0" err="1"/>
              <a:t>mintem</a:t>
            </a:r>
            <a:r>
              <a:rPr lang="de-DE" dirty="0"/>
              <a:t> </a:t>
            </a:r>
            <a:r>
              <a:rPr lang="de-DE" dirty="0" err="1"/>
              <a:t>reprati</a:t>
            </a:r>
            <a:r>
              <a:rPr lang="de-DE" dirty="0"/>
              <a:t> </a:t>
            </a:r>
            <a:r>
              <a:rPr lang="de-DE" dirty="0" err="1"/>
              <a:t>onsedis</a:t>
            </a:r>
            <a:r>
              <a:rPr lang="de-DE" dirty="0"/>
              <a:t> </a:t>
            </a:r>
            <a:r>
              <a:rPr lang="de-DE" dirty="0" err="1"/>
              <a:t>aut</a:t>
            </a:r>
            <a:r>
              <a:rPr lang="de-DE" dirty="0"/>
              <a:t> es </a:t>
            </a:r>
            <a:r>
              <a:rPr lang="de-DE" dirty="0" err="1"/>
              <a:t>cus</a:t>
            </a:r>
            <a:r>
              <a:rPr lang="de-DE" dirty="0"/>
              <a:t> </a:t>
            </a:r>
            <a:r>
              <a:rPr lang="de-DE" dirty="0" err="1"/>
              <a:t>ditaese</a:t>
            </a:r>
            <a:r>
              <a:rPr lang="de-DE" dirty="0"/>
              <a:t> </a:t>
            </a:r>
            <a:r>
              <a:rPr lang="de-DE" dirty="0" err="1"/>
              <a:t>ndunt</a:t>
            </a:r>
            <a:r>
              <a:rPr lang="de-DE" dirty="0"/>
              <a:t>, </a:t>
            </a:r>
            <a:r>
              <a:rPr lang="de-DE" dirty="0" err="1"/>
              <a:t>saperiaeras</a:t>
            </a:r>
            <a:r>
              <a:rPr lang="de-DE" dirty="0"/>
              <a:t>. </a:t>
            </a:r>
          </a:p>
        </p:txBody>
      </p:sp>
    </p:spTree>
    <p:extLst>
      <p:ext uri="{BB962C8B-B14F-4D97-AF65-F5344CB8AC3E}">
        <p14:creationId xmlns:p14="http://schemas.microsoft.com/office/powerpoint/2010/main" val="250943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tertitel,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6521D598-7CC6-EC48-89B2-08F684AE7C63}"/>
              </a:ext>
            </a:extLst>
          </p:cNvPr>
          <p:cNvSpPr>
            <a:spLocks noGrp="1"/>
          </p:cNvSpPr>
          <p:nvPr>
            <p:ph type="pic" sz="quarter" idx="10"/>
          </p:nvPr>
        </p:nvSpPr>
        <p:spPr>
          <a:xfrm>
            <a:off x="1042988" y="2066924"/>
            <a:ext cx="7058025" cy="2844801"/>
          </a:xfrm>
          <a:prstGeom prst="rect">
            <a:avLst/>
          </a:prstGeom>
        </p:spPr>
        <p:txBody>
          <a:bodyPr/>
          <a:lstStyle/>
          <a:p>
            <a:pPr lvl="0"/>
            <a:endParaRPr lang="de-DE" noProof="0" dirty="0"/>
          </a:p>
        </p:txBody>
      </p:sp>
      <p:sp>
        <p:nvSpPr>
          <p:cNvPr id="6" name="Textplatzhalter 4">
            <a:extLst>
              <a:ext uri="{FF2B5EF4-FFF2-40B4-BE49-F238E27FC236}">
                <a16:creationId xmlns:a16="http://schemas.microsoft.com/office/drawing/2014/main" id="{F24BC259-F8B0-7440-B527-03E99CF28199}"/>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r>
              <a:rPr lang="de-DE" dirty="0"/>
              <a:t> </a:t>
            </a:r>
          </a:p>
        </p:txBody>
      </p:sp>
      <p:sp>
        <p:nvSpPr>
          <p:cNvPr id="4" name="Textplatzhalter 3">
            <a:extLst>
              <a:ext uri="{FF2B5EF4-FFF2-40B4-BE49-F238E27FC236}">
                <a16:creationId xmlns:a16="http://schemas.microsoft.com/office/drawing/2014/main" id="{48F2206D-4F27-714A-8966-019CC413E87C}"/>
              </a:ext>
            </a:extLst>
          </p:cNvPr>
          <p:cNvSpPr>
            <a:spLocks noGrp="1"/>
          </p:cNvSpPr>
          <p:nvPr>
            <p:ph type="body" sz="quarter" idx="13" hasCustomPrompt="1"/>
          </p:nvPr>
        </p:nvSpPr>
        <p:spPr>
          <a:xfrm>
            <a:off x="1042988" y="1247775"/>
            <a:ext cx="7058025" cy="357188"/>
          </a:xfrm>
          <a:prstGeom prst="rect">
            <a:avLst/>
          </a:prstGeom>
        </p:spPr>
        <p:txBody>
          <a:bodyPr lIns="0" tIns="0" rIns="0" bIns="0"/>
          <a:lstStyle>
            <a:lvl1pPr>
              <a:lnSpc>
                <a:spcPts val="2600"/>
              </a:lnSpc>
              <a:spcBef>
                <a:spcPts val="0"/>
              </a:spcBef>
              <a:defRPr sz="2000"/>
            </a:lvl1pPr>
            <a:lvl2pPr>
              <a:lnSpc>
                <a:spcPts val="2600"/>
              </a:lnSpc>
              <a:spcBef>
                <a:spcPts val="0"/>
              </a:spcBef>
              <a:defRPr sz="2000"/>
            </a:lvl2pPr>
            <a:lvl3pPr>
              <a:lnSpc>
                <a:spcPts val="2600"/>
              </a:lnSpc>
              <a:spcBef>
                <a:spcPts val="0"/>
              </a:spcBef>
              <a:defRPr sz="2000"/>
            </a:lvl3pPr>
            <a:lvl4pPr>
              <a:lnSpc>
                <a:spcPts val="2600"/>
              </a:lnSpc>
              <a:spcBef>
                <a:spcPts val="0"/>
              </a:spcBef>
              <a:defRPr sz="2000"/>
            </a:lvl4pPr>
            <a:lvl5pPr>
              <a:lnSpc>
                <a:spcPts val="2600"/>
              </a:lnSpc>
              <a:spcBef>
                <a:spcPts val="0"/>
              </a:spcBef>
              <a:defRPr sz="2000"/>
            </a:lvl5pPr>
          </a:lstStyle>
          <a:p>
            <a:pPr lvl="0"/>
            <a:r>
              <a:rPr lang="de-DE" dirty="0"/>
              <a:t>Untertitel: Arial Narrow, Regular, 20pt</a:t>
            </a:r>
          </a:p>
        </p:txBody>
      </p:sp>
      <p:sp>
        <p:nvSpPr>
          <p:cNvPr id="2" name="Foliennummernplatzhalter 1">
            <a:extLst>
              <a:ext uri="{FF2B5EF4-FFF2-40B4-BE49-F238E27FC236}">
                <a16:creationId xmlns:a16="http://schemas.microsoft.com/office/drawing/2014/main" id="{DD5223C4-A50E-482B-9770-5306A18671D9}"/>
              </a:ext>
            </a:extLst>
          </p:cNvPr>
          <p:cNvSpPr>
            <a:spLocks noGrp="1"/>
          </p:cNvSpPr>
          <p:nvPr>
            <p:ph type="sldNum" sz="quarter" idx="14"/>
          </p:nvPr>
        </p:nvSpPr>
        <p:spPr>
          <a:xfrm>
            <a:off x="7006196" y="224091"/>
            <a:ext cx="1540204" cy="274637"/>
          </a:xfrm>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28461431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Diagramm">
    <p:spTree>
      <p:nvGrpSpPr>
        <p:cNvPr id="1" name=""/>
        <p:cNvGrpSpPr/>
        <p:nvPr/>
      </p:nvGrpSpPr>
      <p:grpSpPr>
        <a:xfrm>
          <a:off x="0" y="0"/>
          <a:ext cx="0" cy="0"/>
          <a:chOff x="0" y="0"/>
          <a:chExt cx="0" cy="0"/>
        </a:xfrm>
      </p:grpSpPr>
      <p:sp>
        <p:nvSpPr>
          <p:cNvPr id="9" name="Textplatzhalter 4">
            <a:extLst>
              <a:ext uri="{FF2B5EF4-FFF2-40B4-BE49-F238E27FC236}">
                <a16:creationId xmlns:a16="http://schemas.microsoft.com/office/drawing/2014/main" id="{753E7E1E-7E2B-E542-A0EB-F79C225EBD83}"/>
              </a:ext>
            </a:extLst>
          </p:cNvPr>
          <p:cNvSpPr>
            <a:spLocks noGrp="1"/>
          </p:cNvSpPr>
          <p:nvPr>
            <p:ph type="body" sz="quarter" idx="11" hasCustomPrompt="1"/>
          </p:nvPr>
        </p:nvSpPr>
        <p:spPr>
          <a:xfrm>
            <a:off x="1042988" y="853200"/>
            <a:ext cx="7058025" cy="360362"/>
          </a:xfrm>
          <a:prstGeom prst="rect">
            <a:avLst/>
          </a:prstGeom>
        </p:spPr>
        <p:txBody>
          <a:bodyPr lIns="0" tIns="0" rIns="0" bIns="0"/>
          <a:lstStyle/>
          <a:p>
            <a:pPr lvl="0"/>
            <a:r>
              <a:rPr lang="de-DE" dirty="0"/>
              <a:t>Titel: Arial Narrow, Regular, 26 </a:t>
            </a:r>
            <a:r>
              <a:rPr lang="de-DE" dirty="0" err="1"/>
              <a:t>pt</a:t>
            </a:r>
            <a:endParaRPr lang="de-DE" dirty="0"/>
          </a:p>
        </p:txBody>
      </p:sp>
      <p:sp>
        <p:nvSpPr>
          <p:cNvPr id="10" name="Diagrammplatzhalter 9">
            <a:extLst>
              <a:ext uri="{FF2B5EF4-FFF2-40B4-BE49-F238E27FC236}">
                <a16:creationId xmlns:a16="http://schemas.microsoft.com/office/drawing/2014/main" id="{1FCAEACB-FE81-344E-B884-3DC35B32C8BD}"/>
              </a:ext>
            </a:extLst>
          </p:cNvPr>
          <p:cNvSpPr>
            <a:spLocks noGrp="1"/>
          </p:cNvSpPr>
          <p:nvPr>
            <p:ph type="chart" sz="quarter" idx="12"/>
          </p:nvPr>
        </p:nvSpPr>
        <p:spPr>
          <a:xfrm>
            <a:off x="1042988" y="2066924"/>
            <a:ext cx="7058025" cy="2844801"/>
          </a:xfrm>
          <a:prstGeom prst="rect">
            <a:avLst/>
          </a:prstGeom>
        </p:spPr>
        <p:txBody>
          <a:bodyPr/>
          <a:lstStyle/>
          <a:p>
            <a:endParaRPr lang="de-DE"/>
          </a:p>
        </p:txBody>
      </p:sp>
      <p:sp>
        <p:nvSpPr>
          <p:cNvPr id="2" name="Foliennummernplatzhalter 1">
            <a:extLst>
              <a:ext uri="{FF2B5EF4-FFF2-40B4-BE49-F238E27FC236}">
                <a16:creationId xmlns:a16="http://schemas.microsoft.com/office/drawing/2014/main" id="{A5498010-BE0E-4AA3-8968-8D74F8901D14}"/>
              </a:ext>
            </a:extLst>
          </p:cNvPr>
          <p:cNvSpPr>
            <a:spLocks noGrp="1"/>
          </p:cNvSpPr>
          <p:nvPr>
            <p:ph type="sldNum" sz="quarter" idx="13"/>
          </p:nvPr>
        </p:nvSpPr>
        <p:spPr/>
        <p:txBody>
          <a:bodyPr/>
          <a:lstStyle/>
          <a:p>
            <a:fld id="{DE1226C2-F133-44DF-AAED-DC1E350BCD78}" type="slidenum">
              <a:rPr lang="de-CH" smtClean="0"/>
              <a:t>‹Nr.›</a:t>
            </a:fld>
            <a:endParaRPr lang="de-CH" dirty="0"/>
          </a:p>
        </p:txBody>
      </p:sp>
    </p:spTree>
    <p:extLst>
      <p:ext uri="{BB962C8B-B14F-4D97-AF65-F5344CB8AC3E}">
        <p14:creationId xmlns:p14="http://schemas.microsoft.com/office/powerpoint/2010/main" val="212671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5498010-BE0E-4AA3-8968-8D74F8901D14}"/>
              </a:ext>
            </a:extLst>
          </p:cNvPr>
          <p:cNvSpPr>
            <a:spLocks noGrp="1"/>
          </p:cNvSpPr>
          <p:nvPr>
            <p:ph type="sldNum" sz="quarter" idx="13"/>
          </p:nvPr>
        </p:nvSpPr>
        <p:spPr/>
        <p:txBody>
          <a:bodyPr/>
          <a:lstStyle/>
          <a:p>
            <a:fld id="{DE1226C2-F133-44DF-AAED-DC1E350BCD78}" type="slidenum">
              <a:rPr lang="de-CH" smtClean="0"/>
              <a:t>‹Nr.›</a:t>
            </a:fld>
            <a:endParaRPr lang="de-CH" dirty="0"/>
          </a:p>
        </p:txBody>
      </p:sp>
      <p:sp>
        <p:nvSpPr>
          <p:cNvPr id="5" name="Medienplatzhalter 4">
            <a:extLst>
              <a:ext uri="{FF2B5EF4-FFF2-40B4-BE49-F238E27FC236}">
                <a16:creationId xmlns:a16="http://schemas.microsoft.com/office/drawing/2014/main" id="{EDE19987-B277-A74B-9199-7D4908E9B892}"/>
              </a:ext>
            </a:extLst>
          </p:cNvPr>
          <p:cNvSpPr>
            <a:spLocks noGrp="1"/>
          </p:cNvSpPr>
          <p:nvPr>
            <p:ph type="media" sz="quarter" idx="14"/>
          </p:nvPr>
        </p:nvSpPr>
        <p:spPr>
          <a:xfrm>
            <a:off x="645206" y="827087"/>
            <a:ext cx="7995557" cy="3977141"/>
          </a:xfrm>
          <a:prstGeom prst="rect">
            <a:avLst/>
          </a:prstGeom>
        </p:spPr>
        <p:txBody>
          <a:bodyPr/>
          <a:lstStyle/>
          <a:p>
            <a:endParaRPr lang="de-DE" dirty="0"/>
          </a:p>
        </p:txBody>
      </p:sp>
    </p:spTree>
    <p:extLst>
      <p:ext uri="{BB962C8B-B14F-4D97-AF65-F5344CB8AC3E}">
        <p14:creationId xmlns:p14="http://schemas.microsoft.com/office/powerpoint/2010/main" val="3582122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2.png"/><Relationship Id="rId2" Type="http://schemas.openxmlformats.org/officeDocument/2006/relationships/slideLayout" Target="../slideLayouts/slideLayout5.xml"/><Relationship Id="rId16"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3.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49FADB86-0C3C-7C46-9514-661AF24791EA}"/>
              </a:ext>
            </a:extLst>
          </p:cNvPr>
          <p:cNvSpPr>
            <a:spLocks noChangeArrowheads="1"/>
          </p:cNvSpPr>
          <p:nvPr userDrawn="1"/>
        </p:nvSpPr>
        <p:spPr bwMode="auto">
          <a:xfrm>
            <a:off x="0" y="2066925"/>
            <a:ext cx="9144000" cy="2429449"/>
          </a:xfrm>
          <a:prstGeom prst="rect">
            <a:avLst/>
          </a:prstGeom>
          <a:solidFill>
            <a:srgbClr val="0070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600">
                <a:solidFill>
                  <a:schemeClr val="tx1"/>
                </a:solidFill>
                <a:latin typeface="Arial Narrow" panose="020B0604020202020204" pitchFamily="34" charset="0"/>
                <a:ea typeface="ＭＳ Ｐゴシック" panose="020B0600070205080204" pitchFamily="34" charset="-128"/>
              </a:defRPr>
            </a:lvl1pPr>
            <a:lvl2pPr marL="742950" indent="-285750" eaLnBrk="0" hangingPunct="0">
              <a:defRPr sz="2600">
                <a:solidFill>
                  <a:schemeClr val="tx1"/>
                </a:solidFill>
                <a:latin typeface="Arial Narrow" panose="020B0604020202020204" pitchFamily="34" charset="0"/>
                <a:ea typeface="ＭＳ Ｐゴシック" panose="020B0600070205080204" pitchFamily="34" charset="-128"/>
              </a:defRPr>
            </a:lvl2pPr>
            <a:lvl3pPr marL="1143000" indent="-228600" eaLnBrk="0" hangingPunct="0">
              <a:defRPr sz="2600">
                <a:solidFill>
                  <a:schemeClr val="tx1"/>
                </a:solidFill>
                <a:latin typeface="Arial Narrow" panose="020B0604020202020204" pitchFamily="34" charset="0"/>
                <a:ea typeface="ＭＳ Ｐゴシック" panose="020B0600070205080204" pitchFamily="34" charset="-128"/>
              </a:defRPr>
            </a:lvl3pPr>
            <a:lvl4pPr marL="1600200" indent="-228600" eaLnBrk="0" hangingPunct="0">
              <a:defRPr sz="2600">
                <a:solidFill>
                  <a:schemeClr val="tx1"/>
                </a:solidFill>
                <a:latin typeface="Arial Narrow" panose="020B0604020202020204" pitchFamily="34" charset="0"/>
                <a:ea typeface="ＭＳ Ｐゴシック" panose="020B0600070205080204" pitchFamily="34" charset="-128"/>
              </a:defRPr>
            </a:lvl4pPr>
            <a:lvl5pPr marL="2057400" indent="-228600" eaLnBrk="0" hangingPunct="0">
              <a:defRPr sz="26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9pPr>
          </a:lstStyle>
          <a:p>
            <a:pPr eaLnBrk="1" hangingPunct="1">
              <a:defRPr/>
            </a:pPr>
            <a:endParaRPr lang="de-DE" altLang="de-DE"/>
          </a:p>
        </p:txBody>
      </p:sp>
      <p:pic>
        <p:nvPicPr>
          <p:cNvPr id="4" name="Grafik 3">
            <a:extLst>
              <a:ext uri="{FF2B5EF4-FFF2-40B4-BE49-F238E27FC236}">
                <a16:creationId xmlns:a16="http://schemas.microsoft.com/office/drawing/2014/main" id="{481C8E6F-E5AC-2944-B4FD-B9A0400C30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034" y="545273"/>
            <a:ext cx="2191416" cy="438283"/>
          </a:xfrm>
          <a:prstGeom prst="rect">
            <a:avLst/>
          </a:prstGeom>
        </p:spPr>
      </p:pic>
    </p:spTree>
    <p:extLst>
      <p:ext uri="{BB962C8B-B14F-4D97-AF65-F5344CB8AC3E}">
        <p14:creationId xmlns:p14="http://schemas.microsoft.com/office/powerpoint/2010/main" val="3289602679"/>
      </p:ext>
    </p:extLst>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userDrawn="1">
          <p15:clr>
            <a:srgbClr val="F26B43"/>
          </p15:clr>
        </p15:guide>
        <p15:guide id="2" orient="horz" pos="146" userDrawn="1">
          <p15:clr>
            <a:srgbClr val="F26B43"/>
          </p15:clr>
        </p15:guide>
        <p15:guide id="3" orient="horz" pos="577" userDrawn="1">
          <p15:clr>
            <a:srgbClr val="F26B43"/>
          </p15:clr>
        </p15:guide>
        <p15:guide id="5" orient="horz" pos="940" userDrawn="1">
          <p15:clr>
            <a:srgbClr val="F26B43"/>
          </p15:clr>
        </p15:guide>
        <p15:guide id="8" orient="horz" pos="1302" userDrawn="1">
          <p15:clr>
            <a:srgbClr val="F26B43"/>
          </p15:clr>
        </p15:guide>
        <p15:guide id="12" pos="2812" userDrawn="1">
          <p15:clr>
            <a:srgbClr val="F26B43"/>
          </p15:clr>
        </p15:guide>
        <p15:guide id="13" pos="2948" userDrawn="1">
          <p15:clr>
            <a:srgbClr val="F26B43"/>
          </p15:clr>
        </p15:guide>
        <p15:guide id="14" pos="5103" userDrawn="1">
          <p15:clr>
            <a:srgbClr val="F26B43"/>
          </p15:clr>
        </p15:guide>
        <p15:guide id="15" pos="5443" userDrawn="1">
          <p15:clr>
            <a:srgbClr val="F26B43"/>
          </p15:clr>
        </p15:guide>
        <p15:guide id="16" orient="horz" pos="3094" userDrawn="1">
          <p15:clr>
            <a:srgbClr val="F26B43"/>
          </p15:clr>
        </p15:guide>
        <p15:guide id="17" pos="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49FADB86-0C3C-7C46-9514-661AF24791EA}"/>
              </a:ext>
            </a:extLst>
          </p:cNvPr>
          <p:cNvSpPr>
            <a:spLocks noChangeArrowheads="1"/>
          </p:cNvSpPr>
          <p:nvPr userDrawn="1"/>
        </p:nvSpPr>
        <p:spPr bwMode="auto">
          <a:xfrm>
            <a:off x="0" y="915988"/>
            <a:ext cx="9144000" cy="4227511"/>
          </a:xfrm>
          <a:prstGeom prst="rect">
            <a:avLst/>
          </a:prstGeom>
          <a:solidFill>
            <a:srgbClr val="0070B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600">
                <a:solidFill>
                  <a:schemeClr val="tx1"/>
                </a:solidFill>
                <a:latin typeface="Arial Narrow" panose="020B0604020202020204" pitchFamily="34" charset="0"/>
                <a:ea typeface="ＭＳ Ｐゴシック" panose="020B0600070205080204" pitchFamily="34" charset="-128"/>
              </a:defRPr>
            </a:lvl1pPr>
            <a:lvl2pPr marL="742950" indent="-285750" eaLnBrk="0" hangingPunct="0">
              <a:defRPr sz="2600">
                <a:solidFill>
                  <a:schemeClr val="tx1"/>
                </a:solidFill>
                <a:latin typeface="Arial Narrow" panose="020B0604020202020204" pitchFamily="34" charset="0"/>
                <a:ea typeface="ＭＳ Ｐゴシック" panose="020B0600070205080204" pitchFamily="34" charset="-128"/>
              </a:defRPr>
            </a:lvl2pPr>
            <a:lvl3pPr marL="1143000" indent="-228600" eaLnBrk="0" hangingPunct="0">
              <a:defRPr sz="2600">
                <a:solidFill>
                  <a:schemeClr val="tx1"/>
                </a:solidFill>
                <a:latin typeface="Arial Narrow" panose="020B0604020202020204" pitchFamily="34" charset="0"/>
                <a:ea typeface="ＭＳ Ｐゴシック" panose="020B0600070205080204" pitchFamily="34" charset="-128"/>
              </a:defRPr>
            </a:lvl3pPr>
            <a:lvl4pPr marL="1600200" indent="-228600" eaLnBrk="0" hangingPunct="0">
              <a:defRPr sz="2600">
                <a:solidFill>
                  <a:schemeClr val="tx1"/>
                </a:solidFill>
                <a:latin typeface="Arial Narrow" panose="020B0604020202020204" pitchFamily="34" charset="0"/>
                <a:ea typeface="ＭＳ Ｐゴシック" panose="020B0600070205080204" pitchFamily="34" charset="-128"/>
              </a:defRPr>
            </a:lvl4pPr>
            <a:lvl5pPr marL="2057400" indent="-228600" eaLnBrk="0" hangingPunct="0">
              <a:defRPr sz="26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9pPr>
          </a:lstStyle>
          <a:p>
            <a:pPr eaLnBrk="1" hangingPunct="1">
              <a:defRPr/>
            </a:pPr>
            <a:endParaRPr lang="de-DE" altLang="de-DE"/>
          </a:p>
        </p:txBody>
      </p:sp>
      <p:pic>
        <p:nvPicPr>
          <p:cNvPr id="6" name="Grafik 5">
            <a:extLst>
              <a:ext uri="{FF2B5EF4-FFF2-40B4-BE49-F238E27FC236}">
                <a16:creationId xmlns:a16="http://schemas.microsoft.com/office/drawing/2014/main" id="{28A01E52-A9C5-A745-8343-8B9507CD684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106334" y="204055"/>
            <a:ext cx="994678" cy="527466"/>
          </a:xfrm>
          <a:prstGeom prst="rect">
            <a:avLst/>
          </a:prstGeom>
        </p:spPr>
      </p:pic>
      <p:pic>
        <p:nvPicPr>
          <p:cNvPr id="8" name="Grafik 7">
            <a:extLst>
              <a:ext uri="{FF2B5EF4-FFF2-40B4-BE49-F238E27FC236}">
                <a16:creationId xmlns:a16="http://schemas.microsoft.com/office/drawing/2014/main" id="{F1713852-5CED-7148-93E5-0D78358EAD7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5546" y="234951"/>
            <a:ext cx="1095779" cy="219156"/>
          </a:xfrm>
          <a:prstGeom prst="rect">
            <a:avLst/>
          </a:prstGeom>
        </p:spPr>
      </p:pic>
    </p:spTree>
    <p:extLst>
      <p:ext uri="{BB962C8B-B14F-4D97-AF65-F5344CB8AC3E}">
        <p14:creationId xmlns:p14="http://schemas.microsoft.com/office/powerpoint/2010/main" val="713639796"/>
      </p:ext>
    </p:extLst>
  </p:cSld>
  <p:clrMap bg1="lt1" tx1="dk1" bg2="lt2" tx2="dk2" accent1="accent1" accent2="accent2" accent3="accent3" accent4="accent4" accent5="accent5" accent6="accent6" hlink="hlink" folHlink="folHlink"/>
  <p:sldLayoutIdLst>
    <p:sldLayoutId id="2147483783" r:id="rId1"/>
    <p:sldLayoutId id="2147483800" r:id="rId2"/>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userDrawn="1">
          <p15:clr>
            <a:srgbClr val="F26B43"/>
          </p15:clr>
        </p15:guide>
        <p15:guide id="2" orient="horz" pos="146" userDrawn="1">
          <p15:clr>
            <a:srgbClr val="F26B43"/>
          </p15:clr>
        </p15:guide>
        <p15:guide id="3" orient="horz" pos="577" userDrawn="1">
          <p15:clr>
            <a:srgbClr val="F26B43"/>
          </p15:clr>
        </p15:guide>
        <p15:guide id="5" orient="horz" pos="940" userDrawn="1">
          <p15:clr>
            <a:srgbClr val="F26B43"/>
          </p15:clr>
        </p15:guide>
        <p15:guide id="8" orient="horz" pos="1302" userDrawn="1">
          <p15:clr>
            <a:srgbClr val="F26B43"/>
          </p15:clr>
        </p15:guide>
        <p15:guide id="12" pos="2812" userDrawn="1">
          <p15:clr>
            <a:srgbClr val="F26B43"/>
          </p15:clr>
        </p15:guide>
        <p15:guide id="13" pos="2948" userDrawn="1">
          <p15:clr>
            <a:srgbClr val="F26B43"/>
          </p15:clr>
        </p15:guide>
        <p15:guide id="14" pos="5103" userDrawn="1">
          <p15:clr>
            <a:srgbClr val="F26B43"/>
          </p15:clr>
        </p15:guide>
        <p15:guide id="15" pos="5443" userDrawn="1">
          <p15:clr>
            <a:srgbClr val="F26B43"/>
          </p15:clr>
        </p15:guide>
        <p15:guide id="16" orient="horz" pos="3094" userDrawn="1">
          <p15:clr>
            <a:srgbClr val="F26B43"/>
          </p15:clr>
        </p15:guide>
        <p15:guide id="17" pos="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B7E49CB-C156-C940-8B1B-FD86085114BB}"/>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23786" t="20212" r="930" b="4504"/>
          <a:stretch/>
        </p:blipFill>
        <p:spPr>
          <a:xfrm flipV="1">
            <a:off x="4612328" y="0"/>
            <a:ext cx="4531672" cy="5143500"/>
          </a:xfrm>
          <a:prstGeom prst="rect">
            <a:avLst/>
          </a:prstGeom>
        </p:spPr>
      </p:pic>
      <p:sp>
        <p:nvSpPr>
          <p:cNvPr id="3" name="Foliennummernplatzhalter 1">
            <a:extLst>
              <a:ext uri="{FF2B5EF4-FFF2-40B4-BE49-F238E27FC236}">
                <a16:creationId xmlns:a16="http://schemas.microsoft.com/office/drawing/2014/main" id="{A6453FE4-F7BF-4ECE-A2ED-822910932274}"/>
              </a:ext>
            </a:extLst>
          </p:cNvPr>
          <p:cNvSpPr>
            <a:spLocks noGrp="1"/>
          </p:cNvSpPr>
          <p:nvPr>
            <p:ph type="sldNum" sz="quarter" idx="4"/>
          </p:nvPr>
        </p:nvSpPr>
        <p:spPr>
          <a:xfrm>
            <a:off x="8101013" y="224091"/>
            <a:ext cx="5397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1226C2-F133-44DF-AAED-DC1E350BCD78}" type="slidenum">
              <a:rPr lang="de-CH" smtClean="0"/>
              <a:t>‹Nr.›</a:t>
            </a:fld>
            <a:endParaRPr lang="de-CH" dirty="0"/>
          </a:p>
        </p:txBody>
      </p:sp>
      <p:pic>
        <p:nvPicPr>
          <p:cNvPr id="4" name="Grafik 3">
            <a:extLst>
              <a:ext uri="{FF2B5EF4-FFF2-40B4-BE49-F238E27FC236}">
                <a16:creationId xmlns:a16="http://schemas.microsoft.com/office/drawing/2014/main" id="{BD12559B-2930-4332-838D-5E2C8A4C8765}"/>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7106334" y="204055"/>
            <a:ext cx="994678" cy="527466"/>
          </a:xfrm>
          <a:prstGeom prst="rect">
            <a:avLst/>
          </a:prstGeom>
        </p:spPr>
      </p:pic>
      <p:pic>
        <p:nvPicPr>
          <p:cNvPr id="6" name="Grafik 5">
            <a:extLst>
              <a:ext uri="{FF2B5EF4-FFF2-40B4-BE49-F238E27FC236}">
                <a16:creationId xmlns:a16="http://schemas.microsoft.com/office/drawing/2014/main" id="{9C812A7C-6032-AA40-8EC9-FC343C20DE4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15546" y="234951"/>
            <a:ext cx="1095779" cy="219156"/>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98" r:id="rId3"/>
    <p:sldLayoutId id="2147483761" r:id="rId4"/>
    <p:sldLayoutId id="2147483773" r:id="rId5"/>
    <p:sldLayoutId id="2147483799" r:id="rId6"/>
    <p:sldLayoutId id="2147483776" r:id="rId7"/>
    <p:sldLayoutId id="2147483764" r:id="rId8"/>
    <p:sldLayoutId id="2147483765" r:id="rId9"/>
    <p:sldLayoutId id="2147483763" r:id="rId10"/>
    <p:sldLayoutId id="2147483777" r:id="rId11"/>
    <p:sldLayoutId id="2147483778" r:id="rId12"/>
    <p:sldLayoutId id="2147483779" r:id="rId13"/>
    <p:sldLayoutId id="2147483780" r:id="rId14"/>
  </p:sldLayoutIdLst>
  <p:hf hdr="0" ftr="0" dt="0"/>
  <p:txStyles>
    <p:titleStyle>
      <a:lvl1pPr algn="l" rtl="0" eaLnBrk="0" fontAlgn="base" hangingPunct="0">
        <a:spcBef>
          <a:spcPct val="0"/>
        </a:spcBef>
        <a:spcAft>
          <a:spcPct val="0"/>
        </a:spcAft>
        <a:defRPr sz="3300">
          <a:solidFill>
            <a:schemeClr val="tx1"/>
          </a:solidFill>
          <a:latin typeface="+mj-lt"/>
          <a:ea typeface="ＭＳ Ｐゴシック" charset="0"/>
          <a:cs typeface="+mj-cs"/>
        </a:defRPr>
      </a:lvl1pPr>
      <a:lvl2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2pPr>
      <a:lvl3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3pPr>
      <a:lvl4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4pPr>
      <a:lvl5pPr algn="l" rtl="0" eaLnBrk="0" fontAlgn="base" hangingPunct="0">
        <a:spcBef>
          <a:spcPct val="0"/>
        </a:spcBef>
        <a:spcAft>
          <a:spcPct val="0"/>
        </a:spcAft>
        <a:defRPr sz="3300">
          <a:solidFill>
            <a:schemeClr val="tx1"/>
          </a:solidFill>
          <a:latin typeface="Arial Narrow" pitchFamily="34" charset="0"/>
          <a:ea typeface="ＭＳ Ｐゴシック" charset="0"/>
          <a:cs typeface="Arial" charset="0"/>
        </a:defRPr>
      </a:lvl5pPr>
      <a:lvl6pPr marL="457200" algn="l" rtl="0" eaLnBrk="1" fontAlgn="base" hangingPunct="1">
        <a:spcBef>
          <a:spcPct val="0"/>
        </a:spcBef>
        <a:spcAft>
          <a:spcPct val="0"/>
        </a:spcAft>
        <a:defRPr sz="3300">
          <a:solidFill>
            <a:schemeClr val="tx2"/>
          </a:solidFill>
          <a:latin typeface="Arial Narrow" pitchFamily="34" charset="0"/>
          <a:cs typeface="Arial" charset="0"/>
        </a:defRPr>
      </a:lvl6pPr>
      <a:lvl7pPr marL="914400" algn="l" rtl="0" eaLnBrk="1" fontAlgn="base" hangingPunct="1">
        <a:spcBef>
          <a:spcPct val="0"/>
        </a:spcBef>
        <a:spcAft>
          <a:spcPct val="0"/>
        </a:spcAft>
        <a:defRPr sz="3300">
          <a:solidFill>
            <a:schemeClr val="tx2"/>
          </a:solidFill>
          <a:latin typeface="Arial Narrow" pitchFamily="34" charset="0"/>
          <a:cs typeface="Arial" charset="0"/>
        </a:defRPr>
      </a:lvl7pPr>
      <a:lvl8pPr marL="1371600" algn="l" rtl="0" eaLnBrk="1" fontAlgn="base" hangingPunct="1">
        <a:spcBef>
          <a:spcPct val="0"/>
        </a:spcBef>
        <a:spcAft>
          <a:spcPct val="0"/>
        </a:spcAft>
        <a:defRPr sz="3300">
          <a:solidFill>
            <a:schemeClr val="tx2"/>
          </a:solidFill>
          <a:latin typeface="Arial Narrow" pitchFamily="34" charset="0"/>
          <a:cs typeface="Arial" charset="0"/>
        </a:defRPr>
      </a:lvl8pPr>
      <a:lvl9pPr marL="1828800" algn="l" rtl="0" eaLnBrk="1" fontAlgn="base" hangingPunct="1">
        <a:spcBef>
          <a:spcPct val="0"/>
        </a:spcBef>
        <a:spcAft>
          <a:spcPct val="0"/>
        </a:spcAft>
        <a:defRPr sz="3300">
          <a:solidFill>
            <a:schemeClr val="tx2"/>
          </a:solidFill>
          <a:latin typeface="Arial Narrow" pitchFamily="34" charset="0"/>
          <a:cs typeface="Arial" charset="0"/>
        </a:defRPr>
      </a:lvl9pPr>
    </p:titleStyle>
    <p:bodyStyle>
      <a:lvl1pPr marL="342900" indent="-342900" algn="l" rtl="0" eaLnBrk="0" fontAlgn="base" hangingPunct="0">
        <a:lnSpc>
          <a:spcPts val="3200"/>
        </a:lnSpc>
        <a:spcBef>
          <a:spcPts val="1600"/>
        </a:spcBef>
        <a:spcAft>
          <a:spcPct val="0"/>
        </a:spcAft>
        <a:defRPr sz="2600">
          <a:solidFill>
            <a:schemeClr val="tx1"/>
          </a:solidFill>
          <a:latin typeface="+mn-lt"/>
          <a:ea typeface="ＭＳ Ｐゴシック" charset="0"/>
          <a:cs typeface="+mn-cs"/>
        </a:defRPr>
      </a:lvl1pPr>
      <a:lvl2pPr marL="355600" indent="-3540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2pPr>
      <a:lvl3pPr marL="723900" indent="-3667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3pPr>
      <a:lvl4pPr marL="1068388" indent="-342900"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4pPr>
      <a:lvl5pPr marL="1449388" indent="-379413" algn="l" rtl="0" eaLnBrk="0" fontAlgn="base" hangingPunct="0">
        <a:lnSpc>
          <a:spcPts val="3200"/>
        </a:lnSpc>
        <a:spcBef>
          <a:spcPts val="1600"/>
        </a:spcBef>
        <a:spcAft>
          <a:spcPct val="0"/>
        </a:spcAft>
        <a:buFont typeface="Wingdings" pitchFamily="2" charset="2"/>
        <a:buChar char="§"/>
        <a:defRPr sz="2600">
          <a:solidFill>
            <a:schemeClr val="tx1"/>
          </a:solidFill>
          <a:latin typeface="+mn-lt"/>
          <a:ea typeface="Arial" charset="0"/>
          <a:cs typeface="+mn-cs"/>
        </a:defRPr>
      </a:lvl5pPr>
      <a:lvl6pPr marL="18970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6pPr>
      <a:lvl7pPr marL="23542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7pPr>
      <a:lvl8pPr marL="28114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8pPr>
      <a:lvl9pPr marL="32686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userDrawn="1">
          <p15:clr>
            <a:srgbClr val="F26B43"/>
          </p15:clr>
        </p15:guide>
        <p15:guide id="2" orient="horz" pos="146" userDrawn="1">
          <p15:clr>
            <a:srgbClr val="F26B43"/>
          </p15:clr>
        </p15:guide>
        <p15:guide id="3" orient="horz" pos="577" userDrawn="1">
          <p15:clr>
            <a:srgbClr val="F26B43"/>
          </p15:clr>
        </p15:guide>
        <p15:guide id="5" orient="horz" pos="940" userDrawn="1">
          <p15:clr>
            <a:srgbClr val="F26B43"/>
          </p15:clr>
        </p15:guide>
        <p15:guide id="6" orient="horz" pos="1302" userDrawn="1">
          <p15:clr>
            <a:srgbClr val="F26B43"/>
          </p15:clr>
        </p15:guide>
        <p15:guide id="11" pos="2812" userDrawn="1">
          <p15:clr>
            <a:srgbClr val="F26B43"/>
          </p15:clr>
        </p15:guide>
        <p15:guide id="12" pos="2948" userDrawn="1">
          <p15:clr>
            <a:srgbClr val="F26B43"/>
          </p15:clr>
        </p15:guide>
        <p15:guide id="13" pos="5103" userDrawn="1">
          <p15:clr>
            <a:srgbClr val="F26B43"/>
          </p15:clr>
        </p15:guide>
        <p15:guide id="14" pos="5443" userDrawn="1">
          <p15:clr>
            <a:srgbClr val="F26B43"/>
          </p15:clr>
        </p15:guide>
        <p15:guide id="15" orient="horz" pos="3094" userDrawn="1">
          <p15:clr>
            <a:srgbClr val="F26B43"/>
          </p15:clr>
        </p15:guide>
        <p15:guide id="16" orient="horz" pos="2074" userDrawn="1">
          <p15:clr>
            <a:srgbClr val="F26B43"/>
          </p15:clr>
        </p15:guide>
        <p15:guide id="17" orient="horz" pos="19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49FADB86-0C3C-7C46-9514-661AF24791EA}"/>
              </a:ext>
            </a:extLst>
          </p:cNvPr>
          <p:cNvSpPr>
            <a:spLocks noChangeArrowheads="1"/>
          </p:cNvSpPr>
          <p:nvPr userDrawn="1"/>
        </p:nvSpPr>
        <p:spPr bwMode="auto">
          <a:xfrm>
            <a:off x="0" y="2066925"/>
            <a:ext cx="9144000" cy="2429449"/>
          </a:xfrm>
          <a:prstGeom prst="rect">
            <a:avLst/>
          </a:prstGeom>
          <a:solidFill>
            <a:srgbClr val="0070B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600">
                <a:solidFill>
                  <a:schemeClr val="tx1"/>
                </a:solidFill>
                <a:latin typeface="Arial Narrow" panose="020B0604020202020204" pitchFamily="34" charset="0"/>
                <a:ea typeface="ＭＳ Ｐゴシック" panose="020B0600070205080204" pitchFamily="34" charset="-128"/>
              </a:defRPr>
            </a:lvl1pPr>
            <a:lvl2pPr marL="742950" indent="-285750" eaLnBrk="0" hangingPunct="0">
              <a:defRPr sz="2600">
                <a:solidFill>
                  <a:schemeClr val="tx1"/>
                </a:solidFill>
                <a:latin typeface="Arial Narrow" panose="020B0604020202020204" pitchFamily="34" charset="0"/>
                <a:ea typeface="ＭＳ Ｐゴシック" panose="020B0600070205080204" pitchFamily="34" charset="-128"/>
              </a:defRPr>
            </a:lvl2pPr>
            <a:lvl3pPr marL="1143000" indent="-228600" eaLnBrk="0" hangingPunct="0">
              <a:defRPr sz="2600">
                <a:solidFill>
                  <a:schemeClr val="tx1"/>
                </a:solidFill>
                <a:latin typeface="Arial Narrow" panose="020B0604020202020204" pitchFamily="34" charset="0"/>
                <a:ea typeface="ＭＳ Ｐゴシック" panose="020B0600070205080204" pitchFamily="34" charset="-128"/>
              </a:defRPr>
            </a:lvl3pPr>
            <a:lvl4pPr marL="1600200" indent="-228600" eaLnBrk="0" hangingPunct="0">
              <a:defRPr sz="2600">
                <a:solidFill>
                  <a:schemeClr val="tx1"/>
                </a:solidFill>
                <a:latin typeface="Arial Narrow" panose="020B0604020202020204" pitchFamily="34" charset="0"/>
                <a:ea typeface="ＭＳ Ｐゴシック" panose="020B0600070205080204" pitchFamily="34" charset="-128"/>
              </a:defRPr>
            </a:lvl4pPr>
            <a:lvl5pPr marL="2057400" indent="-228600" eaLnBrk="0" hangingPunct="0">
              <a:defRPr sz="26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Narrow" panose="020B0604020202020204" pitchFamily="34" charset="0"/>
                <a:ea typeface="ＭＳ Ｐゴシック" panose="020B0600070205080204" pitchFamily="34" charset="-128"/>
              </a:defRPr>
            </a:lvl9pPr>
          </a:lstStyle>
          <a:p>
            <a:pPr eaLnBrk="1" hangingPunct="1">
              <a:defRPr/>
            </a:pPr>
            <a:endParaRPr lang="de-DE" altLang="de-DE"/>
          </a:p>
        </p:txBody>
      </p:sp>
      <p:pic>
        <p:nvPicPr>
          <p:cNvPr id="4" name="Grafik 3">
            <a:extLst>
              <a:ext uri="{FF2B5EF4-FFF2-40B4-BE49-F238E27FC236}">
                <a16:creationId xmlns:a16="http://schemas.microsoft.com/office/drawing/2014/main" id="{481C8E6F-E5AC-2944-B4FD-B9A0400C30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2034" y="545273"/>
            <a:ext cx="2191416" cy="438283"/>
          </a:xfrm>
          <a:prstGeom prst="rect">
            <a:avLst/>
          </a:prstGeom>
        </p:spPr>
      </p:pic>
    </p:spTree>
    <p:extLst>
      <p:ext uri="{BB962C8B-B14F-4D97-AF65-F5344CB8AC3E}">
        <p14:creationId xmlns:p14="http://schemas.microsoft.com/office/powerpoint/2010/main" val="1014763614"/>
      </p:ext>
    </p:extLst>
  </p:cSld>
  <p:clrMap bg1="lt1" tx1="dk1" bg2="lt2" tx2="dk2" accent1="accent1" accent2="accent2" accent3="accent3" accent4="accent4" accent5="accent5" accent6="accent6" hlink="hlink" folHlink="folHlink"/>
  <p:sldLayoutIdLst>
    <p:sldLayoutId id="2147483802" r:id="rId1"/>
    <p:sldLayoutId id="2147483803" r:id="rId2"/>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57">
          <p15:clr>
            <a:srgbClr val="F26B43"/>
          </p15:clr>
        </p15:guide>
        <p15:guide id="2" orient="horz" pos="146">
          <p15:clr>
            <a:srgbClr val="F26B43"/>
          </p15:clr>
        </p15:guide>
        <p15:guide id="3" orient="horz" pos="577">
          <p15:clr>
            <a:srgbClr val="F26B43"/>
          </p15:clr>
        </p15:guide>
        <p15:guide id="5" orient="horz" pos="940">
          <p15:clr>
            <a:srgbClr val="F26B43"/>
          </p15:clr>
        </p15:guide>
        <p15:guide id="8" orient="horz" pos="1302">
          <p15:clr>
            <a:srgbClr val="F26B43"/>
          </p15:clr>
        </p15:guide>
        <p15:guide id="12" pos="2812">
          <p15:clr>
            <a:srgbClr val="F26B43"/>
          </p15:clr>
        </p15:guide>
        <p15:guide id="13" pos="2948">
          <p15:clr>
            <a:srgbClr val="F26B43"/>
          </p15:clr>
        </p15:guide>
        <p15:guide id="14" pos="5103">
          <p15:clr>
            <a:srgbClr val="F26B43"/>
          </p15:clr>
        </p15:guide>
        <p15:guide id="15" pos="5443">
          <p15:clr>
            <a:srgbClr val="F26B43"/>
          </p15:clr>
        </p15:guide>
        <p15:guide id="16" orient="horz" pos="3094">
          <p15:clr>
            <a:srgbClr val="F26B43"/>
          </p15:clr>
        </p15:guide>
        <p15:guide id="17" pos="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mailto:http://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3EEE434-1661-DE4C-86AC-13963AA63DF3}"/>
              </a:ext>
            </a:extLst>
          </p:cNvPr>
          <p:cNvSpPr>
            <a:spLocks noGrp="1"/>
          </p:cNvSpPr>
          <p:nvPr>
            <p:ph type="body" sz="quarter" idx="11"/>
          </p:nvPr>
        </p:nvSpPr>
        <p:spPr>
          <a:xfrm>
            <a:off x="1368425" y="2183199"/>
            <a:ext cx="2847525" cy="589375"/>
          </a:xfrm>
        </p:spPr>
        <p:txBody>
          <a:bodyPr/>
          <a:lstStyle/>
          <a:p>
            <a:r>
              <a:rPr lang="de-DE" altLang="de-DE" sz="1800" dirty="0">
                <a:latin typeface="Arial Narrow" panose="020B0604020202020204" pitchFamily="34" charset="0"/>
                <a:cs typeface="Arial Narrow" panose="020B0604020202020204" pitchFamily="34" charset="0"/>
              </a:rPr>
              <a:t>Werkzeuge für den Wandel</a:t>
            </a:r>
            <a:endParaRPr lang="de-DE" sz="1800" dirty="0"/>
          </a:p>
        </p:txBody>
      </p:sp>
      <p:sp>
        <p:nvSpPr>
          <p:cNvPr id="3" name="Textplatzhalter 2">
            <a:extLst>
              <a:ext uri="{FF2B5EF4-FFF2-40B4-BE49-F238E27FC236}">
                <a16:creationId xmlns:a16="http://schemas.microsoft.com/office/drawing/2014/main" id="{41F32CBF-83F0-A346-A6C2-A2E5182E6162}"/>
              </a:ext>
            </a:extLst>
          </p:cNvPr>
          <p:cNvSpPr>
            <a:spLocks noGrp="1"/>
          </p:cNvSpPr>
          <p:nvPr>
            <p:ph type="body" sz="quarter" idx="12"/>
          </p:nvPr>
        </p:nvSpPr>
        <p:spPr>
          <a:xfrm>
            <a:off x="1368425" y="2977549"/>
            <a:ext cx="3850938" cy="1572113"/>
          </a:xfrm>
        </p:spPr>
        <p:txBody>
          <a:bodyPr/>
          <a:lstStyle/>
          <a:p>
            <a:pPr>
              <a:lnSpc>
                <a:spcPct val="100000"/>
              </a:lnSpc>
            </a:pPr>
            <a:r>
              <a:rPr lang="de-DE" altLang="de-DE" sz="3600" dirty="0">
                <a:latin typeface="Arial Narrow" panose="020B0604020202020204" pitchFamily="34" charset="0"/>
                <a:cs typeface="Arial Narrow" panose="020B0604020202020204" pitchFamily="34" charset="0"/>
              </a:rPr>
              <a:t>Pulsbefragung</a:t>
            </a:r>
          </a:p>
        </p:txBody>
      </p:sp>
      <p:pic>
        <p:nvPicPr>
          <p:cNvPr id="9" name="Grafik 8">
            <a:extLst>
              <a:ext uri="{FF2B5EF4-FFF2-40B4-BE49-F238E27FC236}">
                <a16:creationId xmlns:a16="http://schemas.microsoft.com/office/drawing/2014/main" id="{5B50A9B6-344B-409C-9441-EF6E231D9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757" y="140824"/>
            <a:ext cx="1692718" cy="1692718"/>
          </a:xfrm>
          <a:prstGeom prst="rect">
            <a:avLst/>
          </a:prstGeom>
        </p:spPr>
      </p:pic>
      <p:sp>
        <p:nvSpPr>
          <p:cNvPr id="10" name="Oval 9">
            <a:extLst>
              <a:ext uri="{FF2B5EF4-FFF2-40B4-BE49-F238E27FC236}">
                <a16:creationId xmlns:a16="http://schemas.microsoft.com/office/drawing/2014/main" id="{BAF22100-6D95-AD45-8F3F-2BDB24936BC9}"/>
              </a:ext>
            </a:extLst>
          </p:cNvPr>
          <p:cNvSpPr/>
          <p:nvPr/>
        </p:nvSpPr>
        <p:spPr>
          <a:xfrm>
            <a:off x="5317963" y="2297560"/>
            <a:ext cx="1572113" cy="1572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de-DE" sz="1600" dirty="0" err="1">
              <a:solidFill>
                <a:schemeClr val="tx1"/>
              </a:solidFill>
              <a:latin typeface="Merriweather Light" panose="00000400000000000000" pitchFamily="2" charset="0"/>
            </a:endParaRPr>
          </a:p>
        </p:txBody>
      </p:sp>
      <p:pic>
        <p:nvPicPr>
          <p:cNvPr id="7" name="Grafik 6">
            <a:extLst>
              <a:ext uri="{FF2B5EF4-FFF2-40B4-BE49-F238E27FC236}">
                <a16:creationId xmlns:a16="http://schemas.microsoft.com/office/drawing/2014/main" id="{C6C477CF-AE1A-E54B-B57D-D7F229BCF8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1551" y="2599763"/>
            <a:ext cx="2142265" cy="1595719"/>
          </a:xfrm>
          <a:prstGeom prst="rect">
            <a:avLst/>
          </a:prstGeom>
        </p:spPr>
      </p:pic>
    </p:spTree>
    <p:extLst>
      <p:ext uri="{BB962C8B-B14F-4D97-AF65-F5344CB8AC3E}">
        <p14:creationId xmlns:p14="http://schemas.microsoft.com/office/powerpoint/2010/main" val="215969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p:txBody>
          <a:bodyPr/>
          <a:lstStyle/>
          <a:p>
            <a:r>
              <a:rPr lang="de-DE" b="1" dirty="0">
                <a:latin typeface="Arial Narrow" panose="020B0604020202020204" pitchFamily="34" charset="0"/>
                <a:cs typeface="Arial Narrow" panose="020B0604020202020204" pitchFamily="34" charset="0"/>
              </a:rPr>
              <a:t>Nächste Schritte</a:t>
            </a: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13"/>
          </p:nvPr>
        </p:nvSpPr>
        <p:spPr/>
        <p:txBody>
          <a:bodyPr/>
          <a:lstStyle/>
          <a:p>
            <a:fld id="{DE1226C2-F133-44DF-AAED-DC1E350BCD78}" type="slidenum">
              <a:rPr lang="de-CH" smtClean="0"/>
              <a:t>10</a:t>
            </a:fld>
            <a:endParaRPr lang="de-CH" dirty="0"/>
          </a:p>
        </p:txBody>
      </p:sp>
      <p:graphicFrame>
        <p:nvGraphicFramePr>
          <p:cNvPr id="16" name="Tabelle 5">
            <a:extLst>
              <a:ext uri="{FF2B5EF4-FFF2-40B4-BE49-F238E27FC236}">
                <a16:creationId xmlns:a16="http://schemas.microsoft.com/office/drawing/2014/main" id="{7A45F6A1-D0AA-5544-904D-288AB7561669}"/>
              </a:ext>
            </a:extLst>
          </p:cNvPr>
          <p:cNvGraphicFramePr>
            <a:graphicFrameLocks noGrp="1"/>
          </p:cNvGraphicFramePr>
          <p:nvPr>
            <p:extLst>
              <p:ext uri="{D42A27DB-BD31-4B8C-83A1-F6EECF244321}">
                <p14:modId xmlns:p14="http://schemas.microsoft.com/office/powerpoint/2010/main" val="19880016"/>
              </p:ext>
            </p:extLst>
          </p:nvPr>
        </p:nvGraphicFramePr>
        <p:xfrm>
          <a:off x="1042987" y="1486113"/>
          <a:ext cx="7058026" cy="2340000"/>
        </p:xfrm>
        <a:graphic>
          <a:graphicData uri="http://schemas.openxmlformats.org/drawingml/2006/table">
            <a:tbl>
              <a:tblPr firstRow="1" bandRow="1">
                <a:tableStyleId>{5C22544A-7EE6-4342-B048-85BDC9FD1C3A}</a:tableStyleId>
              </a:tblPr>
              <a:tblGrid>
                <a:gridCol w="349881">
                  <a:extLst>
                    <a:ext uri="{9D8B030D-6E8A-4147-A177-3AD203B41FA5}">
                      <a16:colId xmlns:a16="http://schemas.microsoft.com/office/drawing/2014/main" val="1812876424"/>
                    </a:ext>
                  </a:extLst>
                </a:gridCol>
                <a:gridCol w="6708145">
                  <a:extLst>
                    <a:ext uri="{9D8B030D-6E8A-4147-A177-3AD203B41FA5}">
                      <a16:colId xmlns:a16="http://schemas.microsoft.com/office/drawing/2014/main" val="2948105938"/>
                    </a:ext>
                  </a:extLst>
                </a:gridCol>
              </a:tblGrid>
              <a:tr h="468000">
                <a:tc>
                  <a:txBody>
                    <a:bodyPr/>
                    <a:lstStyle/>
                    <a:p>
                      <a:r>
                        <a:rPr lang="de-CH" altLang="de-DE" sz="1800" b="1" i="0" dirty="0">
                          <a:solidFill>
                            <a:sysClr val="windowText" lastClr="000000"/>
                          </a:solidFill>
                          <a:latin typeface="Arial Narrow" panose="020B0604020202020204" pitchFamily="34" charset="0"/>
                          <a:cs typeface="Arial Narrow" panose="020B0604020202020204" pitchFamily="34" charset="0"/>
                        </a:rPr>
                        <a:t>1</a:t>
                      </a:r>
                      <a:endParaRPr lang="de-DE" b="1" i="0" dirty="0">
                        <a:solidFill>
                          <a:sysClr val="windowText" lastClr="000000"/>
                        </a:solidFill>
                        <a:latin typeface="Arial Narrow" panose="020B0604020202020204" pitchFamily="34" charset="0"/>
                        <a:cs typeface="Arial Narrow" panose="020B0604020202020204" pitchFamily="34" charset="0"/>
                      </a:endParaRPr>
                    </a:p>
                  </a:txBody>
                  <a:tcPr anchor="ctr">
                    <a:lnR w="12700" cmpd="sng">
                      <a:noFill/>
                    </a:lnR>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b="0" i="0" dirty="0" err="1">
                          <a:solidFill>
                            <a:sysClr val="windowText" lastClr="000000"/>
                          </a:solidFill>
                          <a:latin typeface="Arial Narrow" panose="020B0604020202020204" pitchFamily="34" charset="0"/>
                          <a:cs typeface="Arial Narrow" panose="020B0604020202020204" pitchFamily="34" charset="0"/>
                        </a:rPr>
                        <a:t>Lorem</a:t>
                      </a:r>
                      <a:r>
                        <a:rPr lang="de-CH" altLang="de-DE" sz="1800" b="0" i="0" dirty="0">
                          <a:solidFill>
                            <a:sysClr val="windowText" lastClr="000000"/>
                          </a:solidFill>
                          <a:latin typeface="Arial Narrow" panose="020B0604020202020204" pitchFamily="34" charset="0"/>
                          <a:cs typeface="Arial Narrow" panose="020B0604020202020204" pitchFamily="34" charset="0"/>
                        </a:rPr>
                        <a:t> </a:t>
                      </a:r>
                      <a:r>
                        <a:rPr lang="de-CH" altLang="de-DE" sz="1800" b="0" i="0" dirty="0" err="1">
                          <a:solidFill>
                            <a:sysClr val="windowText" lastClr="000000"/>
                          </a:solidFill>
                          <a:latin typeface="Arial Narrow" panose="020B0604020202020204" pitchFamily="34" charset="0"/>
                          <a:cs typeface="Arial Narrow" panose="020B0604020202020204" pitchFamily="34" charset="0"/>
                        </a:rPr>
                        <a:t>ipsum</a:t>
                      </a:r>
                      <a:r>
                        <a:rPr lang="de-CH" altLang="de-DE" sz="1800" b="0" i="0" dirty="0">
                          <a:solidFill>
                            <a:sysClr val="windowText" lastClr="000000"/>
                          </a:solidFill>
                          <a:latin typeface="Arial Narrow" panose="020B0604020202020204" pitchFamily="34" charset="0"/>
                          <a:cs typeface="Arial Narrow" panose="020B0604020202020204" pitchFamily="34" charset="0"/>
                        </a:rPr>
                        <a:t> </a:t>
                      </a:r>
                      <a:r>
                        <a:rPr lang="de-CH" altLang="de-DE" sz="1800" b="0" i="0" dirty="0" err="1">
                          <a:solidFill>
                            <a:sysClr val="windowText" lastClr="000000"/>
                          </a:solidFill>
                          <a:latin typeface="Arial Narrow" panose="020B0604020202020204" pitchFamily="34" charset="0"/>
                          <a:cs typeface="Arial Narrow" panose="020B0604020202020204" pitchFamily="34" charset="0"/>
                        </a:rPr>
                        <a:t>mercat</a:t>
                      </a:r>
                      <a:endParaRPr lang="de-CH" altLang="de-DE" sz="1800" b="0" i="0" dirty="0">
                        <a:solidFill>
                          <a:sysClr val="windowText" lastClr="000000"/>
                        </a:solidFill>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884400"/>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2</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b="0" i="0" dirty="0" err="1">
                          <a:solidFill>
                            <a:sysClr val="windowText" lastClr="000000"/>
                          </a:solidFill>
                          <a:latin typeface="Arial Narrow" panose="020B0604020202020204" pitchFamily="34" charset="0"/>
                          <a:cs typeface="Arial Narrow" panose="020B0604020202020204" pitchFamily="34" charset="0"/>
                        </a:rPr>
                        <a:t>Lorem</a:t>
                      </a:r>
                      <a:r>
                        <a:rPr lang="de-CH" altLang="de-DE" sz="1800" b="0" i="0" dirty="0">
                          <a:solidFill>
                            <a:sysClr val="windowText" lastClr="000000"/>
                          </a:solidFill>
                          <a:latin typeface="Arial Narrow" panose="020B0604020202020204" pitchFamily="34" charset="0"/>
                          <a:cs typeface="Arial Narrow" panose="020B0604020202020204" pitchFamily="34" charset="0"/>
                        </a:rPr>
                        <a:t> </a:t>
                      </a:r>
                      <a:r>
                        <a:rPr lang="de-CH" altLang="de-DE" sz="1800" b="0" i="0" dirty="0" err="1">
                          <a:solidFill>
                            <a:sysClr val="windowText" lastClr="000000"/>
                          </a:solidFill>
                          <a:latin typeface="Arial Narrow" panose="020B0604020202020204" pitchFamily="34" charset="0"/>
                          <a:cs typeface="Arial Narrow" panose="020B0604020202020204" pitchFamily="34" charset="0"/>
                        </a:rPr>
                        <a:t>ipsum</a:t>
                      </a:r>
                      <a:r>
                        <a:rPr lang="de-CH" altLang="de-DE" sz="1800" b="0" i="0" dirty="0">
                          <a:solidFill>
                            <a:sysClr val="windowText" lastClr="000000"/>
                          </a:solidFill>
                          <a:latin typeface="Arial Narrow" panose="020B0604020202020204" pitchFamily="34" charset="0"/>
                          <a:cs typeface="Arial Narrow" panose="020B0604020202020204" pitchFamily="34" charset="0"/>
                        </a:rPr>
                        <a:t> </a:t>
                      </a:r>
                      <a:r>
                        <a:rPr lang="de-CH" altLang="de-DE" sz="1800" b="0" i="0" dirty="0" err="1">
                          <a:solidFill>
                            <a:sysClr val="windowText" lastClr="000000"/>
                          </a:solidFill>
                          <a:latin typeface="Arial Narrow" panose="020B0604020202020204" pitchFamily="34" charset="0"/>
                          <a:cs typeface="Arial Narrow" panose="020B0604020202020204" pitchFamily="34" charset="0"/>
                        </a:rPr>
                        <a:t>mercat</a:t>
                      </a:r>
                      <a:endParaRPr lang="de-CH" altLang="de-DE" sz="1800" b="0" i="0" dirty="0">
                        <a:solidFill>
                          <a:sysClr val="windowText" lastClr="000000"/>
                        </a:solidFill>
                        <a:latin typeface="Arial Narrow" panose="020B0604020202020204" pitchFamily="34" charset="0"/>
                        <a:cs typeface="Arial Narrow" panose="020B0604020202020204" pitchFamily="34" charset="0"/>
                      </a:endParaRP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217412"/>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3</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b="0" i="0" dirty="0" err="1">
                          <a:solidFill>
                            <a:sysClr val="windowText" lastClr="000000"/>
                          </a:solidFill>
                          <a:latin typeface="Arial Narrow" panose="020B0604020202020204" pitchFamily="34" charset="0"/>
                          <a:cs typeface="Arial Narrow" panose="020B0604020202020204" pitchFamily="34" charset="0"/>
                        </a:rPr>
                        <a:t>Lorem</a:t>
                      </a:r>
                      <a:r>
                        <a:rPr lang="de-CH" altLang="de-DE" sz="1800" b="0" i="0" dirty="0">
                          <a:solidFill>
                            <a:sysClr val="windowText" lastClr="000000"/>
                          </a:solidFill>
                          <a:latin typeface="Arial Narrow" panose="020B0604020202020204" pitchFamily="34" charset="0"/>
                          <a:cs typeface="Arial Narrow" panose="020B0604020202020204" pitchFamily="34" charset="0"/>
                        </a:rPr>
                        <a:t> </a:t>
                      </a:r>
                      <a:r>
                        <a:rPr lang="de-CH" altLang="de-DE" sz="1800" b="0" i="0" dirty="0" err="1">
                          <a:solidFill>
                            <a:sysClr val="windowText" lastClr="000000"/>
                          </a:solidFill>
                          <a:latin typeface="Arial Narrow" panose="020B0604020202020204" pitchFamily="34" charset="0"/>
                          <a:cs typeface="Arial Narrow" panose="020B0604020202020204" pitchFamily="34" charset="0"/>
                        </a:rPr>
                        <a:t>ipsum</a:t>
                      </a:r>
                      <a:r>
                        <a:rPr lang="de-CH" altLang="de-DE" sz="1800" b="0" i="0" dirty="0">
                          <a:solidFill>
                            <a:sysClr val="windowText" lastClr="000000"/>
                          </a:solidFill>
                          <a:latin typeface="Arial Narrow" panose="020B0604020202020204" pitchFamily="34" charset="0"/>
                          <a:cs typeface="Arial Narrow" panose="020B0604020202020204" pitchFamily="34" charset="0"/>
                        </a:rPr>
                        <a:t> </a:t>
                      </a:r>
                      <a:r>
                        <a:rPr lang="de-CH" altLang="de-DE" sz="1800" b="0" i="0" dirty="0" err="1">
                          <a:solidFill>
                            <a:sysClr val="windowText" lastClr="000000"/>
                          </a:solidFill>
                          <a:latin typeface="Arial Narrow" panose="020B0604020202020204" pitchFamily="34" charset="0"/>
                          <a:cs typeface="Arial Narrow" panose="020B0604020202020204" pitchFamily="34" charset="0"/>
                        </a:rPr>
                        <a:t>mercat</a:t>
                      </a:r>
                      <a:endParaRPr lang="de-CH" altLang="de-DE" sz="1800" b="0" i="0" dirty="0">
                        <a:solidFill>
                          <a:sysClr val="windowText" lastClr="000000"/>
                        </a:solidFill>
                        <a:latin typeface="Arial Narrow" panose="020B0604020202020204" pitchFamily="34" charset="0"/>
                        <a:cs typeface="Arial Narrow" panose="020B0604020202020204" pitchFamily="34" charset="0"/>
                      </a:endParaRP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905004"/>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4</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b="0" i="0" dirty="0" err="1">
                          <a:solidFill>
                            <a:sysClr val="windowText" lastClr="000000"/>
                          </a:solidFill>
                          <a:latin typeface="Arial Narrow" panose="020B0604020202020204" pitchFamily="34" charset="0"/>
                          <a:cs typeface="Arial Narrow" panose="020B0604020202020204" pitchFamily="34" charset="0"/>
                        </a:rPr>
                        <a:t>Lorem</a:t>
                      </a:r>
                      <a:r>
                        <a:rPr lang="de-CH" altLang="de-DE" sz="1800" b="0" i="0" dirty="0">
                          <a:solidFill>
                            <a:sysClr val="windowText" lastClr="000000"/>
                          </a:solidFill>
                          <a:latin typeface="Arial Narrow" panose="020B0604020202020204" pitchFamily="34" charset="0"/>
                          <a:cs typeface="Arial Narrow" panose="020B0604020202020204" pitchFamily="34" charset="0"/>
                        </a:rPr>
                        <a:t> </a:t>
                      </a:r>
                      <a:r>
                        <a:rPr lang="de-CH" altLang="de-DE" sz="1800" b="0" i="0" dirty="0" err="1">
                          <a:solidFill>
                            <a:sysClr val="windowText" lastClr="000000"/>
                          </a:solidFill>
                          <a:latin typeface="Arial Narrow" panose="020B0604020202020204" pitchFamily="34" charset="0"/>
                          <a:cs typeface="Arial Narrow" panose="020B0604020202020204" pitchFamily="34" charset="0"/>
                        </a:rPr>
                        <a:t>ipsum</a:t>
                      </a:r>
                      <a:r>
                        <a:rPr lang="de-CH" altLang="de-DE" sz="1800" b="0" i="0" dirty="0">
                          <a:solidFill>
                            <a:sysClr val="windowText" lastClr="000000"/>
                          </a:solidFill>
                          <a:latin typeface="Arial Narrow" panose="020B0604020202020204" pitchFamily="34" charset="0"/>
                          <a:cs typeface="Arial Narrow" panose="020B0604020202020204" pitchFamily="34" charset="0"/>
                        </a:rPr>
                        <a:t> </a:t>
                      </a:r>
                      <a:r>
                        <a:rPr lang="de-CH" altLang="de-DE" sz="1800" b="0" i="0" dirty="0" err="1">
                          <a:solidFill>
                            <a:sysClr val="windowText" lastClr="000000"/>
                          </a:solidFill>
                          <a:latin typeface="Arial Narrow" panose="020B0604020202020204" pitchFamily="34" charset="0"/>
                          <a:cs typeface="Arial Narrow" panose="020B0604020202020204" pitchFamily="34" charset="0"/>
                        </a:rPr>
                        <a:t>mercat</a:t>
                      </a:r>
                      <a:endParaRPr lang="de-CH" altLang="de-DE" sz="1800" b="0" i="0" dirty="0">
                        <a:solidFill>
                          <a:sysClr val="windowText" lastClr="000000"/>
                        </a:solidFill>
                        <a:latin typeface="Arial Narrow" panose="020B0604020202020204" pitchFamily="34" charset="0"/>
                        <a:cs typeface="Arial Narrow" panose="020B0604020202020204" pitchFamily="34" charset="0"/>
                      </a:endParaRP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4834490"/>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5</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b="0" i="0" dirty="0" err="1">
                          <a:solidFill>
                            <a:sysClr val="windowText" lastClr="000000"/>
                          </a:solidFill>
                          <a:latin typeface="Arial Narrow" panose="020B0604020202020204" pitchFamily="34" charset="0"/>
                          <a:cs typeface="Arial Narrow" panose="020B0604020202020204" pitchFamily="34" charset="0"/>
                        </a:rPr>
                        <a:t>Lorem</a:t>
                      </a:r>
                      <a:r>
                        <a:rPr lang="de-CH" altLang="de-DE" sz="1800" b="0" i="0" dirty="0">
                          <a:solidFill>
                            <a:sysClr val="windowText" lastClr="000000"/>
                          </a:solidFill>
                          <a:latin typeface="Arial Narrow" panose="020B0604020202020204" pitchFamily="34" charset="0"/>
                          <a:cs typeface="Arial Narrow" panose="020B0604020202020204" pitchFamily="34" charset="0"/>
                        </a:rPr>
                        <a:t> </a:t>
                      </a:r>
                      <a:r>
                        <a:rPr lang="de-CH" altLang="de-DE" sz="1800" b="0" i="0" dirty="0" err="1">
                          <a:solidFill>
                            <a:sysClr val="windowText" lastClr="000000"/>
                          </a:solidFill>
                          <a:latin typeface="Arial Narrow" panose="020B0604020202020204" pitchFamily="34" charset="0"/>
                          <a:cs typeface="Arial Narrow" panose="020B0604020202020204" pitchFamily="34" charset="0"/>
                        </a:rPr>
                        <a:t>ipsum</a:t>
                      </a:r>
                      <a:r>
                        <a:rPr lang="de-CH" altLang="de-DE" sz="1800" b="0" i="0" dirty="0">
                          <a:solidFill>
                            <a:sysClr val="windowText" lastClr="000000"/>
                          </a:solidFill>
                          <a:latin typeface="Arial Narrow" panose="020B0604020202020204" pitchFamily="34" charset="0"/>
                          <a:cs typeface="Arial Narrow" panose="020B0604020202020204" pitchFamily="34" charset="0"/>
                        </a:rPr>
                        <a:t> </a:t>
                      </a:r>
                      <a:r>
                        <a:rPr lang="de-CH" altLang="de-DE" sz="1800" b="0" i="0" dirty="0" err="1">
                          <a:solidFill>
                            <a:sysClr val="windowText" lastClr="000000"/>
                          </a:solidFill>
                          <a:latin typeface="Arial Narrow" panose="020B0604020202020204" pitchFamily="34" charset="0"/>
                          <a:cs typeface="Arial Narrow" panose="020B0604020202020204" pitchFamily="34" charset="0"/>
                        </a:rPr>
                        <a:t>mercat</a:t>
                      </a:r>
                      <a:endParaRPr lang="de-CH" altLang="de-DE" sz="1800" b="0" i="0" dirty="0">
                        <a:solidFill>
                          <a:sysClr val="windowText" lastClr="000000"/>
                        </a:solidFill>
                        <a:latin typeface="Arial Narrow" panose="020B0604020202020204" pitchFamily="34" charset="0"/>
                        <a:cs typeface="Arial Narrow" panose="020B0604020202020204" pitchFamily="34" charset="0"/>
                      </a:endParaRP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013342"/>
                  </a:ext>
                </a:extLst>
              </a:tr>
            </a:tbl>
          </a:graphicData>
        </a:graphic>
      </p:graphicFrame>
    </p:spTree>
    <p:extLst>
      <p:ext uri="{BB962C8B-B14F-4D97-AF65-F5344CB8AC3E}">
        <p14:creationId xmlns:p14="http://schemas.microsoft.com/office/powerpoint/2010/main" val="3946944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a:xfrm>
            <a:off x="1043781" y="2952000"/>
            <a:ext cx="3276759" cy="609227"/>
          </a:xfrm>
        </p:spPr>
        <p:txBody>
          <a:bodyPr/>
          <a:lstStyle/>
          <a:p>
            <a:r>
              <a:rPr lang="de-DE" b="1" dirty="0">
                <a:latin typeface="Arial Narrow" panose="020B0604020202020204" pitchFamily="34" charset="0"/>
                <a:cs typeface="Arial Narrow" panose="020B0604020202020204" pitchFamily="34" charset="0"/>
              </a:rPr>
              <a:t>Check out</a:t>
            </a: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4"/>
          </p:nvPr>
        </p:nvSpPr>
        <p:spPr>
          <a:xfrm>
            <a:off x="7099301" y="223838"/>
            <a:ext cx="1541462" cy="274637"/>
          </a:xfrm>
          <a:prstGeom prst="rect">
            <a:avLst/>
          </a:prstGeom>
        </p:spPr>
        <p:txBody>
          <a:bodyPr/>
          <a:lstStyle/>
          <a:p>
            <a:fld id="{DE1226C2-F133-44DF-AAED-DC1E350BCD78}" type="slidenum">
              <a:rPr lang="de-CH" smtClean="0"/>
              <a:t>11</a:t>
            </a:fld>
            <a:endParaRPr lang="de-CH" dirty="0"/>
          </a:p>
        </p:txBody>
      </p:sp>
      <p:sp>
        <p:nvSpPr>
          <p:cNvPr id="6" name="Oval 5">
            <a:extLst>
              <a:ext uri="{FF2B5EF4-FFF2-40B4-BE49-F238E27FC236}">
                <a16:creationId xmlns:a16="http://schemas.microsoft.com/office/drawing/2014/main" id="{54A160C2-8441-4947-A345-89E3DD938B86}"/>
              </a:ext>
            </a:extLst>
          </p:cNvPr>
          <p:cNvSpPr/>
          <p:nvPr/>
        </p:nvSpPr>
        <p:spPr>
          <a:xfrm>
            <a:off x="4953399" y="2267677"/>
            <a:ext cx="1572113" cy="1572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de-DE" sz="1600" dirty="0" err="1">
              <a:solidFill>
                <a:schemeClr val="tx1"/>
              </a:solidFill>
              <a:latin typeface="Merriweather Light" panose="00000400000000000000" pitchFamily="2" charset="0"/>
            </a:endParaRPr>
          </a:p>
        </p:txBody>
      </p:sp>
      <p:pic>
        <p:nvPicPr>
          <p:cNvPr id="5" name="Grafik 4">
            <a:extLst>
              <a:ext uri="{FF2B5EF4-FFF2-40B4-BE49-F238E27FC236}">
                <a16:creationId xmlns:a16="http://schemas.microsoft.com/office/drawing/2014/main" id="{9216E116-3F1A-5C43-A770-4CD1176E90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9950" y="2859088"/>
            <a:ext cx="2843276" cy="1445149"/>
          </a:xfrm>
          <a:prstGeom prst="rect">
            <a:avLst/>
          </a:prstGeom>
        </p:spPr>
      </p:pic>
    </p:spTree>
    <p:extLst>
      <p:ext uri="{BB962C8B-B14F-4D97-AF65-F5344CB8AC3E}">
        <p14:creationId xmlns:p14="http://schemas.microsoft.com/office/powerpoint/2010/main" val="47257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p:txBody>
          <a:bodyPr/>
          <a:lstStyle/>
          <a:p>
            <a:r>
              <a:rPr lang="de-DE" sz="2800" b="1" kern="1200" baseline="0" dirty="0">
                <a:solidFill>
                  <a:srgbClr val="000000"/>
                </a:solidFill>
                <a:effectLst/>
                <a:latin typeface="+mj-lt"/>
                <a:ea typeface="+mj-ea"/>
                <a:cs typeface="+mj-cs"/>
              </a:rPr>
              <a:t>Check out</a:t>
            </a:r>
            <a:r>
              <a:rPr lang="de-DE" sz="2000" dirty="0">
                <a:latin typeface="+mj-lt"/>
              </a:rPr>
              <a:t> </a:t>
            </a:r>
            <a:endParaRPr lang="de-DE" b="1" dirty="0">
              <a:latin typeface="+mj-lt"/>
              <a:cs typeface="Arial Narrow" panose="020B0604020202020204" pitchFamily="34" charset="0"/>
            </a:endParaRP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13"/>
          </p:nvPr>
        </p:nvSpPr>
        <p:spPr/>
        <p:txBody>
          <a:bodyPr/>
          <a:lstStyle/>
          <a:p>
            <a:fld id="{DE1226C2-F133-44DF-AAED-DC1E350BCD78}" type="slidenum">
              <a:rPr lang="de-CH" smtClean="0"/>
              <a:t>12</a:t>
            </a:fld>
            <a:endParaRPr lang="de-CH" dirty="0"/>
          </a:p>
        </p:txBody>
      </p:sp>
      <p:sp>
        <p:nvSpPr>
          <p:cNvPr id="6" name="Rechteck 5">
            <a:extLst>
              <a:ext uri="{FF2B5EF4-FFF2-40B4-BE49-F238E27FC236}">
                <a16:creationId xmlns:a16="http://schemas.microsoft.com/office/drawing/2014/main" id="{A8BA62BD-0EF8-FD43-B12F-8AEB4020E785}"/>
              </a:ext>
            </a:extLst>
          </p:cNvPr>
          <p:cNvSpPr/>
          <p:nvPr/>
        </p:nvSpPr>
        <p:spPr bwMode="auto">
          <a:xfrm>
            <a:off x="1042988" y="1588468"/>
            <a:ext cx="2878083" cy="1528682"/>
          </a:xfrm>
          <a:prstGeom prst="rect">
            <a:avLst/>
          </a:prstGeom>
          <a:solidFill>
            <a:schemeClr val="bg1">
              <a:lumMod val="85000"/>
            </a:schemeClr>
          </a:solidFill>
          <a:ln w="88900" cap="flat" cmpd="sng" algn="ctr">
            <a:solidFill>
              <a:schemeClr val="bg1"/>
            </a:solidFill>
            <a:prstDash val="solid"/>
            <a:round/>
            <a:headEnd type="none" w="med" len="med"/>
            <a:tailEnd type="none" w="med" len="med"/>
          </a:ln>
          <a:effectLst>
            <a:outerShdw blurRad="165100" dist="38100" dir="2700000" sx="102000" sy="102000" algn="tl" rotWithShape="0">
              <a:prstClr val="black">
                <a:alpha val="24000"/>
              </a:prstClr>
            </a:outerShdw>
          </a:effectLst>
        </p:spPr>
        <p:txBody>
          <a:bodyPr vert="horz" wrap="square" lIns="180000" tIns="180000" rIns="180000" bIns="180000" numCol="1" rtlCol="0" anchor="t" anchorCtr="0" compatLnSpc="1">
            <a:prstTxWarp prst="textNoShape">
              <a:avLst/>
            </a:prstTxWarp>
          </a:bodyPr>
          <a:lstStyle/>
          <a:p>
            <a:pPr eaLnBrk="1" hangingPunct="1"/>
            <a:r>
              <a:rPr lang="de-DE" sz="2000" i="1" dirty="0">
                <a:solidFill>
                  <a:srgbClr val="0070C0"/>
                </a:solidFill>
                <a:latin typeface="Freestyle Script" panose="030804020302050B0404" pitchFamily="66" charset="77"/>
              </a:rPr>
              <a:t>Gedanken und Impulse rückblickend </a:t>
            </a:r>
            <a:br>
              <a:rPr lang="de-DE" sz="2000" i="1" dirty="0">
                <a:solidFill>
                  <a:srgbClr val="0070C0"/>
                </a:solidFill>
                <a:latin typeface="Freestyle Script" panose="030804020302050B0404" pitchFamily="66" charset="77"/>
              </a:rPr>
            </a:br>
            <a:r>
              <a:rPr lang="de-DE" sz="2000" i="1" dirty="0">
                <a:solidFill>
                  <a:srgbClr val="0070C0"/>
                </a:solidFill>
                <a:latin typeface="Freestyle Script" panose="030804020302050B0404" pitchFamily="66" charset="77"/>
              </a:rPr>
              <a:t>zum heutigen Workshop.</a:t>
            </a:r>
            <a:endParaRPr kumimoji="0" lang="de-DE" sz="2000" b="0" i="0" u="none" strike="noStrike" cap="none" normalizeH="0" baseline="0" dirty="0">
              <a:ln>
                <a:noFill/>
              </a:ln>
              <a:solidFill>
                <a:schemeClr val="tx1"/>
              </a:solidFill>
              <a:effectLst/>
              <a:latin typeface="Arial Narrow" pitchFamily="34" charset="0"/>
              <a:cs typeface="Arial" charset="0"/>
            </a:endParaRPr>
          </a:p>
        </p:txBody>
      </p:sp>
      <p:sp>
        <p:nvSpPr>
          <p:cNvPr id="9" name="Rechteck 8">
            <a:extLst>
              <a:ext uri="{FF2B5EF4-FFF2-40B4-BE49-F238E27FC236}">
                <a16:creationId xmlns:a16="http://schemas.microsoft.com/office/drawing/2014/main" id="{DADC1954-83DC-D841-AEF3-6B91FF2093C1}"/>
              </a:ext>
            </a:extLst>
          </p:cNvPr>
          <p:cNvSpPr/>
          <p:nvPr/>
        </p:nvSpPr>
        <p:spPr bwMode="auto">
          <a:xfrm>
            <a:off x="2267744" y="2931790"/>
            <a:ext cx="2878083" cy="1528682"/>
          </a:xfrm>
          <a:prstGeom prst="rect">
            <a:avLst/>
          </a:prstGeom>
          <a:solidFill>
            <a:schemeClr val="bg1">
              <a:lumMod val="85000"/>
            </a:schemeClr>
          </a:solidFill>
          <a:ln w="88900" cap="flat" cmpd="sng" algn="ctr">
            <a:solidFill>
              <a:schemeClr val="bg1"/>
            </a:solidFill>
            <a:prstDash val="solid"/>
            <a:round/>
            <a:headEnd type="none" w="med" len="med"/>
            <a:tailEnd type="none" w="med" len="med"/>
          </a:ln>
          <a:effectLst>
            <a:outerShdw blurRad="165100" dist="38100" dir="2700000" sx="102000" sy="102000" algn="tl" rotWithShape="0">
              <a:prstClr val="black">
                <a:alpha val="24000"/>
              </a:prstClr>
            </a:outerShdw>
          </a:effectLst>
        </p:spPr>
        <p:txBody>
          <a:bodyPr vert="horz" wrap="square" lIns="180000" tIns="180000" rIns="180000" bIns="180000" numCol="1" rtlCol="0" anchor="t" anchorCtr="0" compatLnSpc="1">
            <a:prstTxWarp prst="textNoShape">
              <a:avLst/>
            </a:prstTxWarp>
          </a:bodyPr>
          <a:lstStyle/>
          <a:p>
            <a:pPr eaLnBrk="1" hangingPunct="1"/>
            <a:r>
              <a:rPr lang="de-DE" sz="2000" i="1" dirty="0">
                <a:solidFill>
                  <a:srgbClr val="0070C0"/>
                </a:solidFill>
                <a:latin typeface="Freestyle Script" panose="030804020302050B0404" pitchFamily="66" charset="77"/>
              </a:rPr>
              <a:t>Gedanken und Impulse rückblickend </a:t>
            </a:r>
            <a:br>
              <a:rPr lang="de-DE" sz="2000" i="1" dirty="0">
                <a:solidFill>
                  <a:srgbClr val="0070C0"/>
                </a:solidFill>
                <a:latin typeface="Freestyle Script" panose="030804020302050B0404" pitchFamily="66" charset="77"/>
              </a:rPr>
            </a:br>
            <a:r>
              <a:rPr lang="de-DE" sz="2000" i="1" dirty="0">
                <a:solidFill>
                  <a:srgbClr val="0070C0"/>
                </a:solidFill>
                <a:latin typeface="Freestyle Script" panose="030804020302050B0404" pitchFamily="66" charset="77"/>
              </a:rPr>
              <a:t>zum heutigen Workshop.</a:t>
            </a:r>
            <a:endParaRPr kumimoji="0" lang="de-DE" sz="2000" b="0" i="0" u="none" strike="noStrike" cap="none" normalizeH="0" baseline="0" dirty="0">
              <a:ln>
                <a:noFill/>
              </a:ln>
              <a:solidFill>
                <a:schemeClr val="tx1"/>
              </a:solidFill>
              <a:effectLst/>
              <a:latin typeface="Arial Narrow" pitchFamily="34" charset="0"/>
              <a:cs typeface="Arial" charset="0"/>
            </a:endParaRPr>
          </a:p>
        </p:txBody>
      </p:sp>
      <p:sp>
        <p:nvSpPr>
          <p:cNvPr id="10" name="Rechteck 9">
            <a:extLst>
              <a:ext uri="{FF2B5EF4-FFF2-40B4-BE49-F238E27FC236}">
                <a16:creationId xmlns:a16="http://schemas.microsoft.com/office/drawing/2014/main" id="{8A5A920C-6BE8-8647-AEF2-7D6072E24A93}"/>
              </a:ext>
            </a:extLst>
          </p:cNvPr>
          <p:cNvSpPr/>
          <p:nvPr/>
        </p:nvSpPr>
        <p:spPr bwMode="auto">
          <a:xfrm>
            <a:off x="5594888" y="1330406"/>
            <a:ext cx="2165162" cy="1528682"/>
          </a:xfrm>
          <a:prstGeom prst="rect">
            <a:avLst/>
          </a:prstGeom>
          <a:solidFill>
            <a:schemeClr val="bg1">
              <a:lumMod val="85000"/>
            </a:schemeClr>
          </a:solidFill>
          <a:ln w="88900" cap="flat" cmpd="sng" algn="ctr">
            <a:solidFill>
              <a:schemeClr val="bg1"/>
            </a:solidFill>
            <a:prstDash val="solid"/>
            <a:round/>
            <a:headEnd type="none" w="med" len="med"/>
            <a:tailEnd type="none" w="med" len="med"/>
          </a:ln>
          <a:effectLst>
            <a:outerShdw blurRad="165100" dist="38100" dir="2700000" sx="102000" sy="102000" algn="tl" rotWithShape="0">
              <a:prstClr val="black">
                <a:alpha val="24000"/>
              </a:prstClr>
            </a:outerShdw>
          </a:effectLst>
        </p:spPr>
        <p:txBody>
          <a:bodyPr vert="horz" wrap="square" lIns="180000" tIns="180000" rIns="180000" bIns="180000" numCol="1" rtlCol="0" anchor="t" anchorCtr="0" compatLnSpc="1">
            <a:prstTxWarp prst="textNoShape">
              <a:avLst/>
            </a:prstTxWarp>
          </a:bodyPr>
          <a:lstStyle/>
          <a:p>
            <a:pPr eaLnBrk="1" hangingPunct="1"/>
            <a:r>
              <a:rPr lang="de-DE" sz="2000" i="1" dirty="0">
                <a:solidFill>
                  <a:srgbClr val="0070C0"/>
                </a:solidFill>
                <a:latin typeface="Freestyle Script" panose="030804020302050B0404" pitchFamily="66" charset="77"/>
              </a:rPr>
              <a:t>Gedanken und Impulse rückblickend zum heutigen Workshop.</a:t>
            </a:r>
            <a:endParaRPr kumimoji="0" lang="de-DE" sz="2000" b="0" i="0" u="none" strike="noStrike" cap="none" normalizeH="0" baseline="0" dirty="0">
              <a:ln>
                <a:noFill/>
              </a:ln>
              <a:solidFill>
                <a:schemeClr val="tx1"/>
              </a:solidFill>
              <a:effectLst/>
              <a:latin typeface="Arial Narrow" pitchFamily="34" charset="0"/>
              <a:cs typeface="Arial" charset="0"/>
            </a:endParaRPr>
          </a:p>
        </p:txBody>
      </p:sp>
    </p:spTree>
    <p:extLst>
      <p:ext uri="{BB962C8B-B14F-4D97-AF65-F5344CB8AC3E}">
        <p14:creationId xmlns:p14="http://schemas.microsoft.com/office/powerpoint/2010/main" val="233900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0A0CAF-FAD7-5E46-A0A7-D59B987CFAE8}"/>
              </a:ext>
            </a:extLst>
          </p:cNvPr>
          <p:cNvPicPr>
            <a:picLocks noChangeAspect="1"/>
          </p:cNvPicPr>
          <p:nvPr/>
        </p:nvPicPr>
        <p:blipFill rotWithShape="1">
          <a:blip r:embed="rId2">
            <a:extLst>
              <a:ext uri="{28A0092B-C50C-407E-A947-70E740481C1C}">
                <a14:useLocalDpi xmlns:a14="http://schemas.microsoft.com/office/drawing/2010/main" val="0"/>
              </a:ext>
            </a:extLst>
          </a:blip>
          <a:srcRect l="442" t="24602" b="26058"/>
          <a:stretch/>
        </p:blipFill>
        <p:spPr>
          <a:xfrm>
            <a:off x="0" y="0"/>
            <a:ext cx="9144000" cy="5143500"/>
          </a:xfrm>
          <a:prstGeom prst="rect">
            <a:avLst/>
          </a:prstGeom>
        </p:spPr>
      </p:pic>
      <p:pic>
        <p:nvPicPr>
          <p:cNvPr id="3" name="Grafik 2">
            <a:extLst>
              <a:ext uri="{FF2B5EF4-FFF2-40B4-BE49-F238E27FC236}">
                <a16:creationId xmlns:a16="http://schemas.microsoft.com/office/drawing/2014/main" id="{9F0E222F-1D6A-4E58-9AAB-D060516AF6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16184" y="2620714"/>
            <a:ext cx="1519781" cy="1421852"/>
          </a:xfrm>
          <a:prstGeom prst="rect">
            <a:avLst/>
          </a:prstGeom>
        </p:spPr>
      </p:pic>
      <p:sp>
        <p:nvSpPr>
          <p:cNvPr id="4" name="Textplatzhalter 2">
            <a:extLst>
              <a:ext uri="{FF2B5EF4-FFF2-40B4-BE49-F238E27FC236}">
                <a16:creationId xmlns:a16="http://schemas.microsoft.com/office/drawing/2014/main" id="{735F1C9F-9FCB-4BD5-9E93-D0B027A84E56}"/>
              </a:ext>
            </a:extLst>
          </p:cNvPr>
          <p:cNvSpPr txBox="1">
            <a:spLocks/>
          </p:cNvSpPr>
          <p:nvPr/>
        </p:nvSpPr>
        <p:spPr>
          <a:xfrm>
            <a:off x="504712" y="4460664"/>
            <a:ext cx="5575271" cy="393700"/>
          </a:xfrm>
          <a:prstGeom prst="rect">
            <a:avLst/>
          </a:prstGeom>
        </p:spPr>
        <p:txBody>
          <a:bodyPr>
            <a:normAutofit fontScale="925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de-DE"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Werkzeuge für den Wandel © 2023 </a:t>
            </a:r>
            <a:r>
              <a:rPr kumimoji="0" lang="de-DE" sz="1000" b="0" i="0" u="none" strike="noStrike" kern="1200" cap="none" spc="0" normalizeH="0" baseline="0" noProof="0" dirty="0" err="1">
                <a:ln>
                  <a:noFill/>
                </a:ln>
                <a:solidFill>
                  <a:prstClr val="black"/>
                </a:solidFill>
                <a:effectLst/>
                <a:uLnTx/>
                <a:uFillTx/>
                <a:latin typeface="Arial Narrow" panose="020B0604020202020204" pitchFamily="34" charset="0"/>
                <a:ea typeface="+mn-ea"/>
                <a:cs typeface="Arial Narrow" panose="020B0604020202020204" pitchFamily="34" charset="0"/>
              </a:rPr>
              <a:t>by</a:t>
            </a:r>
            <a:r>
              <a:rPr kumimoji="0" lang="de-DE"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Digital Zug, Amt für Informatik und Organisation, Kanton</a:t>
            </a:r>
            <a:r>
              <a:rPr kumimoji="0" lang="de-DE"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 Zug, Schweiz ist </a:t>
            </a:r>
            <a:r>
              <a:rPr kumimoji="0" lang="de-CH"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lizenziert unter CC BY-NC-SA 4.0. Um eine Kopie dieser Lizenz anzuzeigen, besuchen Sie</a:t>
            </a:r>
            <a:r>
              <a:rPr kumimoji="0" lang="de-DE"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a:t>
            </a:r>
            <a:r>
              <a:rPr kumimoji="0" lang="de-DE"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4"/>
              </a:rPr>
              <a:t>http://creativecommons.org/licenses/by-nc-sa/4.0/</a:t>
            </a:r>
            <a:endParaRPr kumimoji="0" lang="de-DE" sz="10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pic>
        <p:nvPicPr>
          <p:cNvPr id="5" name="Grafik 4">
            <a:extLst>
              <a:ext uri="{FF2B5EF4-FFF2-40B4-BE49-F238E27FC236}">
                <a16:creationId xmlns:a16="http://schemas.microsoft.com/office/drawing/2014/main" id="{11281A0B-19F1-4826-BDBD-737F78ED6F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283" y="4042566"/>
            <a:ext cx="913849" cy="314770"/>
          </a:xfrm>
          <a:prstGeom prst="rect">
            <a:avLst/>
          </a:prstGeom>
        </p:spPr>
      </p:pic>
    </p:spTree>
    <p:extLst>
      <p:ext uri="{BB962C8B-B14F-4D97-AF65-F5344CB8AC3E}">
        <p14:creationId xmlns:p14="http://schemas.microsoft.com/office/powerpoint/2010/main" val="42733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p:txBody>
          <a:bodyPr/>
          <a:lstStyle/>
          <a:p>
            <a:r>
              <a:rPr lang="de-DE" b="1" dirty="0">
                <a:latin typeface="Arial Narrow" panose="020B0604020202020204" pitchFamily="34" charset="0"/>
                <a:cs typeface="Arial Narrow" panose="020B0604020202020204" pitchFamily="34" charset="0"/>
              </a:rPr>
              <a:t>Agenda</a:t>
            </a: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13"/>
          </p:nvPr>
        </p:nvSpPr>
        <p:spPr/>
        <p:txBody>
          <a:bodyPr/>
          <a:lstStyle/>
          <a:p>
            <a:fld id="{DE1226C2-F133-44DF-AAED-DC1E350BCD78}" type="slidenum">
              <a:rPr lang="de-CH" smtClean="0"/>
              <a:t>2</a:t>
            </a:fld>
            <a:endParaRPr lang="de-CH" dirty="0"/>
          </a:p>
        </p:txBody>
      </p:sp>
      <p:sp>
        <p:nvSpPr>
          <p:cNvPr id="33" name="Textplatzhalter 2">
            <a:extLst>
              <a:ext uri="{FF2B5EF4-FFF2-40B4-BE49-F238E27FC236}">
                <a16:creationId xmlns:a16="http://schemas.microsoft.com/office/drawing/2014/main" id="{76CD96D8-7D79-F743-9AC6-85FF4AE630A3}"/>
              </a:ext>
            </a:extLst>
          </p:cNvPr>
          <p:cNvSpPr txBox="1">
            <a:spLocks/>
          </p:cNvSpPr>
          <p:nvPr/>
        </p:nvSpPr>
        <p:spPr>
          <a:xfrm>
            <a:off x="1042988" y="4531179"/>
            <a:ext cx="1970699" cy="380546"/>
          </a:xfrm>
          <a:prstGeom prst="rect">
            <a:avLst/>
          </a:prstGeom>
        </p:spPr>
        <p:txBody>
          <a:bodyPr lIns="0" tIns="0" rIns="0" bIns="0"/>
          <a:lstStyle>
            <a:lvl1pPr marL="0" indent="-360000" algn="l" rtl="0" eaLnBrk="1" fontAlgn="base" hangingPunct="1">
              <a:lnSpc>
                <a:spcPts val="2800"/>
              </a:lnSpc>
              <a:spcBef>
                <a:spcPts val="600"/>
              </a:spcBef>
              <a:spcAft>
                <a:spcPct val="0"/>
              </a:spcAft>
              <a:buFont typeface="Wingdings" pitchFamily="2" charset="2"/>
              <a:buChar char="§"/>
              <a:defRPr sz="2200">
                <a:solidFill>
                  <a:schemeClr val="tx1"/>
                </a:solidFill>
                <a:latin typeface="+mn-lt"/>
                <a:ea typeface="ＭＳ Ｐゴシック" charset="0"/>
                <a:cs typeface="+mn-cs"/>
              </a:defRPr>
            </a:lvl1pPr>
            <a:lvl2pPr marL="0" indent="-360000" algn="l" rtl="0" eaLnBrk="1" fontAlgn="base" hangingPunct="1">
              <a:lnSpc>
                <a:spcPts val="2800"/>
              </a:lnSpc>
              <a:spcBef>
                <a:spcPts val="600"/>
              </a:spcBef>
              <a:spcAft>
                <a:spcPct val="0"/>
              </a:spcAft>
              <a:buFont typeface="+mj-lt"/>
              <a:buNone/>
              <a:defRPr sz="2200">
                <a:solidFill>
                  <a:schemeClr val="tx1"/>
                </a:solidFill>
                <a:latin typeface="+mn-lt"/>
                <a:ea typeface="Arial" charset="0"/>
                <a:cs typeface="+mn-cs"/>
              </a:defRPr>
            </a:lvl2pPr>
            <a:lvl3pPr marL="0" indent="-360000" algn="l" rtl="0" eaLnBrk="1" fontAlgn="base" hangingPunct="1">
              <a:lnSpc>
                <a:spcPts val="2800"/>
              </a:lnSpc>
              <a:spcBef>
                <a:spcPts val="600"/>
              </a:spcBef>
              <a:spcAft>
                <a:spcPct val="0"/>
              </a:spcAft>
              <a:buFont typeface="Wingdings" pitchFamily="2" charset="2"/>
              <a:buChar char="§"/>
              <a:defRPr sz="2200">
                <a:solidFill>
                  <a:schemeClr val="tx1"/>
                </a:solidFill>
                <a:latin typeface="+mn-lt"/>
                <a:ea typeface="Arial" charset="0"/>
                <a:cs typeface="+mn-cs"/>
              </a:defRPr>
            </a:lvl3pPr>
            <a:lvl4pPr marL="725488" indent="-360000" algn="l" rtl="0" eaLnBrk="0" fontAlgn="base" hangingPunct="0">
              <a:lnSpc>
                <a:spcPts val="3200"/>
              </a:lnSpc>
              <a:spcBef>
                <a:spcPts val="600"/>
              </a:spcBef>
              <a:spcAft>
                <a:spcPct val="0"/>
              </a:spcAft>
              <a:buFont typeface="Wingdings" pitchFamily="2" charset="2"/>
              <a:buChar char="§"/>
              <a:defRPr sz="2200">
                <a:solidFill>
                  <a:schemeClr val="tx1"/>
                </a:solidFill>
                <a:latin typeface="+mn-lt"/>
                <a:ea typeface="Arial" charset="0"/>
                <a:cs typeface="+mn-cs"/>
              </a:defRPr>
            </a:lvl4pPr>
            <a:lvl5pPr marL="1069975" indent="-360000" algn="l" rtl="0" eaLnBrk="0" fontAlgn="base" hangingPunct="0">
              <a:lnSpc>
                <a:spcPts val="3200"/>
              </a:lnSpc>
              <a:spcBef>
                <a:spcPts val="600"/>
              </a:spcBef>
              <a:spcAft>
                <a:spcPct val="0"/>
              </a:spcAft>
              <a:buFont typeface="Wingdings" pitchFamily="2" charset="2"/>
              <a:buChar char="§"/>
              <a:defRPr sz="2200">
                <a:solidFill>
                  <a:schemeClr val="tx1"/>
                </a:solidFill>
                <a:latin typeface="+mn-lt"/>
                <a:ea typeface="Arial" charset="0"/>
                <a:cs typeface="+mn-cs"/>
              </a:defRPr>
            </a:lvl5pPr>
            <a:lvl6pPr marL="18970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6pPr>
            <a:lvl7pPr marL="23542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7pPr>
            <a:lvl8pPr marL="28114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8pPr>
            <a:lvl9pPr marL="3268663" indent="-369888" algn="l" rtl="0" eaLnBrk="1" fontAlgn="base" hangingPunct="1">
              <a:spcBef>
                <a:spcPct val="51000"/>
              </a:spcBef>
              <a:spcAft>
                <a:spcPct val="0"/>
              </a:spcAft>
              <a:buFont typeface="Wingdings" pitchFamily="2" charset="2"/>
              <a:buChar char="§"/>
              <a:defRPr sz="2600">
                <a:solidFill>
                  <a:schemeClr val="tx1"/>
                </a:solidFill>
                <a:latin typeface="+mn-lt"/>
                <a:cs typeface="+mn-cs"/>
              </a:defRPr>
            </a:lvl9pPr>
          </a:lstStyle>
          <a:p>
            <a:pPr marL="12700" lvl="1" indent="0">
              <a:lnSpc>
                <a:spcPts val="2600"/>
              </a:lnSpc>
              <a:spcBef>
                <a:spcPts val="1000"/>
              </a:spcBef>
            </a:pPr>
            <a:r>
              <a:rPr lang="de-CH" altLang="de-DE" sz="1200" kern="0" dirty="0"/>
              <a:t>* Ausreichend Pausen einplanen</a:t>
            </a:r>
          </a:p>
        </p:txBody>
      </p:sp>
      <p:graphicFrame>
        <p:nvGraphicFramePr>
          <p:cNvPr id="42" name="Tabelle 5">
            <a:extLst>
              <a:ext uri="{FF2B5EF4-FFF2-40B4-BE49-F238E27FC236}">
                <a16:creationId xmlns:a16="http://schemas.microsoft.com/office/drawing/2014/main" id="{734ED974-85B0-804C-A4EA-FEDFBD33257F}"/>
              </a:ext>
            </a:extLst>
          </p:cNvPr>
          <p:cNvGraphicFramePr>
            <a:graphicFrameLocks noGrp="1"/>
          </p:cNvGraphicFramePr>
          <p:nvPr>
            <p:extLst>
              <p:ext uri="{D42A27DB-BD31-4B8C-83A1-F6EECF244321}">
                <p14:modId xmlns:p14="http://schemas.microsoft.com/office/powerpoint/2010/main" val="1725376088"/>
              </p:ext>
            </p:extLst>
          </p:nvPr>
        </p:nvGraphicFramePr>
        <p:xfrm>
          <a:off x="1042987" y="1486113"/>
          <a:ext cx="7088665" cy="2808000"/>
        </p:xfrm>
        <a:graphic>
          <a:graphicData uri="http://schemas.openxmlformats.org/drawingml/2006/table">
            <a:tbl>
              <a:tblPr firstRow="1" bandRow="1">
                <a:tableStyleId>{5C22544A-7EE6-4342-B048-85BDC9FD1C3A}</a:tableStyleId>
              </a:tblPr>
              <a:tblGrid>
                <a:gridCol w="340043">
                  <a:extLst>
                    <a:ext uri="{9D8B030D-6E8A-4147-A177-3AD203B41FA5}">
                      <a16:colId xmlns:a16="http://schemas.microsoft.com/office/drawing/2014/main" val="1812876424"/>
                    </a:ext>
                  </a:extLst>
                </a:gridCol>
                <a:gridCol w="5932073">
                  <a:extLst>
                    <a:ext uri="{9D8B030D-6E8A-4147-A177-3AD203B41FA5}">
                      <a16:colId xmlns:a16="http://schemas.microsoft.com/office/drawing/2014/main" val="2948105938"/>
                    </a:ext>
                  </a:extLst>
                </a:gridCol>
                <a:gridCol w="816549">
                  <a:extLst>
                    <a:ext uri="{9D8B030D-6E8A-4147-A177-3AD203B41FA5}">
                      <a16:colId xmlns:a16="http://schemas.microsoft.com/office/drawing/2014/main" val="2347210613"/>
                    </a:ext>
                  </a:extLst>
                </a:gridCol>
              </a:tblGrid>
              <a:tr h="468000">
                <a:tc>
                  <a:txBody>
                    <a:bodyPr/>
                    <a:lstStyle/>
                    <a:p>
                      <a:r>
                        <a:rPr lang="de-CH" altLang="de-DE" sz="1800" b="1" i="0" dirty="0">
                          <a:solidFill>
                            <a:sysClr val="windowText" lastClr="000000"/>
                          </a:solidFill>
                          <a:latin typeface="Arial Narrow" panose="020B0604020202020204" pitchFamily="34" charset="0"/>
                          <a:cs typeface="Arial Narrow" panose="020B0604020202020204" pitchFamily="34" charset="0"/>
                        </a:rPr>
                        <a:t>1</a:t>
                      </a:r>
                      <a:endParaRPr lang="de-DE" b="1" i="0" dirty="0">
                        <a:solidFill>
                          <a:sysClr val="windowText" lastClr="000000"/>
                        </a:solidFill>
                        <a:latin typeface="Arial Narrow" panose="020B0604020202020204" pitchFamily="34" charset="0"/>
                        <a:cs typeface="Arial Narrow" panose="020B0604020202020204" pitchFamily="34" charset="0"/>
                      </a:endParaRPr>
                    </a:p>
                  </a:txBody>
                  <a:tcPr anchor="ctr">
                    <a:lnR w="12700" cmpd="sng">
                      <a:noFill/>
                    </a:lnR>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b="0" i="0" dirty="0">
                          <a:solidFill>
                            <a:sysClr val="windowText" lastClr="000000"/>
                          </a:solidFill>
                          <a:latin typeface="Arial Narrow" panose="020B0604020202020204" pitchFamily="34" charset="0"/>
                          <a:cs typeface="Arial Narrow" panose="020B0604020202020204" pitchFamily="34" charset="0"/>
                        </a:rPr>
                        <a:t>Begrüßung &amp; Agenda</a:t>
                      </a:r>
                    </a:p>
                  </a:txBody>
                  <a:tcPr anchor="ctr">
                    <a:lnL w="12700" cmpd="sng">
                      <a:noFill/>
                    </a:lnL>
                    <a:lnR w="12700" cmpd="sng">
                      <a:noFill/>
                    </a:lnR>
                    <a:lnT w="12700" cmpd="sng">
                      <a:noFill/>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15 min</a:t>
                      </a:r>
                    </a:p>
                  </a:txBody>
                  <a:tcPr anchor="ctr">
                    <a:lnL w="12700" cmpd="sng">
                      <a:noFill/>
                    </a:lnL>
                    <a:lnR w="9525" cap="flat" cmpd="sng" algn="ctr">
                      <a:noFill/>
                      <a:prstDash val="sysDot"/>
                      <a:round/>
                      <a:headEnd type="none" w="med" len="med"/>
                      <a:tailEnd type="none" w="med" len="med"/>
                    </a:lnR>
                    <a:lnT w="12700" cmpd="sng">
                      <a:noFill/>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884400"/>
                  </a:ext>
                </a:extLst>
              </a:tr>
              <a:tr h="468000">
                <a:tc>
                  <a:txBody>
                    <a:bodyPr/>
                    <a:lstStyle/>
                    <a:p>
                      <a:r>
                        <a:rPr lang="de-DE" b="1" i="0" baseline="0" dirty="0">
                          <a:solidFill>
                            <a:sysClr val="windowText" lastClr="000000"/>
                          </a:solidFill>
                          <a:latin typeface="Arial Narrow" panose="020B0604020202020204" pitchFamily="34" charset="0"/>
                          <a:cs typeface="Arial Narrow" panose="020B0604020202020204" pitchFamily="34" charset="0"/>
                        </a:rPr>
                        <a:t>2</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r>
                        <a:rPr lang="de-CH" altLang="de-DE" sz="1800" dirty="0"/>
                        <a:t>Befragungsergebnisse vorstellen</a:t>
                      </a:r>
                      <a:endParaRPr lang="de-CH" altLang="de-DE" sz="1200" dirty="0"/>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20 min</a:t>
                      </a:r>
                    </a:p>
                  </a:txBody>
                  <a:tcPr anchor="ctr">
                    <a:lnL w="12700" cmpd="sng">
                      <a:noFill/>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2217412"/>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3</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dirty="0"/>
                        <a:t>Befragungsergebnisse reflektieren</a:t>
                      </a: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40 min</a:t>
                      </a:r>
                    </a:p>
                  </a:txBody>
                  <a:tcPr anchor="ctr">
                    <a:lnL w="12700" cmpd="sng">
                      <a:noFill/>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905004"/>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4</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dirty="0"/>
                        <a:t>Maßnahmen entwickeln</a:t>
                      </a: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50 min</a:t>
                      </a:r>
                    </a:p>
                  </a:txBody>
                  <a:tcPr anchor="ctr">
                    <a:lnL w="12700" cmpd="sng">
                      <a:noFill/>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7142971"/>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5</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de-DE" sz="1800" dirty="0"/>
                        <a:t>Nächste Schritte</a:t>
                      </a: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20 min</a:t>
                      </a:r>
                    </a:p>
                  </a:txBody>
                  <a:tcPr anchor="ctr">
                    <a:lnL w="12700" cmpd="sng">
                      <a:noFill/>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4834490"/>
                  </a:ext>
                </a:extLst>
              </a:tr>
              <a:tr h="468000">
                <a:tc>
                  <a:txBody>
                    <a:bodyPr/>
                    <a:lstStyle/>
                    <a:p>
                      <a:r>
                        <a:rPr lang="de-DE" b="1" i="0" dirty="0">
                          <a:solidFill>
                            <a:sysClr val="windowText" lastClr="000000"/>
                          </a:solidFill>
                          <a:latin typeface="Arial Narrow" panose="020B0604020202020204" pitchFamily="34" charset="0"/>
                          <a:cs typeface="Arial Narrow" panose="020B0604020202020204" pitchFamily="34" charset="0"/>
                        </a:rPr>
                        <a:t>6</a:t>
                      </a:r>
                    </a:p>
                  </a:txBody>
                  <a:tcPr anchor="ctr">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lvl="1" indent="0" algn="l" defTabSz="914400" rtl="0" eaLnBrk="1" latinLnBrk="0" hangingPunct="1">
                        <a:lnSpc>
                          <a:spcPts val="2600"/>
                        </a:lnSpc>
                        <a:spcBef>
                          <a:spcPts val="1000"/>
                        </a:spcBef>
                      </a:pPr>
                      <a:r>
                        <a:rPr lang="de-CH" altLang="de-DE" sz="1800" b="0" i="0" kern="1200" dirty="0">
                          <a:solidFill>
                            <a:sysClr val="windowText" lastClr="000000"/>
                          </a:solidFill>
                          <a:latin typeface="Arial Narrow" panose="020B0604020202020204" pitchFamily="34" charset="0"/>
                          <a:ea typeface="+mn-ea"/>
                        </a:rPr>
                        <a:t>Check out</a:t>
                      </a:r>
                    </a:p>
                  </a:txBody>
                  <a:tcPr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de-DE" sz="1200" b="1" i="0" dirty="0">
                          <a:solidFill>
                            <a:srgbClr val="006FB5"/>
                          </a:solidFill>
                          <a:latin typeface="Arial Narrow" panose="020B0604020202020204" pitchFamily="34" charset="0"/>
                          <a:cs typeface="Arial Narrow" panose="020B0604020202020204" pitchFamily="34" charset="0"/>
                        </a:rPr>
                        <a:t>15 min</a:t>
                      </a:r>
                    </a:p>
                  </a:txBody>
                  <a:tcPr anchor="ctr">
                    <a:lnL w="12700" cmpd="sng">
                      <a:noFill/>
                    </a:lnL>
                    <a:lnR w="9525" cap="flat" cmpd="sng" algn="ctr">
                      <a:noFill/>
                      <a:prstDash val="sysDot"/>
                      <a:round/>
                      <a:headEnd type="none" w="med" len="med"/>
                      <a:tailEnd type="none" w="med" len="med"/>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013342"/>
                  </a:ext>
                </a:extLst>
              </a:tr>
            </a:tbl>
          </a:graphicData>
        </a:graphic>
      </p:graphicFrame>
    </p:spTree>
    <p:extLst>
      <p:ext uri="{BB962C8B-B14F-4D97-AF65-F5344CB8AC3E}">
        <p14:creationId xmlns:p14="http://schemas.microsoft.com/office/powerpoint/2010/main" val="382505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C43DD4-84AD-9684-92C8-53B1374287AC}"/>
              </a:ext>
            </a:extLst>
          </p:cNvPr>
          <p:cNvSpPr>
            <a:spLocks noGrp="1"/>
          </p:cNvSpPr>
          <p:nvPr>
            <p:ph type="body" sz="quarter" idx="10"/>
          </p:nvPr>
        </p:nvSpPr>
        <p:spPr/>
        <p:txBody>
          <a:bodyPr/>
          <a:lstStyle/>
          <a:p>
            <a:r>
              <a:rPr lang="de-DE" b="1" dirty="0"/>
              <a:t>Warum haben wir eine Pulsbefragung durchgeführt?</a:t>
            </a:r>
          </a:p>
        </p:txBody>
      </p:sp>
      <p:sp>
        <p:nvSpPr>
          <p:cNvPr id="4" name="Foliennummernplatzhalter 3">
            <a:extLst>
              <a:ext uri="{FF2B5EF4-FFF2-40B4-BE49-F238E27FC236}">
                <a16:creationId xmlns:a16="http://schemas.microsoft.com/office/drawing/2014/main" id="{78708462-8C12-D0DD-3E7F-8F0D9DCCE6D0}"/>
              </a:ext>
            </a:extLst>
          </p:cNvPr>
          <p:cNvSpPr>
            <a:spLocks noGrp="1"/>
          </p:cNvSpPr>
          <p:nvPr>
            <p:ph type="sldNum" sz="quarter" idx="12"/>
          </p:nvPr>
        </p:nvSpPr>
        <p:spPr/>
        <p:txBody>
          <a:bodyPr/>
          <a:lstStyle/>
          <a:p>
            <a:fld id="{DE1226C2-F133-44DF-AAED-DC1E350BCD78}" type="slidenum">
              <a:rPr lang="de-CH" smtClean="0"/>
              <a:t>3</a:t>
            </a:fld>
            <a:endParaRPr lang="de-CH" dirty="0"/>
          </a:p>
        </p:txBody>
      </p:sp>
      <p:sp>
        <p:nvSpPr>
          <p:cNvPr id="3" name="Textplatzhalter 2">
            <a:extLst>
              <a:ext uri="{FF2B5EF4-FFF2-40B4-BE49-F238E27FC236}">
                <a16:creationId xmlns:a16="http://schemas.microsoft.com/office/drawing/2014/main" id="{F2475919-EB90-A1DE-65A6-D13F384E083D}"/>
              </a:ext>
            </a:extLst>
          </p:cNvPr>
          <p:cNvSpPr>
            <a:spLocks noGrp="1"/>
          </p:cNvSpPr>
          <p:nvPr>
            <p:ph type="body" sz="quarter" idx="13"/>
          </p:nvPr>
        </p:nvSpPr>
        <p:spPr>
          <a:prstGeom prst="rect">
            <a:avLst/>
          </a:prstGeom>
        </p:spPr>
        <p:txBody>
          <a:bodyPr>
            <a:normAutofit/>
          </a:bodyPr>
          <a:lstStyle/>
          <a:p>
            <a:pPr marL="342900" indent="-342900">
              <a:buFontTx/>
              <a:buChar char="-"/>
            </a:pPr>
            <a:r>
              <a:rPr lang="de-DE" i="1" dirty="0"/>
              <a:t>Schreibe hier deine Gedanken für die anderen auf</a:t>
            </a:r>
          </a:p>
        </p:txBody>
      </p:sp>
    </p:spTree>
    <p:extLst>
      <p:ext uri="{BB962C8B-B14F-4D97-AF65-F5344CB8AC3E}">
        <p14:creationId xmlns:p14="http://schemas.microsoft.com/office/powerpoint/2010/main" val="239026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C43DD4-84AD-9684-92C8-53B1374287AC}"/>
              </a:ext>
            </a:extLst>
          </p:cNvPr>
          <p:cNvSpPr>
            <a:spLocks noGrp="1"/>
          </p:cNvSpPr>
          <p:nvPr>
            <p:ph type="body" sz="quarter" idx="10"/>
          </p:nvPr>
        </p:nvSpPr>
        <p:spPr/>
        <p:txBody>
          <a:bodyPr/>
          <a:lstStyle/>
          <a:p>
            <a:r>
              <a:rPr lang="de-DE" b="1" dirty="0"/>
              <a:t>Befragungsergebnisse vorstellen</a:t>
            </a:r>
          </a:p>
        </p:txBody>
      </p:sp>
      <p:sp>
        <p:nvSpPr>
          <p:cNvPr id="4" name="Foliennummernplatzhalter 3">
            <a:extLst>
              <a:ext uri="{FF2B5EF4-FFF2-40B4-BE49-F238E27FC236}">
                <a16:creationId xmlns:a16="http://schemas.microsoft.com/office/drawing/2014/main" id="{78708462-8C12-D0DD-3E7F-8F0D9DCCE6D0}"/>
              </a:ext>
            </a:extLst>
          </p:cNvPr>
          <p:cNvSpPr>
            <a:spLocks noGrp="1"/>
          </p:cNvSpPr>
          <p:nvPr>
            <p:ph type="sldNum" sz="quarter" idx="12"/>
          </p:nvPr>
        </p:nvSpPr>
        <p:spPr/>
        <p:txBody>
          <a:bodyPr/>
          <a:lstStyle/>
          <a:p>
            <a:fld id="{DE1226C2-F133-44DF-AAED-DC1E350BCD78}" type="slidenum">
              <a:rPr lang="de-CH" smtClean="0"/>
              <a:t>4</a:t>
            </a:fld>
            <a:endParaRPr lang="de-CH" dirty="0"/>
          </a:p>
        </p:txBody>
      </p:sp>
      <p:sp>
        <p:nvSpPr>
          <p:cNvPr id="3" name="Textplatzhalter 2">
            <a:extLst>
              <a:ext uri="{FF2B5EF4-FFF2-40B4-BE49-F238E27FC236}">
                <a16:creationId xmlns:a16="http://schemas.microsoft.com/office/drawing/2014/main" id="{F2475919-EB90-A1DE-65A6-D13F384E083D}"/>
              </a:ext>
            </a:extLst>
          </p:cNvPr>
          <p:cNvSpPr>
            <a:spLocks noGrp="1"/>
          </p:cNvSpPr>
          <p:nvPr>
            <p:ph type="body" sz="quarter" idx="13"/>
          </p:nvPr>
        </p:nvSpPr>
        <p:spPr>
          <a:prstGeom prst="rect">
            <a:avLst/>
          </a:prstGeom>
        </p:spPr>
        <p:txBody>
          <a:bodyPr>
            <a:normAutofit/>
          </a:bodyPr>
          <a:lstStyle/>
          <a:p>
            <a:pPr marL="342900" indent="-342900">
              <a:buFontTx/>
              <a:buChar char="-"/>
            </a:pPr>
            <a:r>
              <a:rPr lang="de-DE" dirty="0"/>
              <a:t>Füger hier bitte den Ergebnisbericht ein</a:t>
            </a:r>
          </a:p>
        </p:txBody>
      </p:sp>
    </p:spTree>
    <p:extLst>
      <p:ext uri="{BB962C8B-B14F-4D97-AF65-F5344CB8AC3E}">
        <p14:creationId xmlns:p14="http://schemas.microsoft.com/office/powerpoint/2010/main" val="19543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a:xfrm>
            <a:off x="1043781" y="2952000"/>
            <a:ext cx="3276759" cy="609227"/>
          </a:xfrm>
        </p:spPr>
        <p:txBody>
          <a:bodyPr/>
          <a:lstStyle/>
          <a:p>
            <a:r>
              <a:rPr lang="de-DE" b="1" dirty="0">
                <a:latin typeface="Arial Narrow" panose="020B0604020202020204" pitchFamily="34" charset="0"/>
                <a:cs typeface="Arial Narrow" panose="020B0604020202020204" pitchFamily="34" charset="0"/>
              </a:rPr>
              <a:t>Instruktionen</a:t>
            </a: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4"/>
          </p:nvPr>
        </p:nvSpPr>
        <p:spPr>
          <a:xfrm>
            <a:off x="7099301" y="231859"/>
            <a:ext cx="1541462" cy="274637"/>
          </a:xfrm>
          <a:prstGeom prst="rect">
            <a:avLst/>
          </a:prstGeom>
        </p:spPr>
        <p:txBody>
          <a:bodyPr/>
          <a:lstStyle/>
          <a:p>
            <a:fld id="{DE1226C2-F133-44DF-AAED-DC1E350BCD78}" type="slidenum">
              <a:rPr lang="de-CH" smtClean="0"/>
              <a:t>5</a:t>
            </a:fld>
            <a:endParaRPr lang="de-CH" dirty="0"/>
          </a:p>
        </p:txBody>
      </p:sp>
      <p:sp>
        <p:nvSpPr>
          <p:cNvPr id="6" name="Oval 5">
            <a:extLst>
              <a:ext uri="{FF2B5EF4-FFF2-40B4-BE49-F238E27FC236}">
                <a16:creationId xmlns:a16="http://schemas.microsoft.com/office/drawing/2014/main" id="{05FFE912-999F-AE4F-A9E3-BC689B79A397}"/>
              </a:ext>
            </a:extLst>
          </p:cNvPr>
          <p:cNvSpPr/>
          <p:nvPr/>
        </p:nvSpPr>
        <p:spPr>
          <a:xfrm>
            <a:off x="5359799" y="2178030"/>
            <a:ext cx="1572113" cy="1572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de-DE" sz="1600" dirty="0" err="1">
              <a:solidFill>
                <a:schemeClr val="tx1"/>
              </a:solidFill>
              <a:latin typeface="Merriweather Light" panose="00000400000000000000" pitchFamily="2" charset="0"/>
            </a:endParaRPr>
          </a:p>
        </p:txBody>
      </p:sp>
      <p:pic>
        <p:nvPicPr>
          <p:cNvPr id="5" name="Grafik 4">
            <a:extLst>
              <a:ext uri="{FF2B5EF4-FFF2-40B4-BE49-F238E27FC236}">
                <a16:creationId xmlns:a16="http://schemas.microsoft.com/office/drawing/2014/main" id="{E5A0AB17-3040-9742-BFC8-E1D9EE0BA0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7080" y="2952377"/>
            <a:ext cx="1855696" cy="1099672"/>
          </a:xfrm>
          <a:prstGeom prst="rect">
            <a:avLst/>
          </a:prstGeom>
        </p:spPr>
      </p:pic>
    </p:spTree>
    <p:extLst>
      <p:ext uri="{BB962C8B-B14F-4D97-AF65-F5344CB8AC3E}">
        <p14:creationId xmlns:p14="http://schemas.microsoft.com/office/powerpoint/2010/main" val="117227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C43DD4-84AD-9684-92C8-53B1374287AC}"/>
              </a:ext>
            </a:extLst>
          </p:cNvPr>
          <p:cNvSpPr>
            <a:spLocks noGrp="1"/>
          </p:cNvSpPr>
          <p:nvPr>
            <p:ph type="body" sz="quarter" idx="10"/>
          </p:nvPr>
        </p:nvSpPr>
        <p:spPr/>
        <p:txBody>
          <a:bodyPr/>
          <a:lstStyle/>
          <a:p>
            <a:r>
              <a:rPr lang="de-DE" b="1" dirty="0"/>
              <a:t>Befragungsergebnisse reflektieren</a:t>
            </a:r>
          </a:p>
        </p:txBody>
      </p:sp>
      <p:sp>
        <p:nvSpPr>
          <p:cNvPr id="4" name="Foliennummernplatzhalter 3">
            <a:extLst>
              <a:ext uri="{FF2B5EF4-FFF2-40B4-BE49-F238E27FC236}">
                <a16:creationId xmlns:a16="http://schemas.microsoft.com/office/drawing/2014/main" id="{78708462-8C12-D0DD-3E7F-8F0D9DCCE6D0}"/>
              </a:ext>
            </a:extLst>
          </p:cNvPr>
          <p:cNvSpPr>
            <a:spLocks noGrp="1"/>
          </p:cNvSpPr>
          <p:nvPr>
            <p:ph type="sldNum" sz="quarter" idx="12"/>
          </p:nvPr>
        </p:nvSpPr>
        <p:spPr/>
        <p:txBody>
          <a:bodyPr/>
          <a:lstStyle/>
          <a:p>
            <a:fld id="{DE1226C2-F133-44DF-AAED-DC1E350BCD78}" type="slidenum">
              <a:rPr lang="de-CH" smtClean="0"/>
              <a:t>6</a:t>
            </a:fld>
            <a:endParaRPr lang="de-CH" dirty="0"/>
          </a:p>
        </p:txBody>
      </p:sp>
      <p:sp>
        <p:nvSpPr>
          <p:cNvPr id="3" name="Textplatzhalter 2">
            <a:extLst>
              <a:ext uri="{FF2B5EF4-FFF2-40B4-BE49-F238E27FC236}">
                <a16:creationId xmlns:a16="http://schemas.microsoft.com/office/drawing/2014/main" id="{F2475919-EB90-A1DE-65A6-D13F384E083D}"/>
              </a:ext>
            </a:extLst>
          </p:cNvPr>
          <p:cNvSpPr>
            <a:spLocks noGrp="1"/>
          </p:cNvSpPr>
          <p:nvPr>
            <p:ph type="body" sz="quarter" idx="13"/>
          </p:nvPr>
        </p:nvSpPr>
        <p:spPr>
          <a:prstGeom prst="rect">
            <a:avLst/>
          </a:prstGeom>
        </p:spPr>
        <p:txBody>
          <a:bodyPr>
            <a:normAutofit fontScale="92500" lnSpcReduction="10000"/>
          </a:bodyPr>
          <a:lstStyle/>
          <a:p>
            <a:pPr lvl="0" indent="0">
              <a:lnSpc>
                <a:spcPct val="110000"/>
              </a:lnSpc>
              <a:buSzPct val="100000"/>
            </a:pPr>
            <a:r>
              <a:rPr lang="de-DE" sz="1800" b="1" dirty="0"/>
              <a:t>15 Minuten: Gedanken-Austausch:</a:t>
            </a:r>
          </a:p>
          <a:p>
            <a:pPr lvl="0" indent="0">
              <a:lnSpc>
                <a:spcPct val="110000"/>
              </a:lnSpc>
              <a:buSzPct val="100000"/>
            </a:pPr>
            <a:r>
              <a:rPr lang="de-DE" sz="1800" dirty="0"/>
              <a:t>Jede Frage aus dem Ergebnisbericht ist als Ausdruck auf einer Pinnwand. Lauft von Pinnwand zu Pinnwand und macht euch zu jeder Frage Gedanken. Schreibt eure Gedanken auf die Ausdrucke. Wenn eine Aussage, die eine andere Person aufgeschrieben hat, auch für euch passt, dann malt einen Haken dazu.</a:t>
            </a:r>
          </a:p>
          <a:p>
            <a:pPr lvl="0" indent="0">
              <a:lnSpc>
                <a:spcPct val="110000"/>
              </a:lnSpc>
              <a:buSzPct val="100000"/>
            </a:pPr>
            <a:endParaRPr lang="de-DE" sz="1800" dirty="0"/>
          </a:p>
          <a:p>
            <a:pPr lvl="0" indent="0">
              <a:lnSpc>
                <a:spcPct val="110000"/>
              </a:lnSpc>
              <a:buSzPct val="100000"/>
            </a:pPr>
            <a:r>
              <a:rPr lang="de-DE" sz="1800" dirty="0"/>
              <a:t>Nutzt für eure Gedanken verschiedene Farben:</a:t>
            </a:r>
          </a:p>
          <a:p>
            <a:pPr marL="457200" lvl="0" indent="-457200">
              <a:lnSpc>
                <a:spcPct val="110000"/>
              </a:lnSpc>
              <a:buSzPct val="100000"/>
              <a:buFont typeface="+mj-lt"/>
              <a:buAutoNum type="arabicPeriod"/>
            </a:pPr>
            <a:r>
              <a:rPr lang="de-DE" sz="1800" dirty="0"/>
              <a:t>Schwarz: 	Was fällt mir auf / Was überrascht mich?</a:t>
            </a:r>
          </a:p>
          <a:p>
            <a:pPr marL="457200" lvl="0" indent="-457200">
              <a:lnSpc>
                <a:spcPct val="110000"/>
              </a:lnSpc>
              <a:buSzPct val="100000"/>
              <a:buFont typeface="+mj-lt"/>
              <a:buAutoNum type="arabicPeriod"/>
            </a:pPr>
            <a:r>
              <a:rPr lang="de-DE" sz="1800" dirty="0"/>
              <a:t>Grün: 	Was läuft gut? </a:t>
            </a:r>
          </a:p>
          <a:p>
            <a:pPr marL="457200" lvl="0" indent="-457200">
              <a:lnSpc>
                <a:spcPct val="110000"/>
              </a:lnSpc>
              <a:buSzPct val="100000"/>
              <a:buFont typeface="+mj-lt"/>
              <a:buAutoNum type="arabicPeriod"/>
            </a:pPr>
            <a:r>
              <a:rPr lang="de-DE" sz="1800" dirty="0"/>
              <a:t>Rot: 		Wo müssen wir nacharbeiten?</a:t>
            </a:r>
          </a:p>
          <a:p>
            <a:pPr lvl="0" indent="0">
              <a:lnSpc>
                <a:spcPct val="110000"/>
              </a:lnSpc>
              <a:buSzPct val="100000"/>
            </a:pPr>
            <a:endParaRPr lang="de-DE" sz="1800" dirty="0"/>
          </a:p>
          <a:p>
            <a:pPr lvl="0" indent="0">
              <a:lnSpc>
                <a:spcPct val="110000"/>
              </a:lnSpc>
              <a:buSzPct val="100000"/>
            </a:pPr>
            <a:r>
              <a:rPr lang="de-DE" sz="1800" b="1" dirty="0"/>
              <a:t>30 Minuten Plenum:</a:t>
            </a:r>
          </a:p>
          <a:p>
            <a:pPr lvl="0" indent="0">
              <a:lnSpc>
                <a:spcPct val="110000"/>
              </a:lnSpc>
              <a:buSzPct val="100000"/>
            </a:pPr>
            <a:r>
              <a:rPr lang="de-DE" sz="1800" dirty="0"/>
              <a:t>Diskutiert die Ergebnisse im Plenum und überlegt euch, welche Themen ihr angehen möchtet.</a:t>
            </a:r>
          </a:p>
          <a:p>
            <a:pPr lvl="0" indent="0">
              <a:lnSpc>
                <a:spcPct val="110000"/>
              </a:lnSpc>
              <a:buSzPct val="100000"/>
            </a:pPr>
            <a:endParaRPr lang="de-DE" dirty="0"/>
          </a:p>
        </p:txBody>
      </p:sp>
    </p:spTree>
    <p:extLst>
      <p:ext uri="{BB962C8B-B14F-4D97-AF65-F5344CB8AC3E}">
        <p14:creationId xmlns:p14="http://schemas.microsoft.com/office/powerpoint/2010/main" val="203988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C43DD4-84AD-9684-92C8-53B1374287AC}"/>
              </a:ext>
            </a:extLst>
          </p:cNvPr>
          <p:cNvSpPr>
            <a:spLocks noGrp="1"/>
          </p:cNvSpPr>
          <p:nvPr>
            <p:ph type="body" sz="quarter" idx="10"/>
          </p:nvPr>
        </p:nvSpPr>
        <p:spPr/>
        <p:txBody>
          <a:bodyPr/>
          <a:lstStyle/>
          <a:p>
            <a:r>
              <a:rPr lang="de-DE" b="1" dirty="0" err="1"/>
              <a:t>Massnahmen</a:t>
            </a:r>
            <a:r>
              <a:rPr lang="de-DE" b="1" dirty="0"/>
              <a:t> entwickeln</a:t>
            </a:r>
          </a:p>
        </p:txBody>
      </p:sp>
      <p:sp>
        <p:nvSpPr>
          <p:cNvPr id="4" name="Foliennummernplatzhalter 3">
            <a:extLst>
              <a:ext uri="{FF2B5EF4-FFF2-40B4-BE49-F238E27FC236}">
                <a16:creationId xmlns:a16="http://schemas.microsoft.com/office/drawing/2014/main" id="{78708462-8C12-D0DD-3E7F-8F0D9DCCE6D0}"/>
              </a:ext>
            </a:extLst>
          </p:cNvPr>
          <p:cNvSpPr>
            <a:spLocks noGrp="1"/>
          </p:cNvSpPr>
          <p:nvPr>
            <p:ph type="sldNum" sz="quarter" idx="12"/>
          </p:nvPr>
        </p:nvSpPr>
        <p:spPr/>
        <p:txBody>
          <a:bodyPr/>
          <a:lstStyle/>
          <a:p>
            <a:fld id="{DE1226C2-F133-44DF-AAED-DC1E350BCD78}" type="slidenum">
              <a:rPr lang="de-CH" smtClean="0"/>
              <a:t>7</a:t>
            </a:fld>
            <a:endParaRPr lang="de-CH" dirty="0"/>
          </a:p>
        </p:txBody>
      </p:sp>
      <p:sp>
        <p:nvSpPr>
          <p:cNvPr id="3" name="Textplatzhalter 2">
            <a:extLst>
              <a:ext uri="{FF2B5EF4-FFF2-40B4-BE49-F238E27FC236}">
                <a16:creationId xmlns:a16="http://schemas.microsoft.com/office/drawing/2014/main" id="{F2475919-EB90-A1DE-65A6-D13F384E083D}"/>
              </a:ext>
            </a:extLst>
          </p:cNvPr>
          <p:cNvSpPr>
            <a:spLocks noGrp="1"/>
          </p:cNvSpPr>
          <p:nvPr>
            <p:ph type="body" sz="quarter" idx="13"/>
          </p:nvPr>
        </p:nvSpPr>
        <p:spPr>
          <a:prstGeom prst="rect">
            <a:avLst/>
          </a:prstGeom>
        </p:spPr>
        <p:txBody>
          <a:bodyPr>
            <a:noAutofit/>
          </a:bodyPr>
          <a:lstStyle/>
          <a:p>
            <a:pPr lvl="0" indent="0">
              <a:lnSpc>
                <a:spcPct val="110000"/>
              </a:lnSpc>
              <a:buSzPct val="100000"/>
            </a:pPr>
            <a:r>
              <a:rPr lang="de-DE" sz="1700" b="1" dirty="0"/>
              <a:t>5 Minuten Priorisierung:</a:t>
            </a:r>
          </a:p>
          <a:p>
            <a:pPr lvl="0" indent="0">
              <a:lnSpc>
                <a:spcPct val="110000"/>
              </a:lnSpc>
              <a:buSzPct val="100000"/>
            </a:pPr>
            <a:r>
              <a:rPr lang="de-DE" sz="1700" dirty="0"/>
              <a:t>Priorisiert die drei Themen, die ihr angehen möchtet, indem jedes Thema nacheinander vorgelesen wird und jede/r von euch mit der 3-Finger-Methode bewertet. </a:t>
            </a:r>
            <a:br>
              <a:rPr lang="de-DE" sz="1700" dirty="0"/>
            </a:br>
            <a:r>
              <a:rPr lang="de-DE" sz="1700" dirty="0"/>
              <a:t>(1 Finger = nicht wichtig; 2 Finger = wichtig; 3 Finger = sehr wichtig)</a:t>
            </a:r>
          </a:p>
          <a:p>
            <a:pPr lvl="0" indent="0">
              <a:lnSpc>
                <a:spcPct val="110000"/>
              </a:lnSpc>
              <a:buSzPct val="100000"/>
            </a:pPr>
            <a:endParaRPr lang="de-DE" sz="1700" dirty="0"/>
          </a:p>
          <a:p>
            <a:pPr lvl="0" indent="0">
              <a:lnSpc>
                <a:spcPct val="110000"/>
              </a:lnSpc>
              <a:buSzPct val="100000"/>
            </a:pPr>
            <a:r>
              <a:rPr lang="de-DE" sz="1700" b="1" dirty="0"/>
              <a:t>25 Minuten Gruppenarbeit „Postkarte aus der Zukunft“:</a:t>
            </a:r>
          </a:p>
          <a:p>
            <a:pPr lvl="0" indent="0">
              <a:lnSpc>
                <a:spcPct val="110000"/>
              </a:lnSpc>
              <a:buSzPct val="100000"/>
            </a:pPr>
            <a:r>
              <a:rPr lang="de-DE" sz="1700" dirty="0"/>
              <a:t>Bildet Gruppen von 3-6 Personen pro priorisiertem Thema. Schreibt euch eine Postkarte aus der Zukunft, in dem sich jemand dafür bedankt, wie euch die Umsetzung des Themas in den letzten 1-2 Jahren gelungen ist. Überlegt euch dann Maßnahmen, wie ihr zu diesem Zukunftsbild kommt. Und überlegt auch: Welche Ressourcen und Unterstützungsmöglichkeiten könnten aktiviert werden?</a:t>
            </a:r>
          </a:p>
        </p:txBody>
      </p:sp>
    </p:spTree>
    <p:extLst>
      <p:ext uri="{BB962C8B-B14F-4D97-AF65-F5344CB8AC3E}">
        <p14:creationId xmlns:p14="http://schemas.microsoft.com/office/powerpoint/2010/main" val="4414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4C43DD4-84AD-9684-92C8-53B1374287AC}"/>
              </a:ext>
            </a:extLst>
          </p:cNvPr>
          <p:cNvSpPr>
            <a:spLocks noGrp="1"/>
          </p:cNvSpPr>
          <p:nvPr>
            <p:ph type="body" sz="quarter" idx="10"/>
          </p:nvPr>
        </p:nvSpPr>
        <p:spPr/>
        <p:txBody>
          <a:bodyPr/>
          <a:lstStyle/>
          <a:p>
            <a:r>
              <a:rPr lang="de-DE" b="1" dirty="0" err="1"/>
              <a:t>Massnahmen</a:t>
            </a:r>
            <a:r>
              <a:rPr lang="de-DE" b="1" dirty="0"/>
              <a:t> entwickeln</a:t>
            </a:r>
          </a:p>
        </p:txBody>
      </p:sp>
      <p:sp>
        <p:nvSpPr>
          <p:cNvPr id="4" name="Foliennummernplatzhalter 3">
            <a:extLst>
              <a:ext uri="{FF2B5EF4-FFF2-40B4-BE49-F238E27FC236}">
                <a16:creationId xmlns:a16="http://schemas.microsoft.com/office/drawing/2014/main" id="{78708462-8C12-D0DD-3E7F-8F0D9DCCE6D0}"/>
              </a:ext>
            </a:extLst>
          </p:cNvPr>
          <p:cNvSpPr>
            <a:spLocks noGrp="1"/>
          </p:cNvSpPr>
          <p:nvPr>
            <p:ph type="sldNum" sz="quarter" idx="12"/>
          </p:nvPr>
        </p:nvSpPr>
        <p:spPr/>
        <p:txBody>
          <a:bodyPr/>
          <a:lstStyle/>
          <a:p>
            <a:fld id="{DE1226C2-F133-44DF-AAED-DC1E350BCD78}" type="slidenum">
              <a:rPr lang="de-CH" smtClean="0"/>
              <a:t>8</a:t>
            </a:fld>
            <a:endParaRPr lang="de-CH" dirty="0"/>
          </a:p>
        </p:txBody>
      </p:sp>
      <p:sp>
        <p:nvSpPr>
          <p:cNvPr id="3" name="Textplatzhalter 2">
            <a:extLst>
              <a:ext uri="{FF2B5EF4-FFF2-40B4-BE49-F238E27FC236}">
                <a16:creationId xmlns:a16="http://schemas.microsoft.com/office/drawing/2014/main" id="{F2475919-EB90-A1DE-65A6-D13F384E083D}"/>
              </a:ext>
            </a:extLst>
          </p:cNvPr>
          <p:cNvSpPr>
            <a:spLocks noGrp="1"/>
          </p:cNvSpPr>
          <p:nvPr>
            <p:ph type="body" sz="quarter" idx="13"/>
          </p:nvPr>
        </p:nvSpPr>
        <p:spPr>
          <a:prstGeom prst="rect">
            <a:avLst/>
          </a:prstGeom>
        </p:spPr>
        <p:txBody>
          <a:bodyPr>
            <a:noAutofit/>
          </a:bodyPr>
          <a:lstStyle/>
          <a:p>
            <a:pPr lvl="0" indent="0">
              <a:lnSpc>
                <a:spcPct val="110000"/>
              </a:lnSpc>
              <a:buSzPct val="100000"/>
            </a:pPr>
            <a:r>
              <a:rPr lang="de-DE" sz="1700" b="1" dirty="0"/>
              <a:t>30 Minuten Plenum:</a:t>
            </a:r>
          </a:p>
          <a:p>
            <a:pPr lvl="0" indent="0">
              <a:lnSpc>
                <a:spcPct val="110000"/>
              </a:lnSpc>
              <a:buSzPct val="100000"/>
            </a:pPr>
            <a:r>
              <a:rPr lang="de-DE" sz="1700" dirty="0"/>
              <a:t>Jede Gruppe stellt ihre Ergebnisse vor: Die Postkarte aus der Zukunft und den Ideenpool an  </a:t>
            </a:r>
            <a:r>
              <a:rPr lang="de-DE" sz="1700" dirty="0" err="1"/>
              <a:t>Massnahmen</a:t>
            </a:r>
            <a:r>
              <a:rPr lang="de-DE" sz="1700" dirty="0"/>
              <a:t>, die ihr in der Gruppe überlegt habt. Haltet gemeinsam die </a:t>
            </a:r>
            <a:r>
              <a:rPr lang="de-DE" sz="1700" dirty="0" err="1"/>
              <a:t>Massnahmen</a:t>
            </a:r>
            <a:r>
              <a:rPr lang="de-DE" sz="1700" dirty="0"/>
              <a:t> fest, die ihr in nächster Zeit tatsächlich umsetzen möchtet inklusive einer Verantwortung für die </a:t>
            </a:r>
            <a:r>
              <a:rPr lang="de-DE" sz="1700" dirty="0" err="1"/>
              <a:t>Massnahmen</a:t>
            </a:r>
            <a:r>
              <a:rPr lang="de-DE" sz="1700" dirty="0"/>
              <a:t> und eine Zeitschiene.</a:t>
            </a:r>
          </a:p>
        </p:txBody>
      </p:sp>
    </p:spTree>
    <p:extLst>
      <p:ext uri="{BB962C8B-B14F-4D97-AF65-F5344CB8AC3E}">
        <p14:creationId xmlns:p14="http://schemas.microsoft.com/office/powerpoint/2010/main" val="311842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1811A0-B06E-A546-A365-5D01F64B0AF6}"/>
              </a:ext>
            </a:extLst>
          </p:cNvPr>
          <p:cNvSpPr>
            <a:spLocks noGrp="1"/>
          </p:cNvSpPr>
          <p:nvPr>
            <p:ph type="body" sz="quarter" idx="11"/>
          </p:nvPr>
        </p:nvSpPr>
        <p:spPr>
          <a:xfrm>
            <a:off x="1043781" y="2952000"/>
            <a:ext cx="3276759" cy="609227"/>
          </a:xfrm>
        </p:spPr>
        <p:txBody>
          <a:bodyPr/>
          <a:lstStyle/>
          <a:p>
            <a:r>
              <a:rPr lang="de-DE" b="1" dirty="0">
                <a:latin typeface="Arial Narrow" panose="020B0604020202020204" pitchFamily="34" charset="0"/>
                <a:cs typeface="Arial Narrow" panose="020B0604020202020204" pitchFamily="34" charset="0"/>
              </a:rPr>
              <a:t>Nächste Schritte</a:t>
            </a:r>
          </a:p>
        </p:txBody>
      </p:sp>
      <p:sp>
        <p:nvSpPr>
          <p:cNvPr id="4" name="Foliennummernplatzhalter 3">
            <a:extLst>
              <a:ext uri="{FF2B5EF4-FFF2-40B4-BE49-F238E27FC236}">
                <a16:creationId xmlns:a16="http://schemas.microsoft.com/office/drawing/2014/main" id="{623A3A34-6B46-4843-84C3-41EF00566426}"/>
              </a:ext>
            </a:extLst>
          </p:cNvPr>
          <p:cNvSpPr>
            <a:spLocks noGrp="1"/>
          </p:cNvSpPr>
          <p:nvPr>
            <p:ph type="sldNum" sz="quarter" idx="4"/>
          </p:nvPr>
        </p:nvSpPr>
        <p:spPr>
          <a:xfrm>
            <a:off x="7099301" y="223838"/>
            <a:ext cx="1541462" cy="274637"/>
          </a:xfrm>
          <a:prstGeom prst="rect">
            <a:avLst/>
          </a:prstGeom>
        </p:spPr>
        <p:txBody>
          <a:bodyPr/>
          <a:lstStyle/>
          <a:p>
            <a:fld id="{DE1226C2-F133-44DF-AAED-DC1E350BCD78}" type="slidenum">
              <a:rPr lang="de-CH" smtClean="0"/>
              <a:t>9</a:t>
            </a:fld>
            <a:endParaRPr lang="de-CH" dirty="0"/>
          </a:p>
        </p:txBody>
      </p:sp>
      <p:sp>
        <p:nvSpPr>
          <p:cNvPr id="6" name="Oval 5">
            <a:extLst>
              <a:ext uri="{FF2B5EF4-FFF2-40B4-BE49-F238E27FC236}">
                <a16:creationId xmlns:a16="http://schemas.microsoft.com/office/drawing/2014/main" id="{09A0A1C9-7CDA-4E41-BD86-C5DD5DA7A668}"/>
              </a:ext>
            </a:extLst>
          </p:cNvPr>
          <p:cNvSpPr/>
          <p:nvPr/>
        </p:nvSpPr>
        <p:spPr>
          <a:xfrm>
            <a:off x="5264175" y="1873230"/>
            <a:ext cx="1572113" cy="15721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de-DE" sz="1600" dirty="0" err="1">
              <a:solidFill>
                <a:schemeClr val="tx1"/>
              </a:solidFill>
              <a:latin typeface="Merriweather Light" panose="00000400000000000000" pitchFamily="2" charset="0"/>
            </a:endParaRPr>
          </a:p>
        </p:txBody>
      </p:sp>
      <p:pic>
        <p:nvPicPr>
          <p:cNvPr id="5" name="Grafik 4">
            <a:extLst>
              <a:ext uri="{FF2B5EF4-FFF2-40B4-BE49-F238E27FC236}">
                <a16:creationId xmlns:a16="http://schemas.microsoft.com/office/drawing/2014/main" id="{0A0B844E-BDF4-9D49-8188-5BFB43082F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9950" y="2275313"/>
            <a:ext cx="2494417" cy="2033721"/>
          </a:xfrm>
          <a:prstGeom prst="rect">
            <a:avLst/>
          </a:prstGeom>
        </p:spPr>
      </p:pic>
    </p:spTree>
    <p:extLst>
      <p:ext uri="{BB962C8B-B14F-4D97-AF65-F5344CB8AC3E}">
        <p14:creationId xmlns:p14="http://schemas.microsoft.com/office/powerpoint/2010/main" val="4194136797"/>
      </p:ext>
    </p:extLst>
  </p:cSld>
  <p:clrMapOvr>
    <a:masterClrMapping/>
  </p:clrMapOvr>
</p:sld>
</file>

<file path=ppt/theme/theme1.xml><?xml version="1.0" encoding="utf-8"?>
<a:theme xmlns:a="http://schemas.openxmlformats.org/drawingml/2006/main" name="Titelfol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Zug_PPT-Vorlage_technisch.potx" id="{BCA5105E-F674-4596-9353-7EC09666D0E4}" vid="{D8AE5152-804B-44D4-A4E1-C4F0F1266166}"/>
    </a:ext>
  </a:extLst>
</a:theme>
</file>

<file path=ppt/theme/theme2.xml><?xml version="1.0" encoding="utf-8"?>
<a:theme xmlns:a="http://schemas.openxmlformats.org/drawingml/2006/main" name="1_Titelfol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Zug_PPT-Vorlage_technisch.potx" id="{BCA5105E-F674-4596-9353-7EC09666D0E4}" vid="{D8AE5152-804B-44D4-A4E1-C4F0F1266166}"/>
    </a:ext>
  </a:extLst>
</a:theme>
</file>

<file path=ppt/theme/theme3.xml><?xml version="1.0" encoding="utf-8"?>
<a:theme xmlns:a="http://schemas.openxmlformats.org/drawingml/2006/main" name="Inhaltsfolien">
  <a:themeElements>
    <a:clrScheme name="Standarddesign 1">
      <a:dk1>
        <a:srgbClr val="000000"/>
      </a:dk1>
      <a:lt1>
        <a:srgbClr val="FFFFFF"/>
      </a:lt1>
      <a:dk2>
        <a:srgbClr val="B2B2B2"/>
      </a:dk2>
      <a:lt2>
        <a:srgbClr val="C3375A"/>
      </a:lt2>
      <a:accent1>
        <a:srgbClr val="0070B8"/>
      </a:accent1>
      <a:accent2>
        <a:srgbClr val="EBD21E"/>
      </a:accent2>
      <a:accent3>
        <a:srgbClr val="FFFFFF"/>
      </a:accent3>
      <a:accent4>
        <a:srgbClr val="000000"/>
      </a:accent4>
      <a:accent5>
        <a:srgbClr val="AABBD8"/>
      </a:accent5>
      <a:accent6>
        <a:srgbClr val="D5BE1A"/>
      </a:accent6>
      <a:hlink>
        <a:srgbClr val="AACD4B"/>
      </a:hlink>
      <a:folHlink>
        <a:srgbClr val="2D9B6E"/>
      </a:folHlink>
    </a:clrScheme>
    <a:fontScheme name="Standarddesign">
      <a:majorFont>
        <a:latin typeface="Arial Narrow"/>
        <a:ea typeface=""/>
        <a:cs typeface="Arial"/>
      </a:majorFont>
      <a:minorFont>
        <a:latin typeface="Arial Narrow"/>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600" b="0" i="0" u="none" strike="noStrike" cap="none" normalizeH="0" baseline="0" smtClean="0">
            <a:ln>
              <a:noFill/>
            </a:ln>
            <a:solidFill>
              <a:schemeClr val="tx1"/>
            </a:solidFill>
            <a:effectLst/>
            <a:latin typeface="Arial Narrow"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600" b="0" i="0" u="none" strike="noStrike" cap="none" normalizeH="0" baseline="0" smtClean="0">
            <a:ln>
              <a:noFill/>
            </a:ln>
            <a:solidFill>
              <a:schemeClr val="tx1"/>
            </a:solidFill>
            <a:effectLst/>
            <a:latin typeface="Arial Narrow" pitchFamily="34" charset="0"/>
            <a:cs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
        <a:dk1>
          <a:srgbClr val="000000"/>
        </a:dk1>
        <a:lt1>
          <a:srgbClr val="FFFFFF"/>
        </a:lt1>
        <a:dk2>
          <a:srgbClr val="B2B2B2"/>
        </a:dk2>
        <a:lt2>
          <a:srgbClr val="C3375A"/>
        </a:lt2>
        <a:accent1>
          <a:srgbClr val="0070B8"/>
        </a:accent1>
        <a:accent2>
          <a:srgbClr val="EBD21E"/>
        </a:accent2>
        <a:accent3>
          <a:srgbClr val="FFFFFF"/>
        </a:accent3>
        <a:accent4>
          <a:srgbClr val="000000"/>
        </a:accent4>
        <a:accent5>
          <a:srgbClr val="AABBD8"/>
        </a:accent5>
        <a:accent6>
          <a:srgbClr val="D5BE1A"/>
        </a:accent6>
        <a:hlink>
          <a:srgbClr val="AACD4B"/>
        </a:hlink>
        <a:folHlink>
          <a:srgbClr val="2D9B6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antonZug_PPT-Vorlage_technisch.potx" id="{BCA5105E-F674-4596-9353-7EC09666D0E4}" vid="{8DE7E7A3-B7ED-4068-A1CC-FE86F239E96D}"/>
    </a:ext>
  </a:extLst>
</a:theme>
</file>

<file path=ppt/theme/theme4.xml><?xml version="1.0" encoding="utf-8"?>
<a:theme xmlns:a="http://schemas.openxmlformats.org/drawingml/2006/main" name="2_Titelfol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Zug_PPT-Vorlage_technisch.potx" id="{BCA5105E-F674-4596-9353-7EC09666D0E4}" vid="{D8AE5152-804B-44D4-A4E1-C4F0F1266166}"/>
    </a:ext>
  </a:ext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527ad6a-ed4e-4174-a8d2-374fc33139ec">
      <UserInfo>
        <DisplayName>Katrin Elsner</DisplayName>
        <AccountId>39</AccountId>
        <AccountType/>
      </UserInfo>
    </SharedWithUsers>
    <Status xmlns="1267b7b5-1ce1-4f33-a64e-62537b25a8c1" xsi:nil="true"/>
    <Kommentar xmlns="1267b7b5-1ce1-4f33-a64e-62537b25a8c1" xsi:nil="true"/>
    <TaxCatchAll xmlns="0527ad6a-ed4e-4174-a8d2-374fc33139ec" xsi:nil="true"/>
    <lcf76f155ced4ddcb4097134ff3c332f xmlns="1267b7b5-1ce1-4f33-a64e-62537b25a8c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FE89B2E289314498820E3AB8F2A3802" ma:contentTypeVersion="15" ma:contentTypeDescription="Ein neues Dokument erstellen." ma:contentTypeScope="" ma:versionID="572713688f31f40a72b09442462b75db">
  <xsd:schema xmlns:xsd="http://www.w3.org/2001/XMLSchema" xmlns:xs="http://www.w3.org/2001/XMLSchema" xmlns:p="http://schemas.microsoft.com/office/2006/metadata/properties" xmlns:ns2="1267b7b5-1ce1-4f33-a64e-62537b25a8c1" xmlns:ns3="0527ad6a-ed4e-4174-a8d2-374fc33139ec" targetNamespace="http://schemas.microsoft.com/office/2006/metadata/properties" ma:root="true" ma:fieldsID="9f941470b9e7b68b33d9010e9b74dca9" ns2:_="" ns3:_="">
    <xsd:import namespace="1267b7b5-1ce1-4f33-a64e-62537b25a8c1"/>
    <xsd:import namespace="0527ad6a-ed4e-4174-a8d2-374fc33139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Kommentar" minOccurs="0"/>
                <xsd:element ref="ns2: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7b7b5-1ce1-4f33-a64e-62537b25a8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Kommentar" ma:index="12" nillable="true" ma:displayName="Kommentar" ma:format="Dropdown" ma:internalName="Kommentar">
      <xsd:simpleType>
        <xsd:restriction base="dms:Text">
          <xsd:maxLength value="255"/>
        </xsd:restriction>
      </xsd:simpleType>
    </xsd:element>
    <xsd:element name="Status" ma:index="13" nillable="true" ma:displayName="Status" ma:format="Dropdown" ma:internalName="Status">
      <xsd:simpleType>
        <xsd:restriction base="dms:Choice">
          <xsd:enumeration value="in Bearbeitung"/>
          <xsd:enumeration value="Reviewe Autor"/>
          <xsd:enumeration value="Lektorat Constanze"/>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605b1f29-9a1a-4586-983d-68d8e104c0e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27ad6a-ed4e-4174-a8d2-374fc33139e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6852fc7b-35e5-429a-9649-176a7ed2b2ac}" ma:internalName="TaxCatchAll" ma:showField="CatchAllData" ma:web="0527ad6a-ed4e-4174-a8d2-374fc33139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109D10-2BB8-41B1-9337-60F50E13312F}">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527ad6a-ed4e-4174-a8d2-374fc33139ec"/>
    <ds:schemaRef ds:uri="1267b7b5-1ce1-4f33-a64e-62537b25a8c1"/>
    <ds:schemaRef ds:uri="http://www.w3.org/XML/1998/namespace"/>
  </ds:schemaRefs>
</ds:datastoreItem>
</file>

<file path=customXml/itemProps2.xml><?xml version="1.0" encoding="utf-8"?>
<ds:datastoreItem xmlns:ds="http://schemas.openxmlformats.org/officeDocument/2006/customXml" ds:itemID="{C25817FB-36A0-453F-AD74-3FCB42B98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7b7b5-1ce1-4f33-a64e-62537b25a8c1"/>
    <ds:schemaRef ds:uri="0527ad6a-ed4e-4174-a8d2-374fc3313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4771A8-DFF2-4CEA-8C7C-965AF788DB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KantonZug_PPT-Vorlage_technisch</Template>
  <TotalTime>0</TotalTime>
  <Words>475</Words>
  <Application>Microsoft Office PowerPoint</Application>
  <PresentationFormat>Bildschirmpräsentation (16:9)</PresentationFormat>
  <Paragraphs>79</Paragraphs>
  <Slides>13</Slides>
  <Notes>3</Notes>
  <HiddenSlides>0</HiddenSlides>
  <MMClips>0</MMClips>
  <ScaleCrop>false</ScaleCrop>
  <HeadingPairs>
    <vt:vector size="6" baseType="variant">
      <vt:variant>
        <vt:lpstr>Verwendete Schriftarten</vt:lpstr>
      </vt:variant>
      <vt:variant>
        <vt:i4>7</vt:i4>
      </vt:variant>
      <vt:variant>
        <vt:lpstr>Design</vt:lpstr>
      </vt:variant>
      <vt:variant>
        <vt:i4>4</vt:i4>
      </vt:variant>
      <vt:variant>
        <vt:lpstr>Folientitel</vt:lpstr>
      </vt:variant>
      <vt:variant>
        <vt:i4>13</vt:i4>
      </vt:variant>
    </vt:vector>
  </HeadingPairs>
  <TitlesOfParts>
    <vt:vector size="24" baseType="lpstr">
      <vt:lpstr>Arial</vt:lpstr>
      <vt:lpstr>Arial Narrow</vt:lpstr>
      <vt:lpstr>Calibri</vt:lpstr>
      <vt:lpstr>Calibri Light</vt:lpstr>
      <vt:lpstr>Freestyle Script</vt:lpstr>
      <vt:lpstr>Merriweather Light</vt:lpstr>
      <vt:lpstr>Wingdings</vt:lpstr>
      <vt:lpstr>Titelfolie</vt:lpstr>
      <vt:lpstr>1_Titelfolie</vt:lpstr>
      <vt:lpstr>Inhaltsfolien</vt:lpstr>
      <vt:lpstr>2_Titelfolie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Martina Kessler</dc:creator>
  <cp:lastModifiedBy>Stephanie Hammon</cp:lastModifiedBy>
  <cp:revision>51</cp:revision>
  <cp:lastPrinted>2022-11-30T20:23:38Z</cp:lastPrinted>
  <dcterms:created xsi:type="dcterms:W3CDTF">2021-09-27T08:17:03Z</dcterms:created>
  <dcterms:modified xsi:type="dcterms:W3CDTF">2023-12-15T12:54:17Z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0x010100DFE89B2E289314498820E3AB8F2A3802</vt:lpwstr>
  </property>
  <property fmtid="{D5CDD505-2E9C-101B-9397-08002B2CF9AE}" pid="3" name="MediaServiceImageTags">
    <vt:lpwstr/>
  </property>
</Properties>
</file>