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  <p:sldMasterId id="2147483782" r:id="rId5"/>
    <p:sldMasterId id="2147483713" r:id="rId6"/>
    <p:sldMasterId id="2147483800" r:id="rId7"/>
    <p:sldMasterId id="2147483813" r:id="rId8"/>
  </p:sldMasterIdLst>
  <p:notesMasterIdLst>
    <p:notesMasterId r:id="rId22"/>
  </p:notesMasterIdLst>
  <p:sldIdLst>
    <p:sldId id="292" r:id="rId9"/>
    <p:sldId id="347" r:id="rId10"/>
    <p:sldId id="346" r:id="rId11"/>
    <p:sldId id="328" r:id="rId12"/>
    <p:sldId id="327" r:id="rId13"/>
    <p:sldId id="1819" r:id="rId14"/>
    <p:sldId id="1817" r:id="rId15"/>
    <p:sldId id="349" r:id="rId16"/>
    <p:sldId id="338" r:id="rId17"/>
    <p:sldId id="339" r:id="rId18"/>
    <p:sldId id="337" r:id="rId19"/>
    <p:sldId id="344" r:id="rId20"/>
    <p:sldId id="331" r:id="rId21"/>
  </p:sldIdLst>
  <p:sldSz cx="9144000" cy="5143500" type="screen16x9"/>
  <p:notesSz cx="6400800" cy="86868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pos="401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66C33F-B58A-3CEA-4A41-B9E66FCF698E}" name="Philipp Forster" initials="PF" userId="S::p.forster@emergize.org::b742aaf2-8a0f-4ee3-b486-82a1d0a068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995"/>
    <a:srgbClr val="006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2411E6-1411-439C-9A5A-FF0A7CFA4105}" v="8" dt="2023-12-15T13:54:15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6190" autoAdjust="0"/>
  </p:normalViewPr>
  <p:slideViewPr>
    <p:cSldViewPr snapToGrid="0">
      <p:cViewPr varScale="1">
        <p:scale>
          <a:sx n="153" d="100"/>
          <a:sy n="153" d="100"/>
        </p:scale>
        <p:origin x="846" y="138"/>
      </p:cViewPr>
      <p:guideLst>
        <p:guide orient="horz" pos="1801"/>
        <p:guide pos="4014"/>
      </p:guideLst>
    </p:cSldViewPr>
  </p:slideViewPr>
  <p:outlineViewPr>
    <p:cViewPr>
      <p:scale>
        <a:sx n="33" d="100"/>
        <a:sy n="33" d="100"/>
      </p:scale>
      <p:origin x="0" y="-56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Hammon" userId="2400f311-ffb8-4e42-955a-d9f87b6496df" providerId="ADAL" clId="{B82411E6-1411-439C-9A5A-FF0A7CFA4105}"/>
    <pc:docChg chg="undo custSel addSld delSld modSld sldOrd">
      <pc:chgData name="Stephanie Hammon" userId="2400f311-ffb8-4e42-955a-d9f87b6496df" providerId="ADAL" clId="{B82411E6-1411-439C-9A5A-FF0A7CFA4105}" dt="2023-12-15T14:07:50.435" v="1331"/>
      <pc:docMkLst>
        <pc:docMk/>
      </pc:docMkLst>
      <pc:sldChg chg="addSp modSp mod">
        <pc:chgData name="Stephanie Hammon" userId="2400f311-ffb8-4e42-955a-d9f87b6496df" providerId="ADAL" clId="{B82411E6-1411-439C-9A5A-FF0A7CFA4105}" dt="2023-12-15T13:42:32.451" v="302" actId="14100"/>
        <pc:sldMkLst>
          <pc:docMk/>
          <pc:sldMk cId="2159693196" sldId="292"/>
        </pc:sldMkLst>
        <pc:spChg chg="mod">
          <ac:chgData name="Stephanie Hammon" userId="2400f311-ffb8-4e42-955a-d9f87b6496df" providerId="ADAL" clId="{B82411E6-1411-439C-9A5A-FF0A7CFA4105}" dt="2023-12-15T13:35:40.529" v="24" actId="20577"/>
          <ac:spMkLst>
            <pc:docMk/>
            <pc:sldMk cId="2159693196" sldId="292"/>
            <ac:spMk id="2" creationId="{B3EEE434-1661-DE4C-86AC-13963AA63DF3}"/>
          </ac:spMkLst>
        </pc:spChg>
        <pc:spChg chg="add mod">
          <ac:chgData name="Stephanie Hammon" userId="2400f311-ffb8-4e42-955a-d9f87b6496df" providerId="ADAL" clId="{B82411E6-1411-439C-9A5A-FF0A7CFA4105}" dt="2023-12-15T13:42:32.451" v="302" actId="14100"/>
          <ac:spMkLst>
            <pc:docMk/>
            <pc:sldMk cId="2159693196" sldId="292"/>
            <ac:spMk id="4" creationId="{ABA605E0-4BAA-9A69-B5EA-694F22B2041F}"/>
          </ac:spMkLst>
        </pc:spChg>
      </pc:sldChg>
      <pc:sldChg chg="del">
        <pc:chgData name="Stephanie Hammon" userId="2400f311-ffb8-4e42-955a-d9f87b6496df" providerId="ADAL" clId="{B82411E6-1411-439C-9A5A-FF0A7CFA4105}" dt="2023-12-15T13:35:22.024" v="0" actId="47"/>
        <pc:sldMkLst>
          <pc:docMk/>
          <pc:sldMk cId="3853640791" sldId="320"/>
        </pc:sldMkLst>
      </pc:sldChg>
      <pc:sldChg chg="ord">
        <pc:chgData name="Stephanie Hammon" userId="2400f311-ffb8-4e42-955a-d9f87b6496df" providerId="ADAL" clId="{B82411E6-1411-439C-9A5A-FF0A7CFA4105}" dt="2023-12-15T14:07:50.435" v="1331"/>
        <pc:sldMkLst>
          <pc:docMk/>
          <pc:sldMk cId="3825057976" sldId="328"/>
        </pc:sldMkLst>
      </pc:sldChg>
      <pc:sldChg chg="addSp delSp modSp mod">
        <pc:chgData name="Stephanie Hammon" userId="2400f311-ffb8-4e42-955a-d9f87b6496df" providerId="ADAL" clId="{B82411E6-1411-439C-9A5A-FF0A7CFA4105}" dt="2023-12-15T13:54:26.471" v="1178" actId="1076"/>
        <pc:sldMkLst>
          <pc:docMk/>
          <pc:sldMk cId="2339000136" sldId="339"/>
        </pc:sldMkLst>
        <pc:spChg chg="add del mod">
          <ac:chgData name="Stephanie Hammon" userId="2400f311-ffb8-4e42-955a-d9f87b6496df" providerId="ADAL" clId="{B82411E6-1411-439C-9A5A-FF0A7CFA4105}" dt="2023-12-15T13:54:23.285" v="1177" actId="478"/>
          <ac:spMkLst>
            <pc:docMk/>
            <pc:sldMk cId="2339000136" sldId="339"/>
            <ac:spMk id="3" creationId="{ADBC2853-3D13-5544-9119-8BC0B101D045}"/>
          </ac:spMkLst>
        </pc:spChg>
        <pc:spChg chg="mod">
          <ac:chgData name="Stephanie Hammon" userId="2400f311-ffb8-4e42-955a-d9f87b6496df" providerId="ADAL" clId="{B82411E6-1411-439C-9A5A-FF0A7CFA4105}" dt="2023-12-15T13:54:26.471" v="1178" actId="1076"/>
          <ac:spMkLst>
            <pc:docMk/>
            <pc:sldMk cId="2339000136" sldId="339"/>
            <ac:spMk id="6" creationId="{A8BA62BD-0EF8-FD43-B12F-8AEB4020E785}"/>
          </ac:spMkLst>
        </pc:spChg>
      </pc:sldChg>
      <pc:sldChg chg="modSp mod">
        <pc:chgData name="Stephanie Hammon" userId="2400f311-ffb8-4e42-955a-d9f87b6496df" providerId="ADAL" clId="{B82411E6-1411-439C-9A5A-FF0A7CFA4105}" dt="2023-12-15T13:56:25.660" v="1278" actId="20577"/>
        <pc:sldMkLst>
          <pc:docMk/>
          <pc:sldMk cId="3694267384" sldId="344"/>
        </pc:sldMkLst>
        <pc:spChg chg="mod">
          <ac:chgData name="Stephanie Hammon" userId="2400f311-ffb8-4e42-955a-d9f87b6496df" providerId="ADAL" clId="{B82411E6-1411-439C-9A5A-FF0A7CFA4105}" dt="2023-12-15T13:56:25.660" v="1278" actId="20577"/>
          <ac:spMkLst>
            <pc:docMk/>
            <pc:sldMk cId="3694267384" sldId="344"/>
            <ac:spMk id="3" creationId="{F2475919-EB90-A1DE-65A6-D13F384E083D}"/>
          </ac:spMkLst>
        </pc:spChg>
      </pc:sldChg>
      <pc:sldChg chg="addSp delSp modSp mod">
        <pc:chgData name="Stephanie Hammon" userId="2400f311-ffb8-4e42-955a-d9f87b6496df" providerId="ADAL" clId="{B82411E6-1411-439C-9A5A-FF0A7CFA4105}" dt="2023-12-15T14:07:20.695" v="1327" actId="1076"/>
        <pc:sldMkLst>
          <pc:docMk/>
          <pc:sldMk cId="2209313334" sldId="347"/>
        </pc:sldMkLst>
        <pc:spChg chg="mod">
          <ac:chgData name="Stephanie Hammon" userId="2400f311-ffb8-4e42-955a-d9f87b6496df" providerId="ADAL" clId="{B82411E6-1411-439C-9A5A-FF0A7CFA4105}" dt="2023-12-15T13:41:36.278" v="286" actId="20577"/>
          <ac:spMkLst>
            <pc:docMk/>
            <pc:sldMk cId="2209313334" sldId="347"/>
            <ac:spMk id="2" creationId="{C55FCED6-9D9B-32E8-F6D4-DBC50E13117C}"/>
          </ac:spMkLst>
        </pc:spChg>
        <pc:spChg chg="mod">
          <ac:chgData name="Stephanie Hammon" userId="2400f311-ffb8-4e42-955a-d9f87b6496df" providerId="ADAL" clId="{B82411E6-1411-439C-9A5A-FF0A7CFA4105}" dt="2023-12-15T14:07:20.695" v="1327" actId="1076"/>
          <ac:spMkLst>
            <pc:docMk/>
            <pc:sldMk cId="2209313334" sldId="347"/>
            <ac:spMk id="3" creationId="{D60C4C43-8750-9063-5258-8830D7DE9B53}"/>
          </ac:spMkLst>
        </pc:spChg>
        <pc:picChg chg="add mod ord">
          <ac:chgData name="Stephanie Hammon" userId="2400f311-ffb8-4e42-955a-d9f87b6496df" providerId="ADAL" clId="{B82411E6-1411-439C-9A5A-FF0A7CFA4105}" dt="2023-12-15T13:41:42.525" v="288" actId="1076"/>
          <ac:picMkLst>
            <pc:docMk/>
            <pc:sldMk cId="2209313334" sldId="347"/>
            <ac:picMk id="5" creationId="{0D382326-71F6-4910-5D19-9829DDC79C33}"/>
          </ac:picMkLst>
        </pc:picChg>
        <pc:picChg chg="del">
          <ac:chgData name="Stephanie Hammon" userId="2400f311-ffb8-4e42-955a-d9f87b6496df" providerId="ADAL" clId="{B82411E6-1411-439C-9A5A-FF0A7CFA4105}" dt="2023-12-15T13:38:48.742" v="215" actId="478"/>
          <ac:picMkLst>
            <pc:docMk/>
            <pc:sldMk cId="2209313334" sldId="347"/>
            <ac:picMk id="6" creationId="{DF948598-E7FF-E3E6-6584-B49F26311A27}"/>
          </ac:picMkLst>
        </pc:picChg>
      </pc:sldChg>
      <pc:sldChg chg="modSp del mod">
        <pc:chgData name="Stephanie Hammon" userId="2400f311-ffb8-4e42-955a-d9f87b6496df" providerId="ADAL" clId="{B82411E6-1411-439C-9A5A-FF0A7CFA4105}" dt="2023-12-15T13:52:23.940" v="957" actId="47"/>
        <pc:sldMkLst>
          <pc:docMk/>
          <pc:sldMk cId="2136584148" sldId="348"/>
        </pc:sldMkLst>
        <pc:spChg chg="mod">
          <ac:chgData name="Stephanie Hammon" userId="2400f311-ffb8-4e42-955a-d9f87b6496df" providerId="ADAL" clId="{B82411E6-1411-439C-9A5A-FF0A7CFA4105}" dt="2023-12-15T13:38:01.586" v="196" actId="20577"/>
          <ac:spMkLst>
            <pc:docMk/>
            <pc:sldMk cId="2136584148" sldId="348"/>
            <ac:spMk id="3" creationId="{D60C4C43-8750-9063-5258-8830D7DE9B53}"/>
          </ac:spMkLst>
        </pc:spChg>
      </pc:sldChg>
      <pc:sldChg chg="modSp mod">
        <pc:chgData name="Stephanie Hammon" userId="2400f311-ffb8-4e42-955a-d9f87b6496df" providerId="ADAL" clId="{B82411E6-1411-439C-9A5A-FF0A7CFA4105}" dt="2023-12-15T13:54:07.829" v="1171" actId="20577"/>
        <pc:sldMkLst>
          <pc:docMk/>
          <pc:sldMk cId="1401090629" sldId="349"/>
        </pc:sldMkLst>
        <pc:spChg chg="mod">
          <ac:chgData name="Stephanie Hammon" userId="2400f311-ffb8-4e42-955a-d9f87b6496df" providerId="ADAL" clId="{B82411E6-1411-439C-9A5A-FF0A7CFA4105}" dt="2023-12-15T13:54:07.829" v="1171" actId="20577"/>
          <ac:spMkLst>
            <pc:docMk/>
            <pc:sldMk cId="1401090629" sldId="349"/>
            <ac:spMk id="3" creationId="{D60C4C43-8750-9063-5258-8830D7DE9B53}"/>
          </ac:spMkLst>
        </pc:spChg>
      </pc:sldChg>
      <pc:sldChg chg="modSp del">
        <pc:chgData name="Stephanie Hammon" userId="2400f311-ffb8-4e42-955a-d9f87b6496df" providerId="ADAL" clId="{B82411E6-1411-439C-9A5A-FF0A7CFA4105}" dt="2023-12-15T13:36:23.169" v="28" actId="47"/>
        <pc:sldMkLst>
          <pc:docMk/>
          <pc:sldMk cId="2603616997" sldId="350"/>
        </pc:sldMkLst>
        <pc:picChg chg="mod">
          <ac:chgData name="Stephanie Hammon" userId="2400f311-ffb8-4e42-955a-d9f87b6496df" providerId="ADAL" clId="{B82411E6-1411-439C-9A5A-FF0A7CFA4105}" dt="2023-12-15T13:36:17.421" v="27"/>
          <ac:picMkLst>
            <pc:docMk/>
            <pc:sldMk cId="2603616997" sldId="350"/>
            <ac:picMk id="5" creationId="{A5B6A7BE-BA99-4F86-A16A-8AD13F969C5B}"/>
          </ac:picMkLst>
        </pc:picChg>
      </pc:sldChg>
      <pc:sldChg chg="del">
        <pc:chgData name="Stephanie Hammon" userId="2400f311-ffb8-4e42-955a-d9f87b6496df" providerId="ADAL" clId="{B82411E6-1411-439C-9A5A-FF0A7CFA4105}" dt="2023-12-15T13:35:59.573" v="25" actId="47"/>
        <pc:sldMkLst>
          <pc:docMk/>
          <pc:sldMk cId="1620239009" sldId="353"/>
        </pc:sldMkLst>
      </pc:sldChg>
      <pc:sldChg chg="modSp mod">
        <pc:chgData name="Stephanie Hammon" userId="2400f311-ffb8-4e42-955a-d9f87b6496df" providerId="ADAL" clId="{B82411E6-1411-439C-9A5A-FF0A7CFA4105}" dt="2023-12-15T13:44:46.233" v="414" actId="1076"/>
        <pc:sldMkLst>
          <pc:docMk/>
          <pc:sldMk cId="3844150599" sldId="1817"/>
        </pc:sldMkLst>
        <pc:spChg chg="mod">
          <ac:chgData name="Stephanie Hammon" userId="2400f311-ffb8-4e42-955a-d9f87b6496df" providerId="ADAL" clId="{B82411E6-1411-439C-9A5A-FF0A7CFA4105}" dt="2023-12-15T13:36:38.853" v="29" actId="207"/>
          <ac:spMkLst>
            <pc:docMk/>
            <pc:sldMk cId="3844150599" sldId="1817"/>
            <ac:spMk id="18" creationId="{FB3B1482-24DD-45B3-B39F-EF16CBA8747B}"/>
          </ac:spMkLst>
        </pc:spChg>
        <pc:spChg chg="mod">
          <ac:chgData name="Stephanie Hammon" userId="2400f311-ffb8-4e42-955a-d9f87b6496df" providerId="ADAL" clId="{B82411E6-1411-439C-9A5A-FF0A7CFA4105}" dt="2023-12-15T13:36:38.853" v="29" actId="207"/>
          <ac:spMkLst>
            <pc:docMk/>
            <pc:sldMk cId="3844150599" sldId="1817"/>
            <ac:spMk id="38" creationId="{45BB543E-38E6-4443-96F7-A42FEF50709C}"/>
          </ac:spMkLst>
        </pc:spChg>
        <pc:spChg chg="mod">
          <ac:chgData name="Stephanie Hammon" userId="2400f311-ffb8-4e42-955a-d9f87b6496df" providerId="ADAL" clId="{B82411E6-1411-439C-9A5A-FF0A7CFA4105}" dt="2023-12-15T13:36:38.853" v="29" actId="207"/>
          <ac:spMkLst>
            <pc:docMk/>
            <pc:sldMk cId="3844150599" sldId="1817"/>
            <ac:spMk id="40" creationId="{C1616D76-6734-4265-AEBC-3B08A116EE9C}"/>
          </ac:spMkLst>
        </pc:spChg>
        <pc:spChg chg="mod">
          <ac:chgData name="Stephanie Hammon" userId="2400f311-ffb8-4e42-955a-d9f87b6496df" providerId="ADAL" clId="{B82411E6-1411-439C-9A5A-FF0A7CFA4105}" dt="2023-12-15T13:36:38.853" v="29" actId="207"/>
          <ac:spMkLst>
            <pc:docMk/>
            <pc:sldMk cId="3844150599" sldId="1817"/>
            <ac:spMk id="49" creationId="{87A6C142-65B0-419B-8BBE-7DE90C24E4D6}"/>
          </ac:spMkLst>
        </pc:spChg>
        <pc:spChg chg="mod">
          <ac:chgData name="Stephanie Hammon" userId="2400f311-ffb8-4e42-955a-d9f87b6496df" providerId="ADAL" clId="{B82411E6-1411-439C-9A5A-FF0A7CFA4105}" dt="2023-12-15T13:36:38.853" v="29" actId="207"/>
          <ac:spMkLst>
            <pc:docMk/>
            <pc:sldMk cId="3844150599" sldId="1817"/>
            <ac:spMk id="50" creationId="{4D7425D9-B57E-401F-9781-946E94B14CE5}"/>
          </ac:spMkLst>
        </pc:spChg>
        <pc:spChg chg="mod">
          <ac:chgData name="Stephanie Hammon" userId="2400f311-ffb8-4e42-955a-d9f87b6496df" providerId="ADAL" clId="{B82411E6-1411-439C-9A5A-FF0A7CFA4105}" dt="2023-12-15T13:36:38.853" v="29" actId="207"/>
          <ac:spMkLst>
            <pc:docMk/>
            <pc:sldMk cId="3844150599" sldId="1817"/>
            <ac:spMk id="52" creationId="{384872F6-C952-4631-9044-62703D8DDFD1}"/>
          </ac:spMkLst>
        </pc:spChg>
        <pc:spChg chg="mod">
          <ac:chgData name="Stephanie Hammon" userId="2400f311-ffb8-4e42-955a-d9f87b6496df" providerId="ADAL" clId="{B82411E6-1411-439C-9A5A-FF0A7CFA4105}" dt="2023-12-15T13:36:38.853" v="29" actId="207"/>
          <ac:spMkLst>
            <pc:docMk/>
            <pc:sldMk cId="3844150599" sldId="1817"/>
            <ac:spMk id="53" creationId="{EB2FCEF0-62A5-4DAD-9A91-2063541E1DBE}"/>
          </ac:spMkLst>
        </pc:spChg>
        <pc:spChg chg="mod">
          <ac:chgData name="Stephanie Hammon" userId="2400f311-ffb8-4e42-955a-d9f87b6496df" providerId="ADAL" clId="{B82411E6-1411-439C-9A5A-FF0A7CFA4105}" dt="2023-12-15T13:36:38.853" v="29" actId="207"/>
          <ac:spMkLst>
            <pc:docMk/>
            <pc:sldMk cId="3844150599" sldId="1817"/>
            <ac:spMk id="60" creationId="{3564C089-65B3-4BF7-B7B8-4898D2B482E3}"/>
          </ac:spMkLst>
        </pc:spChg>
        <pc:spChg chg="mod">
          <ac:chgData name="Stephanie Hammon" userId="2400f311-ffb8-4e42-955a-d9f87b6496df" providerId="ADAL" clId="{B82411E6-1411-439C-9A5A-FF0A7CFA4105}" dt="2023-12-15T13:44:19.830" v="411" actId="207"/>
          <ac:spMkLst>
            <pc:docMk/>
            <pc:sldMk cId="3844150599" sldId="1817"/>
            <ac:spMk id="72" creationId="{279B334B-F83C-49BA-BC6E-FECC2D8C5C14}"/>
          </ac:spMkLst>
        </pc:spChg>
        <pc:grpChg chg="mod">
          <ac:chgData name="Stephanie Hammon" userId="2400f311-ffb8-4e42-955a-d9f87b6496df" providerId="ADAL" clId="{B82411E6-1411-439C-9A5A-FF0A7CFA4105}" dt="2023-12-15T13:44:46.233" v="414" actId="1076"/>
          <ac:grpSpMkLst>
            <pc:docMk/>
            <pc:sldMk cId="3844150599" sldId="1817"/>
            <ac:grpSpMk id="70" creationId="{7CCF14B9-90FE-4BDB-A837-D8F0B8600922}"/>
          </ac:grpSpMkLst>
        </pc:grpChg>
        <pc:picChg chg="mod">
          <ac:chgData name="Stephanie Hammon" userId="2400f311-ffb8-4e42-955a-d9f87b6496df" providerId="ADAL" clId="{B82411E6-1411-439C-9A5A-FF0A7CFA4105}" dt="2023-12-15T13:44:28.149" v="412" actId="207"/>
          <ac:picMkLst>
            <pc:docMk/>
            <pc:sldMk cId="3844150599" sldId="1817"/>
            <ac:picMk id="71" creationId="{43A0ABB1-693B-4AE5-8630-C7935D0384F1}"/>
          </ac:picMkLst>
        </pc:picChg>
      </pc:sldChg>
      <pc:sldChg chg="new del">
        <pc:chgData name="Stephanie Hammon" userId="2400f311-ffb8-4e42-955a-d9f87b6496df" providerId="ADAL" clId="{B82411E6-1411-439C-9A5A-FF0A7CFA4105}" dt="2023-12-15T13:36:50.855" v="31" actId="680"/>
        <pc:sldMkLst>
          <pc:docMk/>
          <pc:sldMk cId="76858161" sldId="1818"/>
        </pc:sldMkLst>
      </pc:sldChg>
      <pc:sldChg chg="modSp new del mod">
        <pc:chgData name="Stephanie Hammon" userId="2400f311-ffb8-4e42-955a-d9f87b6496df" providerId="ADAL" clId="{B82411E6-1411-439C-9A5A-FF0A7CFA4105}" dt="2023-12-15T13:42:37.989" v="303" actId="47"/>
        <pc:sldMkLst>
          <pc:docMk/>
          <pc:sldMk cId="1605088215" sldId="1818"/>
        </pc:sldMkLst>
        <pc:spChg chg="mod">
          <ac:chgData name="Stephanie Hammon" userId="2400f311-ffb8-4e42-955a-d9f87b6496df" providerId="ADAL" clId="{B82411E6-1411-439C-9A5A-FF0A7CFA4105}" dt="2023-12-15T13:37:46.350" v="190" actId="114"/>
          <ac:spMkLst>
            <pc:docMk/>
            <pc:sldMk cId="1605088215" sldId="1818"/>
            <ac:spMk id="2" creationId="{3EBD223B-90F0-42F3-20DB-B631893E8CC9}"/>
          </ac:spMkLst>
        </pc:spChg>
        <pc:spChg chg="mod">
          <ac:chgData name="Stephanie Hammon" userId="2400f311-ffb8-4e42-955a-d9f87b6496df" providerId="ADAL" clId="{B82411E6-1411-439C-9A5A-FF0A7CFA4105}" dt="2023-12-15T13:38:22.071" v="211" actId="13926"/>
          <ac:spMkLst>
            <pc:docMk/>
            <pc:sldMk cId="1605088215" sldId="1818"/>
            <ac:spMk id="4" creationId="{71DE8379-AE76-0BCF-CC4E-D08D5C34EA4B}"/>
          </ac:spMkLst>
        </pc:spChg>
      </pc:sldChg>
      <pc:sldChg chg="addSp modSp add mod ord">
        <pc:chgData name="Stephanie Hammon" userId="2400f311-ffb8-4e42-955a-d9f87b6496df" providerId="ADAL" clId="{B82411E6-1411-439C-9A5A-FF0A7CFA4105}" dt="2023-12-15T13:52:06.849" v="956" actId="20577"/>
        <pc:sldMkLst>
          <pc:docMk/>
          <pc:sldMk cId="3089854491" sldId="1819"/>
        </pc:sldMkLst>
        <pc:spChg chg="mod">
          <ac:chgData name="Stephanie Hammon" userId="2400f311-ffb8-4e42-955a-d9f87b6496df" providerId="ADAL" clId="{B82411E6-1411-439C-9A5A-FF0A7CFA4105}" dt="2023-12-15T13:52:06.849" v="956" actId="20577"/>
          <ac:spMkLst>
            <pc:docMk/>
            <pc:sldMk cId="3089854491" sldId="1819"/>
            <ac:spMk id="3" creationId="{D60C4C43-8750-9063-5258-8830D7DE9B53}"/>
          </ac:spMkLst>
        </pc:spChg>
        <pc:picChg chg="add mod">
          <ac:chgData name="Stephanie Hammon" userId="2400f311-ffb8-4e42-955a-d9f87b6496df" providerId="ADAL" clId="{B82411E6-1411-439C-9A5A-FF0A7CFA4105}" dt="2023-12-15T13:50:30.462" v="871" actId="1076"/>
          <ac:picMkLst>
            <pc:docMk/>
            <pc:sldMk cId="3089854491" sldId="1819"/>
            <ac:picMk id="5" creationId="{3DCFABA8-7B3E-44F1-7D8C-CBC28C719E81}"/>
          </ac:picMkLst>
        </pc:picChg>
      </pc:sldChg>
      <pc:sldMasterChg chg="delSldLayout">
        <pc:chgData name="Stephanie Hammon" userId="2400f311-ffb8-4e42-955a-d9f87b6496df" providerId="ADAL" clId="{B82411E6-1411-439C-9A5A-FF0A7CFA4105}" dt="2023-12-15T13:35:22.024" v="0" actId="47"/>
        <pc:sldMasterMkLst>
          <pc:docMk/>
          <pc:sldMasterMk cId="3289602679" sldId="2147483774"/>
        </pc:sldMasterMkLst>
        <pc:sldLayoutChg chg="del">
          <pc:chgData name="Stephanie Hammon" userId="2400f311-ffb8-4e42-955a-d9f87b6496df" providerId="ADAL" clId="{B82411E6-1411-439C-9A5A-FF0A7CFA4105}" dt="2023-12-15T13:35:22.024" v="0" actId="47"/>
          <pc:sldLayoutMkLst>
            <pc:docMk/>
            <pc:sldMasterMk cId="3289602679" sldId="2147483774"/>
            <pc:sldLayoutMk cId="3573424053" sldId="2147483797"/>
          </pc:sldLayoutMkLst>
        </pc:sldLayoutChg>
      </pc:sldMasterChg>
    </pc:docChg>
  </pc:docChgLst>
  <pc:docChgLst>
    <pc:chgData name="Stephanie Hammon" userId="2400f311-ffb8-4e42-955a-d9f87b6496df" providerId="ADAL" clId="{48F38795-CD80-42A3-BB0D-7AFA81331C50}"/>
    <pc:docChg chg="undo custSel addSld delSld modSld sldOrd">
      <pc:chgData name="Stephanie Hammon" userId="2400f311-ffb8-4e42-955a-d9f87b6496df" providerId="ADAL" clId="{48F38795-CD80-42A3-BB0D-7AFA81331C50}" dt="2023-04-19T15:30:32.153" v="3858" actId="20577"/>
      <pc:docMkLst>
        <pc:docMk/>
      </pc:docMkLst>
      <pc:sldChg chg="modSp">
        <pc:chgData name="Stephanie Hammon" userId="2400f311-ffb8-4e42-955a-d9f87b6496df" providerId="ADAL" clId="{48F38795-CD80-42A3-BB0D-7AFA81331C50}" dt="2023-04-19T15:28:59.560" v="3781" actId="20577"/>
        <pc:sldMkLst>
          <pc:docMk/>
          <pc:sldMk cId="2159693196" sldId="292"/>
        </pc:sldMkLst>
        <pc:spChg chg="mod">
          <ac:chgData name="Stephanie Hammon" userId="2400f311-ffb8-4e42-955a-d9f87b6496df" providerId="ADAL" clId="{48F38795-CD80-42A3-BB0D-7AFA81331C50}" dt="2023-04-19T15:28:59.560" v="3781" actId="20577"/>
          <ac:spMkLst>
            <pc:docMk/>
            <pc:sldMk cId="2159693196" sldId="292"/>
            <ac:spMk id="3" creationId="{41F32CBF-83F0-A346-A6C2-A2E5182E6162}"/>
          </ac:spMkLst>
        </pc:spChg>
      </pc:sldChg>
      <pc:sldChg chg="ord">
        <pc:chgData name="Stephanie Hammon" userId="2400f311-ffb8-4e42-955a-d9f87b6496df" providerId="ADAL" clId="{48F38795-CD80-42A3-BB0D-7AFA81331C50}" dt="2023-04-19T15:15:55.763" v="3468"/>
        <pc:sldMkLst>
          <pc:docMk/>
          <pc:sldMk cId="3576638413" sldId="346"/>
        </pc:sldMkLst>
      </pc:sldChg>
      <pc:sldChg chg="ord">
        <pc:chgData name="Stephanie Hammon" userId="2400f311-ffb8-4e42-955a-d9f87b6496df" providerId="ADAL" clId="{48F38795-CD80-42A3-BB0D-7AFA81331C50}" dt="2023-04-19T15:16:09.711" v="3470"/>
        <pc:sldMkLst>
          <pc:docMk/>
          <pc:sldMk cId="2209313334" sldId="347"/>
        </pc:sldMkLst>
      </pc:sldChg>
      <pc:sldChg chg="delSp ord">
        <pc:chgData name="Stephanie Hammon" userId="2400f311-ffb8-4e42-955a-d9f87b6496df" providerId="ADAL" clId="{48F38795-CD80-42A3-BB0D-7AFA81331C50}" dt="2023-04-19T15:15:59.384" v="3469"/>
        <pc:sldMkLst>
          <pc:docMk/>
          <pc:sldMk cId="2603616997" sldId="350"/>
        </pc:sldMkLst>
        <pc:picChg chg="del">
          <ac:chgData name="Stephanie Hammon" userId="2400f311-ffb8-4e42-955a-d9f87b6496df" providerId="ADAL" clId="{48F38795-CD80-42A3-BB0D-7AFA81331C50}" dt="2023-04-19T14:22:26.019" v="1106" actId="478"/>
          <ac:picMkLst>
            <pc:docMk/>
            <pc:sldMk cId="2603616997" sldId="350"/>
            <ac:picMk id="7" creationId="{4C2C9672-A1FE-2B4D-879B-668290AF54C0}"/>
          </ac:picMkLst>
        </pc:picChg>
      </pc:sldChg>
      <pc:sldChg chg="del">
        <pc:chgData name="Stephanie Hammon" userId="2400f311-ffb8-4e42-955a-d9f87b6496df" providerId="ADAL" clId="{48F38795-CD80-42A3-BB0D-7AFA81331C50}" dt="2023-04-19T15:15:39.563" v="3465" actId="2696"/>
        <pc:sldMkLst>
          <pc:docMk/>
          <pc:sldMk cId="2003322397" sldId="352"/>
        </pc:sldMkLst>
      </pc:sldChg>
      <pc:sldChg chg="modSp modTransition">
        <pc:chgData name="Stephanie Hammon" userId="2400f311-ffb8-4e42-955a-d9f87b6496df" providerId="ADAL" clId="{48F38795-CD80-42A3-BB0D-7AFA81331C50}" dt="2023-04-19T15:20:49.162" v="3752" actId="20577"/>
        <pc:sldMkLst>
          <pc:docMk/>
          <pc:sldMk cId="1620239009" sldId="353"/>
        </pc:sldMkLst>
        <pc:spChg chg="mod">
          <ac:chgData name="Stephanie Hammon" userId="2400f311-ffb8-4e42-955a-d9f87b6496df" providerId="ADAL" clId="{48F38795-CD80-42A3-BB0D-7AFA81331C50}" dt="2023-04-19T15:17:22.107" v="3678" actId="20577"/>
          <ac:spMkLst>
            <pc:docMk/>
            <pc:sldMk cId="1620239009" sldId="353"/>
            <ac:spMk id="2" creationId="{97194D9C-206D-1BDA-36FF-EF4A7DD6ADBF}"/>
          </ac:spMkLst>
        </pc:spChg>
        <pc:spChg chg="mod">
          <ac:chgData name="Stephanie Hammon" userId="2400f311-ffb8-4e42-955a-d9f87b6496df" providerId="ADAL" clId="{48F38795-CD80-42A3-BB0D-7AFA81331C50}" dt="2023-04-19T15:20:49.162" v="3752" actId="20577"/>
          <ac:spMkLst>
            <pc:docMk/>
            <pc:sldMk cId="1620239009" sldId="353"/>
            <ac:spMk id="4" creationId="{6BC6BE5C-8FC3-4A2F-6B7D-136C8D093A1B}"/>
          </ac:spMkLst>
        </pc:spChg>
      </pc:sldChg>
      <pc:sldChg chg="add del">
        <pc:chgData name="Stephanie Hammon" userId="2400f311-ffb8-4e42-955a-d9f87b6496df" providerId="ADAL" clId="{48F38795-CD80-42A3-BB0D-7AFA81331C50}" dt="2023-04-19T14:22:29.310" v="1107" actId="2696"/>
        <pc:sldMkLst>
          <pc:docMk/>
          <pc:sldMk cId="1210170353" sldId="354"/>
        </pc:sldMkLst>
      </pc:sldChg>
      <pc:sldChg chg="addSp delSp modSp ord">
        <pc:chgData name="Stephanie Hammon" userId="2400f311-ffb8-4e42-955a-d9f87b6496df" providerId="ADAL" clId="{48F38795-CD80-42A3-BB0D-7AFA81331C50}" dt="2023-04-19T15:30:32.153" v="3858" actId="20577"/>
        <pc:sldMkLst>
          <pc:docMk/>
          <pc:sldMk cId="3844150599" sldId="1817"/>
        </pc:sldMkLst>
        <pc:spChg chg="add mod">
          <ac:chgData name="Stephanie Hammon" userId="2400f311-ffb8-4e42-955a-d9f87b6496df" providerId="ADAL" clId="{48F38795-CD80-42A3-BB0D-7AFA81331C50}" dt="2023-04-19T15:07:30.085" v="3411" actId="1076"/>
          <ac:spMkLst>
            <pc:docMk/>
            <pc:sldMk cId="3844150599" sldId="1817"/>
            <ac:spMk id="2" creationId="{50854B48-E68C-4895-A706-0268FEF4A8E5}"/>
          </ac:spMkLst>
        </pc:spChg>
        <pc:spChg chg="add del mod">
          <ac:chgData name="Stephanie Hammon" userId="2400f311-ffb8-4e42-955a-d9f87b6496df" providerId="ADAL" clId="{48F38795-CD80-42A3-BB0D-7AFA81331C50}" dt="2023-04-18T15:30:31.934" v="3" actId="478"/>
          <ac:spMkLst>
            <pc:docMk/>
            <pc:sldMk cId="3844150599" sldId="1817"/>
            <ac:spMk id="3" creationId="{A5A187E2-BEF7-437F-8D3E-0DCAE884DFF2}"/>
          </ac:spMkLst>
        </pc:spChg>
        <pc:spChg chg="add del mod">
          <ac:chgData name="Stephanie Hammon" userId="2400f311-ffb8-4e42-955a-d9f87b6496df" providerId="ADAL" clId="{48F38795-CD80-42A3-BB0D-7AFA81331C50}" dt="2023-04-19T14:28:58.698" v="1447" actId="478"/>
          <ac:spMkLst>
            <pc:docMk/>
            <pc:sldMk cId="3844150599" sldId="1817"/>
            <ac:spMk id="3" creationId="{ACDD6B41-813C-4983-9097-9CA897C749EE}"/>
          </ac:spMkLst>
        </pc:spChg>
        <pc:spChg chg="add del">
          <ac:chgData name="Stephanie Hammon" userId="2400f311-ffb8-4e42-955a-d9f87b6496df" providerId="ADAL" clId="{48F38795-CD80-42A3-BB0D-7AFA81331C50}" dt="2023-04-19T14:34:20.366" v="1722"/>
          <ac:spMkLst>
            <pc:docMk/>
            <pc:sldMk cId="3844150599" sldId="1817"/>
            <ac:spMk id="4" creationId="{CE907DC5-08A0-4605-9C8A-848FBCE37855}"/>
          </ac:spMkLst>
        </pc:spChg>
        <pc:spChg chg="mod">
          <ac:chgData name="Stephanie Hammon" userId="2400f311-ffb8-4e42-955a-d9f87b6496df" providerId="ADAL" clId="{48F38795-CD80-42A3-BB0D-7AFA81331C50}" dt="2023-04-19T13:55:36.633" v="792" actId="122"/>
          <ac:spMkLst>
            <pc:docMk/>
            <pc:sldMk cId="3844150599" sldId="1817"/>
            <ac:spMk id="12" creationId="{BA6273D4-B7B0-4B90-A733-68B6C7A3D0F3}"/>
          </ac:spMkLst>
        </pc:spChg>
        <pc:spChg chg="del">
          <ac:chgData name="Stephanie Hammon" userId="2400f311-ffb8-4e42-955a-d9f87b6496df" providerId="ADAL" clId="{48F38795-CD80-42A3-BB0D-7AFA81331C50}" dt="2023-04-18T15:30:21.438" v="2" actId="478"/>
          <ac:spMkLst>
            <pc:docMk/>
            <pc:sldMk cId="3844150599" sldId="1817"/>
            <ac:spMk id="16" creationId="{1A95D5B1-EF1A-4141-9EF0-72F4552C51D1}"/>
          </ac:spMkLst>
        </pc:spChg>
        <pc:spChg chg="mod">
          <ac:chgData name="Stephanie Hammon" userId="2400f311-ffb8-4e42-955a-d9f87b6496df" providerId="ADAL" clId="{48F38795-CD80-42A3-BB0D-7AFA81331C50}" dt="2023-04-19T15:14:48.578" v="3463" actId="207"/>
          <ac:spMkLst>
            <pc:docMk/>
            <pc:sldMk cId="3844150599" sldId="1817"/>
            <ac:spMk id="18" creationId="{FB3B1482-24DD-45B3-B39F-EF16CBA8747B}"/>
          </ac:spMkLst>
        </pc:spChg>
        <pc:spChg chg="del">
          <ac:chgData name="Stephanie Hammon" userId="2400f311-ffb8-4e42-955a-d9f87b6496df" providerId="ADAL" clId="{48F38795-CD80-42A3-BB0D-7AFA81331C50}" dt="2023-04-19T13:45:25.647" v="491" actId="478"/>
          <ac:spMkLst>
            <pc:docMk/>
            <pc:sldMk cId="3844150599" sldId="1817"/>
            <ac:spMk id="20" creationId="{8610D085-204C-4907-90E4-0CB2F2966D2F}"/>
          </ac:spMkLst>
        </pc:spChg>
        <pc:spChg chg="del mod">
          <ac:chgData name="Stephanie Hammon" userId="2400f311-ffb8-4e42-955a-d9f87b6496df" providerId="ADAL" clId="{48F38795-CD80-42A3-BB0D-7AFA81331C50}" dt="2023-04-19T13:41:39.407" v="67" actId="478"/>
          <ac:spMkLst>
            <pc:docMk/>
            <pc:sldMk cId="3844150599" sldId="1817"/>
            <ac:spMk id="22" creationId="{48C698D1-0DF7-486F-990F-1D843E59CF00}"/>
          </ac:spMkLst>
        </pc:spChg>
        <pc:spChg chg="del">
          <ac:chgData name="Stephanie Hammon" userId="2400f311-ffb8-4e42-955a-d9f87b6496df" providerId="ADAL" clId="{48F38795-CD80-42A3-BB0D-7AFA81331C50}" dt="2023-04-19T13:45:33.050" v="496" actId="478"/>
          <ac:spMkLst>
            <pc:docMk/>
            <pc:sldMk cId="3844150599" sldId="1817"/>
            <ac:spMk id="23" creationId="{8BA4C19B-52C8-41E9-B427-D331FC8B37B5}"/>
          </ac:spMkLst>
        </pc:spChg>
        <pc:spChg chg="del mod">
          <ac:chgData name="Stephanie Hammon" userId="2400f311-ffb8-4e42-955a-d9f87b6496df" providerId="ADAL" clId="{48F38795-CD80-42A3-BB0D-7AFA81331C50}" dt="2023-04-19T13:41:16.549" v="46" actId="478"/>
          <ac:spMkLst>
            <pc:docMk/>
            <pc:sldMk cId="3844150599" sldId="1817"/>
            <ac:spMk id="26" creationId="{4B6AB67C-71BD-41CD-B677-E92767BF8745}"/>
          </ac:spMkLst>
        </pc:spChg>
        <pc:spChg chg="del">
          <ac:chgData name="Stephanie Hammon" userId="2400f311-ffb8-4e42-955a-d9f87b6496df" providerId="ADAL" clId="{48F38795-CD80-42A3-BB0D-7AFA81331C50}" dt="2023-04-19T13:45:27.110" v="492" actId="478"/>
          <ac:spMkLst>
            <pc:docMk/>
            <pc:sldMk cId="3844150599" sldId="1817"/>
            <ac:spMk id="27" creationId="{8138BE82-D1F3-4238-B80D-770861C467C1}"/>
          </ac:spMkLst>
        </pc:spChg>
        <pc:spChg chg="del mod">
          <ac:chgData name="Stephanie Hammon" userId="2400f311-ffb8-4e42-955a-d9f87b6496df" providerId="ADAL" clId="{48F38795-CD80-42A3-BB0D-7AFA81331C50}" dt="2023-04-19T13:41:32.839" v="64" actId="478"/>
          <ac:spMkLst>
            <pc:docMk/>
            <pc:sldMk cId="3844150599" sldId="1817"/>
            <ac:spMk id="28" creationId="{9E47B896-1820-4965-A4B8-16BABDE03534}"/>
          </ac:spMkLst>
        </pc:spChg>
        <pc:spChg chg="del">
          <ac:chgData name="Stephanie Hammon" userId="2400f311-ffb8-4e42-955a-d9f87b6496df" providerId="ADAL" clId="{48F38795-CD80-42A3-BB0D-7AFA81331C50}" dt="2023-04-19T13:45:28.348" v="493" actId="478"/>
          <ac:spMkLst>
            <pc:docMk/>
            <pc:sldMk cId="3844150599" sldId="1817"/>
            <ac:spMk id="29" creationId="{D3DA236F-6F29-4EDD-B0EB-150A4B0B61A5}"/>
          </ac:spMkLst>
        </pc:spChg>
        <pc:spChg chg="del mod">
          <ac:chgData name="Stephanie Hammon" userId="2400f311-ffb8-4e42-955a-d9f87b6496df" providerId="ADAL" clId="{48F38795-CD80-42A3-BB0D-7AFA81331C50}" dt="2023-04-19T13:41:34.325" v="65" actId="478"/>
          <ac:spMkLst>
            <pc:docMk/>
            <pc:sldMk cId="3844150599" sldId="1817"/>
            <ac:spMk id="30" creationId="{3A421AE1-01BB-4D01-9022-7FD769EEC109}"/>
          </ac:spMkLst>
        </pc:spChg>
        <pc:spChg chg="del">
          <ac:chgData name="Stephanie Hammon" userId="2400f311-ffb8-4e42-955a-d9f87b6496df" providerId="ADAL" clId="{48F38795-CD80-42A3-BB0D-7AFA81331C50}" dt="2023-04-19T13:45:29.675" v="494" actId="478"/>
          <ac:spMkLst>
            <pc:docMk/>
            <pc:sldMk cId="3844150599" sldId="1817"/>
            <ac:spMk id="31" creationId="{13FA67CD-48D6-4B80-B1D0-FE1A1EF9B85E}"/>
          </ac:spMkLst>
        </pc:spChg>
        <pc:spChg chg="del mod">
          <ac:chgData name="Stephanie Hammon" userId="2400f311-ffb8-4e42-955a-d9f87b6496df" providerId="ADAL" clId="{48F38795-CD80-42A3-BB0D-7AFA81331C50}" dt="2023-04-19T13:41:36.910" v="66" actId="478"/>
          <ac:spMkLst>
            <pc:docMk/>
            <pc:sldMk cId="3844150599" sldId="1817"/>
            <ac:spMk id="32" creationId="{38ECDDFE-DB5D-4269-A958-2CF79DEB40B6}"/>
          </ac:spMkLst>
        </pc:spChg>
        <pc:spChg chg="del">
          <ac:chgData name="Stephanie Hammon" userId="2400f311-ffb8-4e42-955a-d9f87b6496df" providerId="ADAL" clId="{48F38795-CD80-42A3-BB0D-7AFA81331C50}" dt="2023-04-19T13:45:31.251" v="495" actId="478"/>
          <ac:spMkLst>
            <pc:docMk/>
            <pc:sldMk cId="3844150599" sldId="1817"/>
            <ac:spMk id="33" creationId="{88A2B1DE-AFA7-41C3-B5B2-3BA3B7B04A32}"/>
          </ac:spMkLst>
        </pc:spChg>
        <pc:spChg chg="add mod">
          <ac:chgData name="Stephanie Hammon" userId="2400f311-ffb8-4e42-955a-d9f87b6496df" providerId="ADAL" clId="{48F38795-CD80-42A3-BB0D-7AFA81331C50}" dt="2023-04-19T15:14:48.578" v="3463" actId="207"/>
          <ac:spMkLst>
            <pc:docMk/>
            <pc:sldMk cId="3844150599" sldId="1817"/>
            <ac:spMk id="38" creationId="{45BB543E-38E6-4443-96F7-A42FEF50709C}"/>
          </ac:spMkLst>
        </pc:spChg>
        <pc:spChg chg="add mod">
          <ac:chgData name="Stephanie Hammon" userId="2400f311-ffb8-4e42-955a-d9f87b6496df" providerId="ADAL" clId="{48F38795-CD80-42A3-BB0D-7AFA81331C50}" dt="2023-04-19T15:14:48.578" v="3463" actId="207"/>
          <ac:spMkLst>
            <pc:docMk/>
            <pc:sldMk cId="3844150599" sldId="1817"/>
            <ac:spMk id="40" creationId="{C1616D76-6734-4265-AEBC-3B08A116EE9C}"/>
          </ac:spMkLst>
        </pc:spChg>
        <pc:spChg chg="add mod">
          <ac:chgData name="Stephanie Hammon" userId="2400f311-ffb8-4e42-955a-d9f87b6496df" providerId="ADAL" clId="{48F38795-CD80-42A3-BB0D-7AFA81331C50}" dt="2023-04-19T15:09:07.412" v="3425" actId="1076"/>
          <ac:spMkLst>
            <pc:docMk/>
            <pc:sldMk cId="3844150599" sldId="1817"/>
            <ac:spMk id="42" creationId="{6FCA410C-3512-4A43-A1D2-493294CB52DF}"/>
          </ac:spMkLst>
        </pc:spChg>
        <pc:spChg chg="del">
          <ac:chgData name="Stephanie Hammon" userId="2400f311-ffb8-4e42-955a-d9f87b6496df" providerId="ADAL" clId="{48F38795-CD80-42A3-BB0D-7AFA81331C50}" dt="2023-04-19T13:50:55.640" v="589" actId="478"/>
          <ac:spMkLst>
            <pc:docMk/>
            <pc:sldMk cId="3844150599" sldId="1817"/>
            <ac:spMk id="43" creationId="{F95DF8BE-682D-4E04-8E82-06E10B3B2BB1}"/>
          </ac:spMkLst>
        </pc:spChg>
        <pc:spChg chg="del">
          <ac:chgData name="Stephanie Hammon" userId="2400f311-ffb8-4e42-955a-d9f87b6496df" providerId="ADAL" clId="{48F38795-CD80-42A3-BB0D-7AFA81331C50}" dt="2023-04-19T13:50:59.350" v="590" actId="478"/>
          <ac:spMkLst>
            <pc:docMk/>
            <pc:sldMk cId="3844150599" sldId="1817"/>
            <ac:spMk id="44" creationId="{D171A358-7120-4563-9487-EEB2E88093B1}"/>
          </ac:spMkLst>
        </pc:spChg>
        <pc:spChg chg="del">
          <ac:chgData name="Stephanie Hammon" userId="2400f311-ffb8-4e42-955a-d9f87b6496df" providerId="ADAL" clId="{48F38795-CD80-42A3-BB0D-7AFA81331C50}" dt="2023-04-19T13:51:01.285" v="591" actId="478"/>
          <ac:spMkLst>
            <pc:docMk/>
            <pc:sldMk cId="3844150599" sldId="1817"/>
            <ac:spMk id="45" creationId="{5EA09AA8-955E-4099-AB41-7EDD58A6F9DB}"/>
          </ac:spMkLst>
        </pc:spChg>
        <pc:spChg chg="del">
          <ac:chgData name="Stephanie Hammon" userId="2400f311-ffb8-4e42-955a-d9f87b6496df" providerId="ADAL" clId="{48F38795-CD80-42A3-BB0D-7AFA81331C50}" dt="2023-04-19T13:51:05.899" v="593" actId="478"/>
          <ac:spMkLst>
            <pc:docMk/>
            <pc:sldMk cId="3844150599" sldId="1817"/>
            <ac:spMk id="46" creationId="{5FCF7CBB-42F7-4F93-BF34-FF75993F4B76}"/>
          </ac:spMkLst>
        </pc:spChg>
        <pc:spChg chg="del">
          <ac:chgData name="Stephanie Hammon" userId="2400f311-ffb8-4e42-955a-d9f87b6496df" providerId="ADAL" clId="{48F38795-CD80-42A3-BB0D-7AFA81331C50}" dt="2023-04-19T13:49:52.583" v="574" actId="478"/>
          <ac:spMkLst>
            <pc:docMk/>
            <pc:sldMk cId="3844150599" sldId="1817"/>
            <ac:spMk id="47" creationId="{827E5C03-D4ED-4791-8848-C9D0E87A3341}"/>
          </ac:spMkLst>
        </pc:spChg>
        <pc:spChg chg="del">
          <ac:chgData name="Stephanie Hammon" userId="2400f311-ffb8-4e42-955a-d9f87b6496df" providerId="ADAL" clId="{48F38795-CD80-42A3-BB0D-7AFA81331C50}" dt="2023-04-19T13:51:03.446" v="592" actId="478"/>
          <ac:spMkLst>
            <pc:docMk/>
            <pc:sldMk cId="3844150599" sldId="1817"/>
            <ac:spMk id="48" creationId="{11FFA14C-9843-4A88-96C8-1F06B0EAF262}"/>
          </ac:spMkLst>
        </pc:spChg>
        <pc:spChg chg="add mod">
          <ac:chgData name="Stephanie Hammon" userId="2400f311-ffb8-4e42-955a-d9f87b6496df" providerId="ADAL" clId="{48F38795-CD80-42A3-BB0D-7AFA81331C50}" dt="2023-04-19T15:14:48.578" v="3463" actId="207"/>
          <ac:spMkLst>
            <pc:docMk/>
            <pc:sldMk cId="3844150599" sldId="1817"/>
            <ac:spMk id="49" creationId="{87A6C142-65B0-419B-8BBE-7DE90C24E4D6}"/>
          </ac:spMkLst>
        </pc:spChg>
        <pc:spChg chg="del">
          <ac:chgData name="Stephanie Hammon" userId="2400f311-ffb8-4e42-955a-d9f87b6496df" providerId="ADAL" clId="{48F38795-CD80-42A3-BB0D-7AFA81331C50}" dt="2023-04-18T15:30:20.022" v="1" actId="478"/>
          <ac:spMkLst>
            <pc:docMk/>
            <pc:sldMk cId="3844150599" sldId="1817"/>
            <ac:spMk id="49" creationId="{94597777-2B28-4BFD-B69C-3D215EDD1B70}"/>
          </ac:spMkLst>
        </pc:spChg>
        <pc:spChg chg="add mod">
          <ac:chgData name="Stephanie Hammon" userId="2400f311-ffb8-4e42-955a-d9f87b6496df" providerId="ADAL" clId="{48F38795-CD80-42A3-BB0D-7AFA81331C50}" dt="2023-04-19T15:14:48.578" v="3463" actId="207"/>
          <ac:spMkLst>
            <pc:docMk/>
            <pc:sldMk cId="3844150599" sldId="1817"/>
            <ac:spMk id="50" creationId="{4D7425D9-B57E-401F-9781-946E94B14CE5}"/>
          </ac:spMkLst>
        </pc:spChg>
        <pc:spChg chg="add del mod">
          <ac:chgData name="Stephanie Hammon" userId="2400f311-ffb8-4e42-955a-d9f87b6496df" providerId="ADAL" clId="{48F38795-CD80-42A3-BB0D-7AFA81331C50}" dt="2023-04-19T13:44:27.985" v="355"/>
          <ac:spMkLst>
            <pc:docMk/>
            <pc:sldMk cId="3844150599" sldId="1817"/>
            <ac:spMk id="51" creationId="{B432155F-BDF0-48F5-922B-A48CC5388D8D}"/>
          </ac:spMkLst>
        </pc:spChg>
        <pc:spChg chg="add mod">
          <ac:chgData name="Stephanie Hammon" userId="2400f311-ffb8-4e42-955a-d9f87b6496df" providerId="ADAL" clId="{48F38795-CD80-42A3-BB0D-7AFA81331C50}" dt="2023-04-19T15:14:48.578" v="3463" actId="207"/>
          <ac:spMkLst>
            <pc:docMk/>
            <pc:sldMk cId="3844150599" sldId="1817"/>
            <ac:spMk id="52" creationId="{384872F6-C952-4631-9044-62703D8DDFD1}"/>
          </ac:spMkLst>
        </pc:spChg>
        <pc:spChg chg="add mod">
          <ac:chgData name="Stephanie Hammon" userId="2400f311-ffb8-4e42-955a-d9f87b6496df" providerId="ADAL" clId="{48F38795-CD80-42A3-BB0D-7AFA81331C50}" dt="2023-04-19T15:14:48.578" v="3463" actId="207"/>
          <ac:spMkLst>
            <pc:docMk/>
            <pc:sldMk cId="3844150599" sldId="1817"/>
            <ac:spMk id="53" creationId="{EB2FCEF0-62A5-4DAD-9A91-2063541E1DBE}"/>
          </ac:spMkLst>
        </pc:spChg>
        <pc:spChg chg="add mod">
          <ac:chgData name="Stephanie Hammon" userId="2400f311-ffb8-4e42-955a-d9f87b6496df" providerId="ADAL" clId="{48F38795-CD80-42A3-BB0D-7AFA81331C50}" dt="2023-04-19T15:14:48.578" v="3463" actId="207"/>
          <ac:spMkLst>
            <pc:docMk/>
            <pc:sldMk cId="3844150599" sldId="1817"/>
            <ac:spMk id="60" creationId="{3564C089-65B3-4BF7-B7B8-4898D2B482E3}"/>
          </ac:spMkLst>
        </pc:spChg>
        <pc:spChg chg="add mod">
          <ac:chgData name="Stephanie Hammon" userId="2400f311-ffb8-4e42-955a-d9f87b6496df" providerId="ADAL" clId="{48F38795-CD80-42A3-BB0D-7AFA81331C50}" dt="2023-04-19T15:15:03.070" v="3464" actId="207"/>
          <ac:spMkLst>
            <pc:docMk/>
            <pc:sldMk cId="3844150599" sldId="1817"/>
            <ac:spMk id="61" creationId="{22A4216D-8B11-4ECD-90FF-B28DE1278F76}"/>
          </ac:spMkLst>
        </pc:spChg>
        <pc:spChg chg="add mod">
          <ac:chgData name="Stephanie Hammon" userId="2400f311-ffb8-4e42-955a-d9f87b6496df" providerId="ADAL" clId="{48F38795-CD80-42A3-BB0D-7AFA81331C50}" dt="2023-04-19T15:12:30.206" v="3462" actId="20577"/>
          <ac:spMkLst>
            <pc:docMk/>
            <pc:sldMk cId="3844150599" sldId="1817"/>
            <ac:spMk id="76" creationId="{9C845B70-9061-495D-9F9F-D97DF3F33AAD}"/>
          </ac:spMkLst>
        </pc:spChg>
        <pc:spChg chg="add del mod">
          <ac:chgData name="Stephanie Hammon" userId="2400f311-ffb8-4e42-955a-d9f87b6496df" providerId="ADAL" clId="{48F38795-CD80-42A3-BB0D-7AFA81331C50}" dt="2023-04-19T14:31:36.762" v="1596" actId="478"/>
          <ac:spMkLst>
            <pc:docMk/>
            <pc:sldMk cId="3844150599" sldId="1817"/>
            <ac:spMk id="77" creationId="{EF68A89C-47CE-4E5E-AB83-56B3056064F2}"/>
          </ac:spMkLst>
        </pc:spChg>
        <pc:spChg chg="add del mod">
          <ac:chgData name="Stephanie Hammon" userId="2400f311-ffb8-4e42-955a-d9f87b6496df" providerId="ADAL" clId="{48F38795-CD80-42A3-BB0D-7AFA81331C50}" dt="2023-04-19T14:44:46.343" v="2453"/>
          <ac:spMkLst>
            <pc:docMk/>
            <pc:sldMk cId="3844150599" sldId="1817"/>
            <ac:spMk id="78" creationId="{320FC2AE-AE8D-4116-9EA4-5B7969EAA116}"/>
          </ac:spMkLst>
        </pc:spChg>
        <pc:spChg chg="add mod">
          <ac:chgData name="Stephanie Hammon" userId="2400f311-ffb8-4e42-955a-d9f87b6496df" providerId="ADAL" clId="{48F38795-CD80-42A3-BB0D-7AFA81331C50}" dt="2023-04-19T15:08:38.318" v="3423" actId="1076"/>
          <ac:spMkLst>
            <pc:docMk/>
            <pc:sldMk cId="3844150599" sldId="1817"/>
            <ac:spMk id="79" creationId="{330DBB47-EA88-4B1F-87BA-2BB6EA412854}"/>
          </ac:spMkLst>
        </pc:spChg>
        <pc:spChg chg="add mod">
          <ac:chgData name="Stephanie Hammon" userId="2400f311-ffb8-4e42-955a-d9f87b6496df" providerId="ADAL" clId="{48F38795-CD80-42A3-BB0D-7AFA81331C50}" dt="2023-04-19T15:05:54.340" v="3391" actId="1035"/>
          <ac:spMkLst>
            <pc:docMk/>
            <pc:sldMk cId="3844150599" sldId="1817"/>
            <ac:spMk id="80" creationId="{37983739-023A-4846-99C2-A6B4744C38DB}"/>
          </ac:spMkLst>
        </pc:spChg>
        <pc:spChg chg="add mod">
          <ac:chgData name="Stephanie Hammon" userId="2400f311-ffb8-4e42-955a-d9f87b6496df" providerId="ADAL" clId="{48F38795-CD80-42A3-BB0D-7AFA81331C50}" dt="2023-04-19T15:10:18.768" v="3430" actId="1076"/>
          <ac:spMkLst>
            <pc:docMk/>
            <pc:sldMk cId="3844150599" sldId="1817"/>
            <ac:spMk id="81" creationId="{8BBE0639-521F-4148-B652-3EFBD3CC5FE4}"/>
          </ac:spMkLst>
        </pc:spChg>
        <pc:spChg chg="add mod">
          <ac:chgData name="Stephanie Hammon" userId="2400f311-ffb8-4e42-955a-d9f87b6496df" providerId="ADAL" clId="{48F38795-CD80-42A3-BB0D-7AFA81331C50}" dt="2023-04-19T15:30:32.153" v="3858" actId="20577"/>
          <ac:spMkLst>
            <pc:docMk/>
            <pc:sldMk cId="3844150599" sldId="1817"/>
            <ac:spMk id="82" creationId="{0061B671-194D-4CFB-9059-37047DBF5D04}"/>
          </ac:spMkLst>
        </pc:spChg>
        <pc:spChg chg="add mod">
          <ac:chgData name="Stephanie Hammon" userId="2400f311-ffb8-4e42-955a-d9f87b6496df" providerId="ADAL" clId="{48F38795-CD80-42A3-BB0D-7AFA81331C50}" dt="2023-04-19T15:08:51.616" v="3424" actId="1076"/>
          <ac:spMkLst>
            <pc:docMk/>
            <pc:sldMk cId="3844150599" sldId="1817"/>
            <ac:spMk id="83" creationId="{7FAF1EF5-60F9-4966-AA8D-21AF9D3EAFE9}"/>
          </ac:spMkLst>
        </pc:spChg>
        <pc:grpChg chg="add mod ord">
          <ac:chgData name="Stephanie Hammon" userId="2400f311-ffb8-4e42-955a-d9f87b6496df" providerId="ADAL" clId="{48F38795-CD80-42A3-BB0D-7AFA81331C50}" dt="2023-04-19T15:09:51.703" v="3429" actId="1076"/>
          <ac:grpSpMkLst>
            <pc:docMk/>
            <pc:sldMk cId="3844150599" sldId="1817"/>
            <ac:grpSpMk id="70" creationId="{7CCF14B9-90FE-4BDB-A837-D8F0B8600922}"/>
          </ac:grpSpMkLst>
        </pc:grpChg>
        <pc:graphicFrameChg chg="add del mod modGraphic">
          <ac:chgData name="Stephanie Hammon" userId="2400f311-ffb8-4e42-955a-d9f87b6496df" providerId="ADAL" clId="{48F38795-CD80-42A3-BB0D-7AFA81331C50}" dt="2023-04-19T14:54:24.233" v="3017" actId="478"/>
          <ac:graphicFrameMkLst>
            <pc:docMk/>
            <pc:sldMk cId="3844150599" sldId="1817"/>
            <ac:graphicFrameMk id="75" creationId="{F9F9B1A1-98DC-4310-8723-F2C7A1C1E145}"/>
          </ac:graphicFrameMkLst>
        </pc:graphicFrameChg>
        <pc:picChg chg="add del mod">
          <ac:chgData name="Stephanie Hammon" userId="2400f311-ffb8-4e42-955a-d9f87b6496df" providerId="ADAL" clId="{48F38795-CD80-42A3-BB0D-7AFA81331C50}" dt="2023-04-19T13:47:31.179" v="519" actId="478"/>
          <ac:picMkLst>
            <pc:docMk/>
            <pc:sldMk cId="3844150599" sldId="1817"/>
            <ac:picMk id="39" creationId="{FCF700AB-4F13-41AA-895E-06A63D46D19C}"/>
          </ac:picMkLst>
        </pc:picChg>
        <pc:picChg chg="mod">
          <ac:chgData name="Stephanie Hammon" userId="2400f311-ffb8-4e42-955a-d9f87b6496df" providerId="ADAL" clId="{48F38795-CD80-42A3-BB0D-7AFA81331C50}" dt="2023-04-19T15:08:16.143" v="3418" actId="1076"/>
          <ac:picMkLst>
            <pc:docMk/>
            <pc:sldMk cId="3844150599" sldId="1817"/>
            <ac:picMk id="54" creationId="{FF00EB66-C493-4AE9-BB51-C9294E262ED2}"/>
          </ac:picMkLst>
        </pc:picChg>
        <pc:picChg chg="mod">
          <ac:chgData name="Stephanie Hammon" userId="2400f311-ffb8-4e42-955a-d9f87b6496df" providerId="ADAL" clId="{48F38795-CD80-42A3-BB0D-7AFA81331C50}" dt="2023-04-19T15:07:42.765" v="3414" actId="1076"/>
          <ac:picMkLst>
            <pc:docMk/>
            <pc:sldMk cId="3844150599" sldId="1817"/>
            <ac:picMk id="55" creationId="{C233FEE4-7C55-4378-ADC2-45EA7184BE53}"/>
          </ac:picMkLst>
        </pc:picChg>
        <pc:picChg chg="mod">
          <ac:chgData name="Stephanie Hammon" userId="2400f311-ffb8-4e42-955a-d9f87b6496df" providerId="ADAL" clId="{48F38795-CD80-42A3-BB0D-7AFA81331C50}" dt="2023-04-19T14:23:57.267" v="1110" actId="1076"/>
          <ac:picMkLst>
            <pc:docMk/>
            <pc:sldMk cId="3844150599" sldId="1817"/>
            <ac:picMk id="56" creationId="{CD61D466-593D-4B52-A9E0-6CA20BCB4407}"/>
          </ac:picMkLst>
        </pc:picChg>
        <pc:picChg chg="mod">
          <ac:chgData name="Stephanie Hammon" userId="2400f311-ffb8-4e42-955a-d9f87b6496df" providerId="ADAL" clId="{48F38795-CD80-42A3-BB0D-7AFA81331C50}" dt="2023-04-19T15:08:26.123" v="3420" actId="1076"/>
          <ac:picMkLst>
            <pc:docMk/>
            <pc:sldMk cId="3844150599" sldId="1817"/>
            <ac:picMk id="57" creationId="{82E81B12-1A4D-4241-9AF9-39D9C72C07CF}"/>
          </ac:picMkLst>
        </pc:picChg>
        <pc:picChg chg="mod">
          <ac:chgData name="Stephanie Hammon" userId="2400f311-ffb8-4e42-955a-d9f87b6496df" providerId="ADAL" clId="{48F38795-CD80-42A3-BB0D-7AFA81331C50}" dt="2023-04-19T15:08:14.155" v="3417" actId="1076"/>
          <ac:picMkLst>
            <pc:docMk/>
            <pc:sldMk cId="3844150599" sldId="1817"/>
            <ac:picMk id="58" creationId="{C2B24FB0-D146-43AE-B105-66D30F5BB255}"/>
          </ac:picMkLst>
        </pc:picChg>
        <pc:picChg chg="mod">
          <ac:chgData name="Stephanie Hammon" userId="2400f311-ffb8-4e42-955a-d9f87b6496df" providerId="ADAL" clId="{48F38795-CD80-42A3-BB0D-7AFA81331C50}" dt="2023-04-19T15:05:25.277" v="3371" actId="1076"/>
          <ac:picMkLst>
            <pc:docMk/>
            <pc:sldMk cId="3844150599" sldId="1817"/>
            <ac:picMk id="59" creationId="{6CDF9E7D-8419-4600-A30D-05912A47F483}"/>
          </ac:picMkLst>
        </pc:picChg>
        <pc:picChg chg="mod">
          <ac:chgData name="Stephanie Hammon" userId="2400f311-ffb8-4e42-955a-d9f87b6496df" providerId="ADAL" clId="{48F38795-CD80-42A3-BB0D-7AFA81331C50}" dt="2023-04-19T14:22:04.933" v="1105" actId="692"/>
          <ac:picMkLst>
            <pc:docMk/>
            <pc:sldMk cId="3844150599" sldId="1817"/>
            <ac:picMk id="71" creationId="{43A0ABB1-693B-4AE5-8630-C7935D0384F1}"/>
          </ac:picMkLst>
        </pc:picChg>
        <pc:picChg chg="add mod">
          <ac:chgData name="Stephanie Hammon" userId="2400f311-ffb8-4e42-955a-d9f87b6496df" providerId="ADAL" clId="{48F38795-CD80-42A3-BB0D-7AFA81331C50}" dt="2023-04-19T15:06:53.524" v="3406" actId="1076"/>
          <ac:picMkLst>
            <pc:docMk/>
            <pc:sldMk cId="3844150599" sldId="1817"/>
            <ac:picMk id="73" creationId="{8BCC9A41-F353-4971-96F7-928E85519E50}"/>
          </ac:picMkLst>
        </pc:picChg>
        <pc:picChg chg="add mod">
          <ac:chgData name="Stephanie Hammon" userId="2400f311-ffb8-4e42-955a-d9f87b6496df" providerId="ADAL" clId="{48F38795-CD80-42A3-BB0D-7AFA81331C50}" dt="2023-04-19T15:06:15.028" v="3400" actId="1076"/>
          <ac:picMkLst>
            <pc:docMk/>
            <pc:sldMk cId="3844150599" sldId="1817"/>
            <ac:picMk id="74" creationId="{D5465923-103C-4B59-8CE7-63C70BEC503F}"/>
          </ac:picMkLst>
        </pc:picChg>
        <pc:cxnChg chg="mod">
          <ac:chgData name="Stephanie Hammon" userId="2400f311-ffb8-4e42-955a-d9f87b6496df" providerId="ADAL" clId="{48F38795-CD80-42A3-BB0D-7AFA81331C50}" dt="2023-04-19T13:50:32.453" v="587" actId="1076"/>
          <ac:cxnSpMkLst>
            <pc:docMk/>
            <pc:sldMk cId="3844150599" sldId="1817"/>
            <ac:cxnSpMk id="35" creationId="{83FCB13B-8AC8-4A9B-8EFB-317355A89D17}"/>
          </ac:cxnSpMkLst>
        </pc:cxnChg>
        <pc:cxnChg chg="mod">
          <ac:chgData name="Stephanie Hammon" userId="2400f311-ffb8-4e42-955a-d9f87b6496df" providerId="ADAL" clId="{48F38795-CD80-42A3-BB0D-7AFA81331C50}" dt="2023-04-19T13:50:29.618" v="586" actId="1076"/>
          <ac:cxnSpMkLst>
            <pc:docMk/>
            <pc:sldMk cId="3844150599" sldId="1817"/>
            <ac:cxnSpMk id="36" creationId="{A8D33005-8A5B-40FC-8AE6-EA2D32DD9D14}"/>
          </ac:cxnSpMkLst>
        </pc:cxnChg>
        <pc:cxnChg chg="mod">
          <ac:chgData name="Stephanie Hammon" userId="2400f311-ffb8-4e42-955a-d9f87b6496df" providerId="ADAL" clId="{48F38795-CD80-42A3-BB0D-7AFA81331C50}" dt="2023-04-19T13:55:22.266" v="782" actId="1036"/>
          <ac:cxnSpMkLst>
            <pc:docMk/>
            <pc:sldMk cId="3844150599" sldId="1817"/>
            <ac:cxnSpMk id="37" creationId="{2BF714E5-AE5A-49E9-898F-A5C028ED41C5}"/>
          </ac:cxnSpMkLst>
        </pc:cxnChg>
        <pc:cxnChg chg="del">
          <ac:chgData name="Stephanie Hammon" userId="2400f311-ffb8-4e42-955a-d9f87b6496df" providerId="ADAL" clId="{48F38795-CD80-42A3-BB0D-7AFA81331C50}" dt="2023-04-19T13:49:50.951" v="573" actId="478"/>
          <ac:cxnSpMkLst>
            <pc:docMk/>
            <pc:sldMk cId="3844150599" sldId="1817"/>
            <ac:cxnSpMk id="41" creationId="{EED0959C-ACB7-4C34-9037-051C83D49D23}"/>
          </ac:cxnSpMkLst>
        </pc:cxnChg>
        <pc:cxnChg chg="del">
          <ac:chgData name="Stephanie Hammon" userId="2400f311-ffb8-4e42-955a-d9f87b6496df" providerId="ADAL" clId="{48F38795-CD80-42A3-BB0D-7AFA81331C50}" dt="2023-04-19T13:51:10.489" v="594" actId="478"/>
          <ac:cxnSpMkLst>
            <pc:docMk/>
            <pc:sldMk cId="3844150599" sldId="1817"/>
            <ac:cxnSpMk id="42" creationId="{F1E9C09E-6CF6-4CF6-B0A6-54931809C108}"/>
          </ac:cxnSpMkLst>
        </pc:cxnChg>
        <pc:cxnChg chg="add mod">
          <ac:chgData name="Stephanie Hammon" userId="2400f311-ffb8-4e42-955a-d9f87b6496df" providerId="ADAL" clId="{48F38795-CD80-42A3-BB0D-7AFA81331C50}" dt="2023-04-19T14:04:46.358" v="1017" actId="1076"/>
          <ac:cxnSpMkLst>
            <pc:docMk/>
            <pc:sldMk cId="3844150599" sldId="1817"/>
            <ac:cxnSpMk id="62" creationId="{E3EEE094-B46D-42F6-BB03-1643B5EE7889}"/>
          </ac:cxnSpMkLst>
        </pc:cxnChg>
        <pc:cxnChg chg="add mod">
          <ac:chgData name="Stephanie Hammon" userId="2400f311-ffb8-4e42-955a-d9f87b6496df" providerId="ADAL" clId="{48F38795-CD80-42A3-BB0D-7AFA81331C50}" dt="2023-04-19T13:55:22.266" v="782" actId="1036"/>
          <ac:cxnSpMkLst>
            <pc:docMk/>
            <pc:sldMk cId="3844150599" sldId="1817"/>
            <ac:cxnSpMk id="63" creationId="{5F5A06B1-5A76-4F74-8B65-9A5F80E144D8}"/>
          </ac:cxnSpMkLst>
        </pc:cxnChg>
        <pc:cxnChg chg="add mod">
          <ac:chgData name="Stephanie Hammon" userId="2400f311-ffb8-4e42-955a-d9f87b6496df" providerId="ADAL" clId="{48F38795-CD80-42A3-BB0D-7AFA81331C50}" dt="2023-04-19T13:53:30.689" v="736" actId="1035"/>
          <ac:cxnSpMkLst>
            <pc:docMk/>
            <pc:sldMk cId="3844150599" sldId="1817"/>
            <ac:cxnSpMk id="64" creationId="{E4BF504F-8200-4EBA-B298-EDFFB30E26F2}"/>
          </ac:cxnSpMkLst>
        </pc:cxnChg>
        <pc:cxnChg chg="add mod">
          <ac:chgData name="Stephanie Hammon" userId="2400f311-ffb8-4e42-955a-d9f87b6496df" providerId="ADAL" clId="{48F38795-CD80-42A3-BB0D-7AFA81331C50}" dt="2023-04-19T14:04:49.171" v="1018" actId="1076"/>
          <ac:cxnSpMkLst>
            <pc:docMk/>
            <pc:sldMk cId="3844150599" sldId="1817"/>
            <ac:cxnSpMk id="65" creationId="{F827ED3B-1BE7-46B6-BE0C-7B243B66F979}"/>
          </ac:cxnSpMkLst>
        </pc:cxnChg>
        <pc:cxnChg chg="add mod">
          <ac:chgData name="Stephanie Hammon" userId="2400f311-ffb8-4e42-955a-d9f87b6496df" providerId="ADAL" clId="{48F38795-CD80-42A3-BB0D-7AFA81331C50}" dt="2023-04-19T13:53:30.689" v="736" actId="1035"/>
          <ac:cxnSpMkLst>
            <pc:docMk/>
            <pc:sldMk cId="3844150599" sldId="1817"/>
            <ac:cxnSpMk id="66" creationId="{90AF61BF-EBE9-42FF-849D-903CF7C15ECA}"/>
          </ac:cxnSpMkLst>
        </pc:cxnChg>
        <pc:cxnChg chg="add del">
          <ac:chgData name="Stephanie Hammon" userId="2400f311-ffb8-4e42-955a-d9f87b6496df" providerId="ADAL" clId="{48F38795-CD80-42A3-BB0D-7AFA81331C50}" dt="2023-04-19T13:58:44.996" v="905"/>
          <ac:cxnSpMkLst>
            <pc:docMk/>
            <pc:sldMk cId="3844150599" sldId="1817"/>
            <ac:cxnSpMk id="67" creationId="{EDC1E129-5FA3-45A4-ABCD-4585C969D54F}"/>
          </ac:cxnSpMkLst>
        </pc:cxnChg>
        <pc:cxnChg chg="add del">
          <ac:chgData name="Stephanie Hammon" userId="2400f311-ffb8-4e42-955a-d9f87b6496df" providerId="ADAL" clId="{48F38795-CD80-42A3-BB0D-7AFA81331C50}" dt="2023-04-19T13:58:44.996" v="905"/>
          <ac:cxnSpMkLst>
            <pc:docMk/>
            <pc:sldMk cId="3844150599" sldId="1817"/>
            <ac:cxnSpMk id="68" creationId="{9375DE6C-0E81-4E3A-91EC-9ACAA239E34D}"/>
          </ac:cxnSpMkLst>
        </pc:cxnChg>
        <pc:cxnChg chg="add del">
          <ac:chgData name="Stephanie Hammon" userId="2400f311-ffb8-4e42-955a-d9f87b6496df" providerId="ADAL" clId="{48F38795-CD80-42A3-BB0D-7AFA81331C50}" dt="2023-04-19T13:58:44.996" v="905"/>
          <ac:cxnSpMkLst>
            <pc:docMk/>
            <pc:sldMk cId="3844150599" sldId="1817"/>
            <ac:cxnSpMk id="69" creationId="{F6AEBD13-9E0E-4811-80DA-59EC5738D7AE}"/>
          </ac:cxnSpMkLst>
        </pc:cxnChg>
      </pc:sldChg>
    </pc:docChg>
  </pc:docChgLst>
  <pc:docChgLst>
    <pc:chgData name="Maja Härri" userId="b2471e9d-f7d6-4ef7-b22d-548d9609ff9f" providerId="ADAL" clId="{3276E95E-1D7A-459A-B55F-C455E9A14044}"/>
    <pc:docChg chg="undo custSel addSld delSld modSld sldOrd">
      <pc:chgData name="Maja Härri" userId="b2471e9d-f7d6-4ef7-b22d-548d9609ff9f" providerId="ADAL" clId="{3276E95E-1D7A-459A-B55F-C455E9A14044}" dt="2023-03-10T14:54:21.601" v="3576" actId="2165"/>
      <pc:docMkLst>
        <pc:docMk/>
      </pc:docMkLst>
      <pc:sldChg chg="modSp mod">
        <pc:chgData name="Maja Härri" userId="b2471e9d-f7d6-4ef7-b22d-548d9609ff9f" providerId="ADAL" clId="{3276E95E-1D7A-459A-B55F-C455E9A14044}" dt="2023-02-22T14:08:48.976" v="86" actId="20577"/>
        <pc:sldMkLst>
          <pc:docMk/>
          <pc:sldMk cId="2159693196" sldId="292"/>
        </pc:sldMkLst>
        <pc:spChg chg="mod">
          <ac:chgData name="Maja Härri" userId="b2471e9d-f7d6-4ef7-b22d-548d9609ff9f" providerId="ADAL" clId="{3276E95E-1D7A-459A-B55F-C455E9A14044}" dt="2023-02-22T14:08:48.976" v="86" actId="20577"/>
          <ac:spMkLst>
            <pc:docMk/>
            <pc:sldMk cId="2159693196" sldId="292"/>
            <ac:spMk id="3" creationId="{41F32CBF-83F0-A346-A6C2-A2E5182E6162}"/>
          </ac:spMkLst>
        </pc:spChg>
      </pc:sldChg>
      <pc:sldChg chg="modSp mod">
        <pc:chgData name="Maja Härri" userId="b2471e9d-f7d6-4ef7-b22d-548d9609ff9f" providerId="ADAL" clId="{3276E95E-1D7A-459A-B55F-C455E9A14044}" dt="2023-03-10T14:54:21.601" v="3576" actId="2165"/>
        <pc:sldMkLst>
          <pc:docMk/>
          <pc:sldMk cId="3825057976" sldId="328"/>
        </pc:sldMkLst>
        <pc:spChg chg="mod">
          <ac:chgData name="Maja Härri" userId="b2471e9d-f7d6-4ef7-b22d-548d9609ff9f" providerId="ADAL" clId="{3276E95E-1D7A-459A-B55F-C455E9A14044}" dt="2023-02-22T16:05:21.584" v="2348" actId="20577"/>
          <ac:spMkLst>
            <pc:docMk/>
            <pc:sldMk cId="3825057976" sldId="328"/>
            <ac:spMk id="2" creationId="{6E1811A0-B06E-A546-A365-5D01F64B0AF6}"/>
          </ac:spMkLst>
        </pc:spChg>
        <pc:graphicFrameChg chg="mod modGraphic">
          <ac:chgData name="Maja Härri" userId="b2471e9d-f7d6-4ef7-b22d-548d9609ff9f" providerId="ADAL" clId="{3276E95E-1D7A-459A-B55F-C455E9A14044}" dt="2023-03-10T14:54:21.601" v="3576" actId="2165"/>
          <ac:graphicFrameMkLst>
            <pc:docMk/>
            <pc:sldMk cId="3825057976" sldId="328"/>
            <ac:graphicFrameMk id="42" creationId="{734ED974-85B0-804C-A4EA-FEDFBD33257F}"/>
          </ac:graphicFrameMkLst>
        </pc:graphicFrameChg>
      </pc:sldChg>
      <pc:sldChg chg="ord">
        <pc:chgData name="Maja Härri" userId="b2471e9d-f7d6-4ef7-b22d-548d9609ff9f" providerId="ADAL" clId="{3276E95E-1D7A-459A-B55F-C455E9A14044}" dt="2023-03-10T14:45:50.531" v="3366"/>
        <pc:sldMkLst>
          <pc:docMk/>
          <pc:sldMk cId="472576734" sldId="338"/>
        </pc:sldMkLst>
      </pc:sldChg>
      <pc:sldChg chg="delSp modSp mod ord">
        <pc:chgData name="Maja Härri" userId="b2471e9d-f7d6-4ef7-b22d-548d9609ff9f" providerId="ADAL" clId="{3276E95E-1D7A-459A-B55F-C455E9A14044}" dt="2023-03-10T14:45:52.723" v="3368"/>
        <pc:sldMkLst>
          <pc:docMk/>
          <pc:sldMk cId="2339000136" sldId="339"/>
        </pc:sldMkLst>
        <pc:spChg chg="mod">
          <ac:chgData name="Maja Härri" userId="b2471e9d-f7d6-4ef7-b22d-548d9609ff9f" providerId="ADAL" clId="{3276E95E-1D7A-459A-B55F-C455E9A14044}" dt="2023-02-22T16:08:03.747" v="2626" actId="20577"/>
          <ac:spMkLst>
            <pc:docMk/>
            <pc:sldMk cId="2339000136" sldId="339"/>
            <ac:spMk id="6" creationId="{A8BA62BD-0EF8-FD43-B12F-8AEB4020E785}"/>
          </ac:spMkLst>
        </pc:spChg>
        <pc:spChg chg="del">
          <ac:chgData name="Maja Härri" userId="b2471e9d-f7d6-4ef7-b22d-548d9609ff9f" providerId="ADAL" clId="{3276E95E-1D7A-459A-B55F-C455E9A14044}" dt="2023-02-22T16:08:08.017" v="2627" actId="478"/>
          <ac:spMkLst>
            <pc:docMk/>
            <pc:sldMk cId="2339000136" sldId="339"/>
            <ac:spMk id="9" creationId="{DADC1954-83DC-D841-AEF3-6B91FF2093C1}"/>
          </ac:spMkLst>
        </pc:spChg>
        <pc:spChg chg="del">
          <ac:chgData name="Maja Härri" userId="b2471e9d-f7d6-4ef7-b22d-548d9609ff9f" providerId="ADAL" clId="{3276E95E-1D7A-459A-B55F-C455E9A14044}" dt="2023-02-22T16:08:09.049" v="2628" actId="478"/>
          <ac:spMkLst>
            <pc:docMk/>
            <pc:sldMk cId="2339000136" sldId="339"/>
            <ac:spMk id="10" creationId="{8A5A920C-6BE8-8647-AEF2-7D6072E24A93}"/>
          </ac:spMkLst>
        </pc:spChg>
      </pc:sldChg>
      <pc:sldChg chg="modSp mod ord">
        <pc:chgData name="Maja Härri" userId="b2471e9d-f7d6-4ef7-b22d-548d9609ff9f" providerId="ADAL" clId="{3276E95E-1D7A-459A-B55F-C455E9A14044}" dt="2023-03-10T14:50:22.286" v="3544" actId="27636"/>
        <pc:sldMkLst>
          <pc:docMk/>
          <pc:sldMk cId="3694267384" sldId="344"/>
        </pc:sldMkLst>
        <pc:spChg chg="mod">
          <ac:chgData name="Maja Härri" userId="b2471e9d-f7d6-4ef7-b22d-548d9609ff9f" providerId="ADAL" clId="{3276E95E-1D7A-459A-B55F-C455E9A14044}" dt="2023-02-22T15:51:21.256" v="2094" actId="20577"/>
          <ac:spMkLst>
            <pc:docMk/>
            <pc:sldMk cId="3694267384" sldId="344"/>
            <ac:spMk id="2" creationId="{D4C43DD4-84AD-9684-92C8-53B1374287AC}"/>
          </ac:spMkLst>
        </pc:spChg>
        <pc:spChg chg="mod">
          <ac:chgData name="Maja Härri" userId="b2471e9d-f7d6-4ef7-b22d-548d9609ff9f" providerId="ADAL" clId="{3276E95E-1D7A-459A-B55F-C455E9A14044}" dt="2023-03-10T14:50:22.286" v="3544" actId="27636"/>
          <ac:spMkLst>
            <pc:docMk/>
            <pc:sldMk cId="3694267384" sldId="344"/>
            <ac:spMk id="3" creationId="{F2475919-EB90-A1DE-65A6-D13F384E083D}"/>
          </ac:spMkLst>
        </pc:spChg>
      </pc:sldChg>
      <pc:sldChg chg="addSp delSp modSp add mod ord">
        <pc:chgData name="Maja Härri" userId="b2471e9d-f7d6-4ef7-b22d-548d9609ff9f" providerId="ADAL" clId="{3276E95E-1D7A-459A-B55F-C455E9A14044}" dt="2023-03-10T14:28:48.646" v="3170" actId="207"/>
        <pc:sldMkLst>
          <pc:docMk/>
          <pc:sldMk cId="3576638413" sldId="346"/>
        </pc:sldMkLst>
        <pc:spChg chg="mod">
          <ac:chgData name="Maja Härri" userId="b2471e9d-f7d6-4ef7-b22d-548d9609ff9f" providerId="ADAL" clId="{3276E95E-1D7A-459A-B55F-C455E9A14044}" dt="2023-03-10T14:14:30.271" v="2682" actId="20577"/>
          <ac:spMkLst>
            <pc:docMk/>
            <pc:sldMk cId="3576638413" sldId="346"/>
            <ac:spMk id="2" creationId="{C55FCED6-9D9B-32E8-F6D4-DBC50E13117C}"/>
          </ac:spMkLst>
        </pc:spChg>
        <pc:spChg chg="mod">
          <ac:chgData name="Maja Härri" userId="b2471e9d-f7d6-4ef7-b22d-548d9609ff9f" providerId="ADAL" clId="{3276E95E-1D7A-459A-B55F-C455E9A14044}" dt="2023-03-10T14:28:48.646" v="3170" actId="207"/>
          <ac:spMkLst>
            <pc:docMk/>
            <pc:sldMk cId="3576638413" sldId="346"/>
            <ac:spMk id="3" creationId="{D60C4C43-8750-9063-5258-8830D7DE9B53}"/>
          </ac:spMkLst>
        </pc:spChg>
        <pc:picChg chg="add del mod">
          <ac:chgData name="Maja Härri" userId="b2471e9d-f7d6-4ef7-b22d-548d9609ff9f" providerId="ADAL" clId="{3276E95E-1D7A-459A-B55F-C455E9A14044}" dt="2023-03-10T14:25:58.003" v="3005" actId="478"/>
          <ac:picMkLst>
            <pc:docMk/>
            <pc:sldMk cId="3576638413" sldId="346"/>
            <ac:picMk id="5" creationId="{919E59D7-25EB-BE08-9F82-C9160447EC34}"/>
          </ac:picMkLst>
        </pc:picChg>
        <pc:picChg chg="add mod">
          <ac:chgData name="Maja Härri" userId="b2471e9d-f7d6-4ef7-b22d-548d9609ff9f" providerId="ADAL" clId="{3276E95E-1D7A-459A-B55F-C455E9A14044}" dt="2023-03-10T14:28:13.935" v="3124" actId="1076"/>
          <ac:picMkLst>
            <pc:docMk/>
            <pc:sldMk cId="3576638413" sldId="346"/>
            <ac:picMk id="6" creationId="{179FBDCC-35F6-6C97-0E41-85BB721A415D}"/>
          </ac:picMkLst>
        </pc:picChg>
        <pc:picChg chg="add del mod">
          <ac:chgData name="Maja Härri" userId="b2471e9d-f7d6-4ef7-b22d-548d9609ff9f" providerId="ADAL" clId="{3276E95E-1D7A-459A-B55F-C455E9A14044}" dt="2023-03-10T14:26:31.978" v="3010" actId="478"/>
          <ac:picMkLst>
            <pc:docMk/>
            <pc:sldMk cId="3576638413" sldId="346"/>
            <ac:picMk id="7" creationId="{086C0BC5-A982-11BE-B368-2C3742F5BF4D}"/>
          </ac:picMkLst>
        </pc:picChg>
      </pc:sldChg>
      <pc:sldChg chg="addSp modSp add mod ord">
        <pc:chgData name="Maja Härri" userId="b2471e9d-f7d6-4ef7-b22d-548d9609ff9f" providerId="ADAL" clId="{3276E95E-1D7A-459A-B55F-C455E9A14044}" dt="2023-02-22T14:37:45.401" v="312" actId="20577"/>
        <pc:sldMkLst>
          <pc:docMk/>
          <pc:sldMk cId="2209313334" sldId="347"/>
        </pc:sldMkLst>
        <pc:spChg chg="mod">
          <ac:chgData name="Maja Härri" userId="b2471e9d-f7d6-4ef7-b22d-548d9609ff9f" providerId="ADAL" clId="{3276E95E-1D7A-459A-B55F-C455E9A14044}" dt="2023-02-22T14:35:00.544" v="292" actId="20577"/>
          <ac:spMkLst>
            <pc:docMk/>
            <pc:sldMk cId="2209313334" sldId="347"/>
            <ac:spMk id="2" creationId="{C55FCED6-9D9B-32E8-F6D4-DBC50E13117C}"/>
          </ac:spMkLst>
        </pc:spChg>
        <pc:spChg chg="mod">
          <ac:chgData name="Maja Härri" userId="b2471e9d-f7d6-4ef7-b22d-548d9609ff9f" providerId="ADAL" clId="{3276E95E-1D7A-459A-B55F-C455E9A14044}" dt="2023-02-22T14:37:45.401" v="312" actId="20577"/>
          <ac:spMkLst>
            <pc:docMk/>
            <pc:sldMk cId="2209313334" sldId="347"/>
            <ac:spMk id="3" creationId="{D60C4C43-8750-9063-5258-8830D7DE9B53}"/>
          </ac:spMkLst>
        </pc:spChg>
        <pc:picChg chg="add mod">
          <ac:chgData name="Maja Härri" userId="b2471e9d-f7d6-4ef7-b22d-548d9609ff9f" providerId="ADAL" clId="{3276E95E-1D7A-459A-B55F-C455E9A14044}" dt="2023-02-22T14:37:41.538" v="311" actId="1076"/>
          <ac:picMkLst>
            <pc:docMk/>
            <pc:sldMk cId="2209313334" sldId="347"/>
            <ac:picMk id="6" creationId="{DF948598-E7FF-E3E6-6584-B49F26311A27}"/>
          </ac:picMkLst>
        </pc:picChg>
      </pc:sldChg>
      <pc:sldChg chg="modSp add mod ord">
        <pc:chgData name="Maja Härri" userId="b2471e9d-f7d6-4ef7-b22d-548d9609ff9f" providerId="ADAL" clId="{3276E95E-1D7A-459A-B55F-C455E9A14044}" dt="2023-03-10T14:32:38.112" v="3258" actId="20577"/>
        <pc:sldMkLst>
          <pc:docMk/>
          <pc:sldMk cId="2136584148" sldId="348"/>
        </pc:sldMkLst>
        <pc:spChg chg="mod">
          <ac:chgData name="Maja Härri" userId="b2471e9d-f7d6-4ef7-b22d-548d9609ff9f" providerId="ADAL" clId="{3276E95E-1D7A-459A-B55F-C455E9A14044}" dt="2023-02-22T14:48:01.471" v="1315" actId="20577"/>
          <ac:spMkLst>
            <pc:docMk/>
            <pc:sldMk cId="2136584148" sldId="348"/>
            <ac:spMk id="2" creationId="{C55FCED6-9D9B-32E8-F6D4-DBC50E13117C}"/>
          </ac:spMkLst>
        </pc:spChg>
        <pc:spChg chg="mod">
          <ac:chgData name="Maja Härri" userId="b2471e9d-f7d6-4ef7-b22d-548d9609ff9f" providerId="ADAL" clId="{3276E95E-1D7A-459A-B55F-C455E9A14044}" dt="2023-03-10T14:32:38.112" v="3258" actId="20577"/>
          <ac:spMkLst>
            <pc:docMk/>
            <pc:sldMk cId="2136584148" sldId="348"/>
            <ac:spMk id="3" creationId="{D60C4C43-8750-9063-5258-8830D7DE9B53}"/>
          </ac:spMkLst>
        </pc:spChg>
      </pc:sldChg>
      <pc:sldChg chg="modSp add mod ord">
        <pc:chgData name="Maja Härri" userId="b2471e9d-f7d6-4ef7-b22d-548d9609ff9f" providerId="ADAL" clId="{3276E95E-1D7A-459A-B55F-C455E9A14044}" dt="2023-02-22T16:02:47.069" v="2334" actId="255"/>
        <pc:sldMkLst>
          <pc:docMk/>
          <pc:sldMk cId="1401090629" sldId="349"/>
        </pc:sldMkLst>
        <pc:spChg chg="mod">
          <ac:chgData name="Maja Härri" userId="b2471e9d-f7d6-4ef7-b22d-548d9609ff9f" providerId="ADAL" clId="{3276E95E-1D7A-459A-B55F-C455E9A14044}" dt="2023-02-22T14:47:54.570" v="1297" actId="14100"/>
          <ac:spMkLst>
            <pc:docMk/>
            <pc:sldMk cId="1401090629" sldId="349"/>
            <ac:spMk id="2" creationId="{C55FCED6-9D9B-32E8-F6D4-DBC50E13117C}"/>
          </ac:spMkLst>
        </pc:spChg>
        <pc:spChg chg="mod">
          <ac:chgData name="Maja Härri" userId="b2471e9d-f7d6-4ef7-b22d-548d9609ff9f" providerId="ADAL" clId="{3276E95E-1D7A-459A-B55F-C455E9A14044}" dt="2023-02-22T16:02:47.069" v="2334" actId="255"/>
          <ac:spMkLst>
            <pc:docMk/>
            <pc:sldMk cId="1401090629" sldId="349"/>
            <ac:spMk id="3" creationId="{D60C4C43-8750-9063-5258-8830D7DE9B53}"/>
          </ac:spMkLst>
        </pc:spChg>
      </pc:sldChg>
      <pc:sldChg chg="addSp delSp modSp new mod ord">
        <pc:chgData name="Maja Härri" userId="b2471e9d-f7d6-4ef7-b22d-548d9609ff9f" providerId="ADAL" clId="{3276E95E-1D7A-459A-B55F-C455E9A14044}" dt="2023-03-10T14:44:07.565" v="3342"/>
        <pc:sldMkLst>
          <pc:docMk/>
          <pc:sldMk cId="2603616997" sldId="350"/>
        </pc:sldMkLst>
        <pc:spChg chg="mod">
          <ac:chgData name="Maja Härri" userId="b2471e9d-f7d6-4ef7-b22d-548d9609ff9f" providerId="ADAL" clId="{3276E95E-1D7A-459A-B55F-C455E9A14044}" dt="2023-03-10T14:37:27.966" v="3338" actId="20577"/>
          <ac:spMkLst>
            <pc:docMk/>
            <pc:sldMk cId="2603616997" sldId="350"/>
            <ac:spMk id="2" creationId="{2A6BD18D-3447-0595-4B36-4AFB605C30E4}"/>
          </ac:spMkLst>
        </pc:spChg>
        <pc:picChg chg="add mod">
          <ac:chgData name="Maja Härri" userId="b2471e9d-f7d6-4ef7-b22d-548d9609ff9f" providerId="ADAL" clId="{3276E95E-1D7A-459A-B55F-C455E9A14044}" dt="2023-03-10T14:36:03.386" v="3260" actId="1076"/>
          <ac:picMkLst>
            <pc:docMk/>
            <pc:sldMk cId="2603616997" sldId="350"/>
            <ac:picMk id="5" creationId="{A5B6A7BE-BA99-4F86-A16A-8AD13F969C5B}"/>
          </ac:picMkLst>
        </pc:picChg>
        <pc:picChg chg="add del mod">
          <ac:chgData name="Maja Härri" userId="b2471e9d-f7d6-4ef7-b22d-548d9609ff9f" providerId="ADAL" clId="{3276E95E-1D7A-459A-B55F-C455E9A14044}" dt="2023-03-10T14:36:38.638" v="3264" actId="478"/>
          <ac:picMkLst>
            <pc:docMk/>
            <pc:sldMk cId="2603616997" sldId="350"/>
            <ac:picMk id="6" creationId="{844969C6-D29B-4286-ADD9-932F400303CB}"/>
          </ac:picMkLst>
        </pc:picChg>
        <pc:picChg chg="add mod">
          <ac:chgData name="Maja Härri" userId="b2471e9d-f7d6-4ef7-b22d-548d9609ff9f" providerId="ADAL" clId="{3276E95E-1D7A-459A-B55F-C455E9A14044}" dt="2023-03-10T14:36:47.847" v="3267" actId="14100"/>
          <ac:picMkLst>
            <pc:docMk/>
            <pc:sldMk cId="2603616997" sldId="350"/>
            <ac:picMk id="7" creationId="{4C2C9672-A1FE-2B4D-879B-668290AF54C0}"/>
          </ac:picMkLst>
        </pc:picChg>
      </pc:sldChg>
      <pc:sldChg chg="modSp new mod">
        <pc:chgData name="Maja Härri" userId="b2471e9d-f7d6-4ef7-b22d-548d9609ff9f" providerId="ADAL" clId="{3276E95E-1D7A-459A-B55F-C455E9A14044}" dt="2023-03-10T14:31:34.185" v="3256" actId="20577"/>
        <pc:sldMkLst>
          <pc:docMk/>
          <pc:sldMk cId="1620239009" sldId="353"/>
        </pc:sldMkLst>
        <pc:spChg chg="mod">
          <ac:chgData name="Maja Härri" userId="b2471e9d-f7d6-4ef7-b22d-548d9609ff9f" providerId="ADAL" clId="{3276E95E-1D7A-459A-B55F-C455E9A14044}" dt="2023-03-10T14:31:34.185" v="3256" actId="20577"/>
          <ac:spMkLst>
            <pc:docMk/>
            <pc:sldMk cId="1620239009" sldId="353"/>
            <ac:spMk id="2" creationId="{97194D9C-206D-1BDA-36FF-EF4A7DD6AD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E7CCD5-C37C-DF4C-BE58-86A96882FE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76D49C8-D3B8-4347-A2B9-95DE667C10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18B53A46-1A6E-7A44-8C07-900AA95838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4800" y="650875"/>
            <a:ext cx="57912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9F3F102-AEDE-6543-BF94-95F111C361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Textmasterformate durch Klicken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93C457E-5DA3-0946-9224-320E721EF5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27B88F2-4789-D844-8C8D-013C1FC25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 smtClean="0">
                <a:latin typeface="Arial Narrow" panose="020B0604020202020204" pitchFamily="34" charset="0"/>
              </a:defRPr>
            </a:lvl1pPr>
          </a:lstStyle>
          <a:p>
            <a:pPr>
              <a:defRPr/>
            </a:pPr>
            <a:fld id="{54D8EBE3-0B53-DB46-B86F-9CDED2EAED4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45949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6892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10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9193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59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F666AF5-0313-574F-BC76-8CA1D880F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746488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82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461BC2-F297-E54F-9491-D2439DB45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8300" indent="0">
              <a:lnSpc>
                <a:spcPct val="100000"/>
              </a:lnSpc>
              <a:spcBef>
                <a:spcPts val="600"/>
              </a:spcBef>
              <a:buFontTx/>
              <a:buNone/>
              <a:tabLst/>
              <a:defRPr sz="2200"/>
            </a:lvl1pPr>
            <a:lvl2pPr marL="3683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66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EFA146-EAE8-3B4C-84EB-0C63F3763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0675" y="1395265"/>
            <a:ext cx="3960813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wisismolu</a:t>
            </a:r>
            <a:r>
              <a:rPr lang="de-DE" dirty="0"/>
              <a:t> 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nummnulput</a:t>
            </a:r>
            <a:r>
              <a:rPr lang="de-DE" dirty="0"/>
              <a:t> </a:t>
            </a:r>
            <a:r>
              <a:rPr lang="de-DE" dirty="0" err="1"/>
              <a:t>admagnisa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auguerer</a:t>
            </a:r>
            <a:r>
              <a:rPr lang="de-DE" dirty="0"/>
              <a:t> </a:t>
            </a:r>
            <a:r>
              <a:rPr lang="de-DE" dirty="0" err="1"/>
              <a:t>deranumaser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wisismoilui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3549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3C9B799-D83C-CD4A-A8C4-D779DBC4CB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6820" y="1395265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B96F52-FAEC-604C-A6B3-F176342CF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6820" y="3203234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513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DB4E86D-1F01-A644-954B-BCBDABEC6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1"/>
            <a:ext cx="7597775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1pPr>
            <a:lvl2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2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751DB7-3F1B-5543-935B-35F0EC464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1"/>
            <a:ext cx="7688914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259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5436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BC990F-D024-4944-A63D-707F5247C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4058525"/>
          </a:xfrm>
          <a:prstGeom prst="rect">
            <a:avLst/>
          </a:prstGeom>
        </p:spPr>
        <p:txBody>
          <a:bodyPr lIns="0" tIns="0" rIns="0" bIns="0"/>
          <a:lstStyle>
            <a:lvl1pPr marL="0" marR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 Narrow" panose="020B0606020202030204" pitchFamily="34" charset="0"/>
              <a:buAutoNum type="arabicPeriod"/>
              <a:tabLst/>
              <a:defRPr sz="2200"/>
            </a:lvl1pPr>
            <a:lvl2pPr marL="458787" indent="-457200">
              <a:buFont typeface="+mj-lt"/>
              <a:buAutoNum type="arabicPeriod"/>
              <a:defRPr sz="2200"/>
            </a:lvl2pPr>
            <a:lvl3pPr marL="814387" indent="-457200">
              <a:buFont typeface="+mj-lt"/>
              <a:buAutoNum type="arabicPeriod"/>
              <a:defRPr sz="2200"/>
            </a:lvl3pPr>
            <a:lvl4pPr marL="1182688" indent="-457200">
              <a:buFont typeface="+mj-lt"/>
              <a:buAutoNum type="arabicPeriod"/>
              <a:defRPr sz="2200"/>
            </a:lvl4pPr>
            <a:lvl5pPr marL="1527175" indent="-457200">
              <a:buFont typeface="+mj-lt"/>
              <a:buAutoNum type="arabicPeriod"/>
              <a:defRPr sz="2200"/>
            </a:lvl5pPr>
          </a:lstStyle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Aufzählung, Schrift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Zeilenabstand auch hier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marR="0" lvl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 Narrow" panose="020B0606020202030204" pitchFamily="34" charset="0"/>
              <a:buAutoNum type="arabicPeriod"/>
              <a:tabLst/>
              <a:defRPr/>
            </a:pPr>
            <a:r>
              <a:rPr lang="de-CH" altLang="de-DE" sz="2200" dirty="0"/>
              <a:t>Zeilenabstand auch hier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endParaRPr lang="de-CH" altLang="de-DE" sz="22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9779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9CBDCD5-2C9B-694A-9C2F-AB8E96E1C4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1429199"/>
            <a:ext cx="7058025" cy="3482525"/>
          </a:xfrm>
          <a:prstGeom prst="rect">
            <a:avLst/>
          </a:prstGeom>
        </p:spPr>
        <p:txBody>
          <a:bodyPr lIns="0" tIns="0" rIns="0" bIns="0"/>
          <a:lstStyle>
            <a:lvl1pPr marL="0" indent="0" rtl="0" eaLnBrk="1" hangingPunct="1">
              <a:lnSpc>
                <a:spcPts val="2800"/>
              </a:lnSpc>
              <a:spcBef>
                <a:spcPts val="0"/>
              </a:spcBef>
              <a:buFont typeface="+mj-lt"/>
              <a:buNone/>
              <a:defRPr sz="2200"/>
            </a:lvl1pPr>
            <a:lvl2pPr marL="15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2pPr>
            <a:lvl3pPr marL="3571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3pPr>
            <a:lvl4pPr marL="725488" indent="0" rtl="0">
              <a:lnSpc>
                <a:spcPts val="2800"/>
              </a:lnSpc>
              <a:spcBef>
                <a:spcPts val="0"/>
              </a:spcBef>
              <a:buNone/>
              <a:defRPr sz="2200"/>
            </a:lvl4pPr>
            <a:lvl5pPr marL="1069975" indent="0" rtl="0">
              <a:lnSpc>
                <a:spcPts val="2800"/>
              </a:lnSpc>
              <a:spcBef>
                <a:spcPts val="0"/>
              </a:spcBef>
              <a:buNone/>
              <a:defRPr sz="2200"/>
            </a:lvl5pPr>
          </a:lstStyle>
          <a:p>
            <a:pPr eaLnBrk="1" hangingPunct="1">
              <a:lnSpc>
                <a:spcPts val="2800"/>
              </a:lnSpc>
              <a:buFont typeface="+mj-lt"/>
              <a:buNone/>
            </a:pPr>
            <a:r>
              <a:rPr lang="de-DE" altLang="de-DE" sz="2200" dirty="0"/>
              <a:t>Lauftext </a:t>
            </a:r>
            <a:r>
              <a:rPr lang="de-DE" altLang="de-DE" sz="2200" dirty="0" err="1"/>
              <a:t>gross</a:t>
            </a:r>
            <a:r>
              <a:rPr lang="de-DE" altLang="de-DE" sz="2200" dirty="0"/>
              <a:t>: Arial Narrow, Regular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, Zeilenabstand 28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Optin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acip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facilit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volobore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con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ipit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alitmar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Dessi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beris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dolorum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quiame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velecte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mporum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illaborroessi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mintem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reprati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onsedis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es </a:t>
            </a:r>
            <a:r>
              <a:rPr lang="de-DE" altLang="de-DE" sz="2200" dirty="0" err="1"/>
              <a:t>cus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ditaese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ndunt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saperiae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pat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ulputat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nim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iureros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tionsed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dolor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eram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desomaon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esate</a:t>
            </a:r>
            <a:r>
              <a:rPr lang="de-DE" altLang="de-DE" sz="2200" dirty="0"/>
              <a:t> in </a:t>
            </a:r>
            <a:r>
              <a:rPr lang="de-DE" altLang="de-DE" sz="2200" dirty="0" err="1"/>
              <a:t>hent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acip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facilit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volobore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con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ipit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alitmar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mintem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reprati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onsedis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es </a:t>
            </a:r>
            <a:r>
              <a:rPr lang="de-DE" altLang="de-DE" sz="2200" dirty="0" err="1"/>
              <a:t>cus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ditaese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ndunt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saperiaeras</a:t>
            </a:r>
            <a:r>
              <a:rPr lang="de-DE" altLang="de-DE" sz="2200" dirty="0"/>
              <a:t>.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46031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 dirty="0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5372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3781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781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371ABE50-6E89-D043-8F5A-FADEDE5AC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4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93827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9558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73508D3-50EA-7C48-8545-5F8729D5A4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7" y="1429199"/>
            <a:ext cx="7058025" cy="3482525"/>
          </a:xfrm>
          <a:prstGeom prst="rect">
            <a:avLst/>
          </a:prstGeom>
        </p:spPr>
        <p:txBody>
          <a:bodyPr lIns="0" tIns="0" rIns="0" bIns="0"/>
          <a:lstStyle>
            <a:lvl1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1pPr>
            <a:lvl2pPr marL="0" marR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200"/>
            </a:lvl2pPr>
            <a:lvl3pPr marL="357187" indent="-360000">
              <a:spcBef>
                <a:spcPts val="600"/>
              </a:spcBef>
              <a:buFont typeface="Wingdings" pitchFamily="2" charset="2"/>
              <a:buChar char="§"/>
              <a:defRPr sz="2200"/>
            </a:lvl3pPr>
            <a:lvl4pPr marL="725488" indent="-360000">
              <a:spcBef>
                <a:spcPts val="600"/>
              </a:spcBef>
              <a:buFont typeface="Wingdings" pitchFamily="2" charset="2"/>
              <a:buChar char="§"/>
              <a:defRPr sz="2200"/>
            </a:lvl4pPr>
            <a:lvl5pPr marL="1069975" indent="-360000">
              <a:spcBef>
                <a:spcPts val="600"/>
              </a:spcBef>
              <a:buFont typeface="Wingdings" pitchFamily="2" charset="2"/>
              <a:buChar char="§"/>
              <a:defRPr sz="2200"/>
            </a:lvl5pPr>
          </a:lstStyle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Auflistung,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 err="1"/>
              <a:t>Cionsed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dolor</a:t>
            </a:r>
            <a:r>
              <a:rPr lang="de-CH" altLang="de-DE" sz="2200" dirty="0"/>
              <a:t> in </a:t>
            </a:r>
            <a:r>
              <a:rPr lang="de-CH" altLang="de-DE" sz="2200" dirty="0" err="1"/>
              <a:t>hent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acip</a:t>
            </a:r>
            <a:r>
              <a:rPr lang="de-CH" altLang="de-DE" sz="2200" dirty="0"/>
              <a:t> </a:t>
            </a:r>
            <a:r>
              <a:rPr lang="de-CH" altLang="de-DE" sz="2200" dirty="0" err="1"/>
              <a:t>ea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Duis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wisismolum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numsan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utpat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ulputat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nim</a:t>
            </a:r>
            <a:r>
              <a:rPr lang="de-CH" altLang="de-DE" sz="2200" dirty="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 err="1"/>
              <a:t>Cionsed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dolor</a:t>
            </a:r>
            <a:r>
              <a:rPr lang="de-CH" altLang="de-DE" sz="2200" dirty="0"/>
              <a:t> in </a:t>
            </a:r>
            <a:r>
              <a:rPr lang="de-CH" altLang="de-DE" sz="2200" dirty="0" err="1"/>
              <a:t>hent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acip</a:t>
            </a:r>
            <a:r>
              <a:rPr lang="de-CH" altLang="de-DE" sz="2200" dirty="0"/>
              <a:t> </a:t>
            </a:r>
            <a:r>
              <a:rPr lang="de-CH" altLang="de-DE" sz="2200" dirty="0" err="1"/>
              <a:t>ea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Duis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wisismolum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numsan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utpat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ulputat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nim</a:t>
            </a:r>
            <a:r>
              <a:rPr lang="de-CH" altLang="de-DE" sz="2200" dirty="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 err="1"/>
              <a:t>Cionsed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dolor</a:t>
            </a:r>
            <a:r>
              <a:rPr lang="de-CH" altLang="de-DE" sz="2200" dirty="0"/>
              <a:t> in </a:t>
            </a:r>
            <a:r>
              <a:rPr lang="de-CH" altLang="de-DE" sz="2200" dirty="0" err="1"/>
              <a:t>hent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acip</a:t>
            </a:r>
            <a:r>
              <a:rPr lang="de-CH" altLang="de-DE" sz="2200" dirty="0"/>
              <a:t> </a:t>
            </a:r>
            <a:r>
              <a:rPr lang="de-CH" altLang="de-DE" sz="2200" dirty="0" err="1"/>
              <a:t>ea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Duis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wisismolum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numsan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utpat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ulputat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nim</a:t>
            </a:r>
            <a:r>
              <a:rPr lang="de-CH" altLang="de-DE" sz="2200" dirty="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altLang="de-DE" sz="22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523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9F324564-6CDE-974F-8265-61158AC5E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7" y="1429199"/>
            <a:ext cx="7058025" cy="3482525"/>
          </a:xfrm>
          <a:prstGeom prst="rect">
            <a:avLst/>
          </a:prstGeom>
        </p:spPr>
        <p:txBody>
          <a:bodyPr lIns="0" tIns="0" rIns="0" bIns="0"/>
          <a:lstStyle>
            <a:lvl1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1pPr>
            <a:lvl2pPr marL="0" indent="-360000"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  <a:defRPr sz="2200"/>
            </a:lvl2pPr>
            <a:lvl3pPr marL="720000" marR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200"/>
            </a:lvl3pPr>
            <a:lvl4pPr marL="725488" indent="-360000">
              <a:spcBef>
                <a:spcPts val="600"/>
              </a:spcBef>
              <a:buFont typeface="Wingdings" pitchFamily="2" charset="2"/>
              <a:buChar char="§"/>
              <a:defRPr sz="2200"/>
            </a:lvl4pPr>
            <a:lvl5pPr marL="1069975" indent="-360000">
              <a:spcBef>
                <a:spcPts val="600"/>
              </a:spcBef>
              <a:buFont typeface="Wingdings" pitchFamily="2" charset="2"/>
              <a:buChar char="§"/>
              <a:defRPr sz="2200"/>
            </a:lvl5pPr>
          </a:lstStyle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Auflistung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Aufzählung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Arial Narrow" panose="020B0606020202030204" pitchFamily="34" charset="0"/>
              <a:buAutoNum type="arabicPeriod"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Aufzählung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720000" marR="0" lvl="2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49762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3B42E6-0570-7544-9CBC-AC8C4A653A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7" y="1429200"/>
            <a:ext cx="7058025" cy="3482525"/>
          </a:xfrm>
          <a:prstGeom prst="rect">
            <a:avLst/>
          </a:prstGeom>
        </p:spPr>
        <p:txBody>
          <a:bodyPr lIns="0" tIns="0" rIns="0" bIns="0"/>
          <a:lstStyle>
            <a:lvl1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1pPr>
            <a:lvl2pPr marL="0" indent="-360000" eaLnBrk="1" hangingPunct="1">
              <a:lnSpc>
                <a:spcPts val="2800"/>
              </a:lnSpc>
              <a:spcBef>
                <a:spcPts val="600"/>
              </a:spcBef>
              <a:buFont typeface="+mj-lt"/>
              <a:buNone/>
              <a:defRPr sz="2200"/>
            </a:lvl2pPr>
            <a:lvl3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3pPr>
            <a:lvl4pPr marL="725488" indent="-360000">
              <a:spcBef>
                <a:spcPts val="600"/>
              </a:spcBef>
              <a:buFont typeface="Wingdings" pitchFamily="2" charset="2"/>
              <a:buChar char="§"/>
              <a:defRPr sz="2200"/>
            </a:lvl4pPr>
            <a:lvl5pPr marL="1069975" indent="-360000">
              <a:spcBef>
                <a:spcPts val="600"/>
              </a:spcBef>
              <a:buFont typeface="Wingdings" pitchFamily="2" charset="2"/>
              <a:buChar char="§"/>
              <a:defRPr sz="2200"/>
            </a:lvl5pPr>
          </a:lstStyle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+mj-lt"/>
              <a:buNone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Auflistung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+mj-lt"/>
              <a:buNone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Aufzählung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+mj-lt"/>
              <a:buNone/>
            </a:pPr>
            <a:r>
              <a:rPr lang="de-CH" altLang="de-DE" sz="2200" dirty="0"/>
              <a:t>Aufzählung erste Stufe,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Auflistung zweite Stufe, Arial Narrow Regular 22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2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32329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6EBE8FA-29A9-274C-8CB9-1D21D09ED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50" y="1429199"/>
            <a:ext cx="3960813" cy="3482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br>
              <a:rPr lang="de-DE" dirty="0"/>
            </a:b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wisismolu</a:t>
            </a:r>
            <a:r>
              <a:rPr lang="de-DE" dirty="0"/>
              <a:t> 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nummnulput</a:t>
            </a:r>
            <a:r>
              <a:rPr lang="de-DE" dirty="0"/>
              <a:t> </a:t>
            </a:r>
            <a:r>
              <a:rPr lang="de-DE" dirty="0" err="1"/>
              <a:t>admagnisa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auguerer</a:t>
            </a:r>
            <a:r>
              <a:rPr lang="de-DE" dirty="0"/>
              <a:t> </a:t>
            </a:r>
            <a:r>
              <a:rPr lang="de-DE" dirty="0" err="1"/>
              <a:t>deranumaser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wisismoilui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3390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6EBE8FA-29A9-274C-8CB9-1D21D09ED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950" y="1429200"/>
            <a:ext cx="3960813" cy="168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br>
              <a:rPr lang="de-DE" dirty="0"/>
            </a:b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CC57144B-971A-7D48-A814-E6EADD0625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9950" y="3229425"/>
            <a:ext cx="3960813" cy="168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br>
              <a:rPr lang="de-DE" dirty="0"/>
            </a:b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25588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73508D3-50EA-7C48-8545-5F8729D5A4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7" y="1429200"/>
            <a:ext cx="7058025" cy="1853016"/>
          </a:xfrm>
          <a:prstGeom prst="rect">
            <a:avLst/>
          </a:prstGeom>
        </p:spPr>
        <p:txBody>
          <a:bodyPr lIns="0" tIns="0" rIns="0" bIns="0"/>
          <a:lstStyle>
            <a:lvl1pPr marL="0" indent="-360000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  <a:defRPr sz="2200"/>
            </a:lvl1pPr>
            <a:lvl2pPr marL="0" marR="0" indent="-360000" algn="l" defTabSz="914400" rtl="0" eaLnBrk="1" fontAlgn="base" latinLnBrk="0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200"/>
            </a:lvl2pPr>
            <a:lvl3pPr marL="357187" indent="-360000">
              <a:spcBef>
                <a:spcPts val="600"/>
              </a:spcBef>
              <a:buFont typeface="Wingdings" pitchFamily="2" charset="2"/>
              <a:buChar char="§"/>
              <a:defRPr sz="2200"/>
            </a:lvl3pPr>
            <a:lvl4pPr marL="725488" indent="-360000">
              <a:spcBef>
                <a:spcPts val="600"/>
              </a:spcBef>
              <a:buFont typeface="Wingdings" pitchFamily="2" charset="2"/>
              <a:buChar char="§"/>
              <a:defRPr sz="2200"/>
            </a:lvl4pPr>
            <a:lvl5pPr marL="1069975" indent="-360000">
              <a:spcBef>
                <a:spcPts val="600"/>
              </a:spcBef>
              <a:buFont typeface="Wingdings" pitchFamily="2" charset="2"/>
              <a:buChar char="§"/>
              <a:defRPr sz="2200"/>
            </a:lvl5pPr>
          </a:lstStyle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Auflistung, Arial Narrow Regular 22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 </a:t>
            </a:r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/>
              <a:t>Zeilenabstand 28 </a:t>
            </a:r>
            <a:r>
              <a:rPr lang="de-CH" altLang="de-DE" sz="2200" dirty="0" err="1"/>
              <a:t>pt</a:t>
            </a:r>
            <a:r>
              <a:rPr lang="de-CH" altLang="de-DE" sz="2200" dirty="0"/>
              <a:t>, Abstand vor 6 </a:t>
            </a:r>
            <a:r>
              <a:rPr lang="de-CH" altLang="de-DE" sz="2200" dirty="0" err="1"/>
              <a:t>pt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de-CH" altLang="de-DE" sz="2200" dirty="0" err="1"/>
              <a:t>Cionsed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dolor</a:t>
            </a:r>
            <a:r>
              <a:rPr lang="de-CH" altLang="de-DE" sz="2200" dirty="0"/>
              <a:t> in </a:t>
            </a:r>
            <a:r>
              <a:rPr lang="de-CH" altLang="de-DE" sz="2200" dirty="0" err="1"/>
              <a:t>hent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dunt</a:t>
            </a:r>
            <a:r>
              <a:rPr lang="de-CH" altLang="de-DE" sz="2200" dirty="0"/>
              <a:t> </a:t>
            </a:r>
            <a:r>
              <a:rPr lang="de-CH" altLang="de-DE" sz="2200" dirty="0" err="1"/>
              <a:t>acip</a:t>
            </a:r>
            <a:r>
              <a:rPr lang="de-CH" altLang="de-DE" sz="2200" dirty="0"/>
              <a:t> </a:t>
            </a:r>
            <a:r>
              <a:rPr lang="de-CH" altLang="de-DE" sz="2200" dirty="0" err="1"/>
              <a:t>ea</a:t>
            </a: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marL="0" lvl="1"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CH" altLang="de-DE" sz="2200" dirty="0"/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de-DE" altLang="de-DE" sz="2200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4754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93255CC4-2F5C-DD41-9162-7263821C7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2988" y="1429199"/>
            <a:ext cx="7058025" cy="1682301"/>
          </a:xfrm>
          <a:prstGeom prst="rect">
            <a:avLst/>
          </a:prstGeom>
        </p:spPr>
        <p:txBody>
          <a:bodyPr lIns="0" tIns="0" rIns="0" bIns="0"/>
          <a:lstStyle>
            <a:lvl1pPr marL="0" indent="0" rtl="0" eaLnBrk="1" hangingPunct="1">
              <a:lnSpc>
                <a:spcPts val="2800"/>
              </a:lnSpc>
              <a:spcBef>
                <a:spcPts val="0"/>
              </a:spcBef>
              <a:buFont typeface="+mj-lt"/>
              <a:buNone/>
              <a:defRPr sz="2200"/>
            </a:lvl1pPr>
            <a:lvl2pPr marL="15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2pPr>
            <a:lvl3pPr marL="357187" indent="0" rtl="0">
              <a:lnSpc>
                <a:spcPts val="2800"/>
              </a:lnSpc>
              <a:spcBef>
                <a:spcPts val="0"/>
              </a:spcBef>
              <a:buNone/>
              <a:defRPr sz="2200"/>
            </a:lvl3pPr>
            <a:lvl4pPr marL="725488" indent="0" rtl="0">
              <a:lnSpc>
                <a:spcPts val="2800"/>
              </a:lnSpc>
              <a:spcBef>
                <a:spcPts val="0"/>
              </a:spcBef>
              <a:buNone/>
              <a:defRPr sz="2200"/>
            </a:lvl4pPr>
            <a:lvl5pPr marL="1069975" indent="0" rtl="0">
              <a:lnSpc>
                <a:spcPts val="2800"/>
              </a:lnSpc>
              <a:spcBef>
                <a:spcPts val="0"/>
              </a:spcBef>
              <a:buNone/>
              <a:defRPr sz="2200"/>
            </a:lvl5pPr>
          </a:lstStyle>
          <a:p>
            <a:pPr eaLnBrk="1" hangingPunct="1">
              <a:lnSpc>
                <a:spcPts val="2800"/>
              </a:lnSpc>
              <a:buFont typeface="+mj-lt"/>
              <a:buNone/>
            </a:pPr>
            <a:r>
              <a:rPr lang="de-DE" altLang="de-DE" sz="2200" dirty="0"/>
              <a:t>Lauftext </a:t>
            </a:r>
            <a:r>
              <a:rPr lang="de-DE" altLang="de-DE" sz="2200" dirty="0" err="1"/>
              <a:t>gross</a:t>
            </a:r>
            <a:r>
              <a:rPr lang="de-DE" altLang="de-DE" sz="2200" dirty="0"/>
              <a:t>: Arial Narrow, Regular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, Zeilenabstand 28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Optin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acip</a:t>
            </a:r>
            <a:r>
              <a:rPr lang="de-DE" altLang="de-DE" sz="2200" dirty="0"/>
              <a:t> </a:t>
            </a:r>
            <a:r>
              <a:rPr lang="de-DE" altLang="de-DE" sz="2200" dirty="0" err="1"/>
              <a:t>ea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facilit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volobore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con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ipit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alitmar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Dessi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beris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dolorum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quiame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velecte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mporum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illaborroessi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mintem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reprati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onsedis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aut</a:t>
            </a:r>
            <a:r>
              <a:rPr lang="de-DE" altLang="de-DE" sz="2200" dirty="0"/>
              <a:t> es </a:t>
            </a:r>
            <a:r>
              <a:rPr lang="de-DE" altLang="de-DE" sz="2200" dirty="0" err="1"/>
              <a:t>cus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ditaese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ndunt</a:t>
            </a:r>
            <a:r>
              <a:rPr lang="de-DE" altLang="de-DE" sz="2200" dirty="0"/>
              <a:t>.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01927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921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607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9E0BB-63D7-344C-A514-A4806468E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915988"/>
            <a:ext cx="7597775" cy="399573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640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ild, Schlus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47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738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 20 </a:t>
            </a:r>
            <a:r>
              <a:rPr lang="de-DE" dirty="0" err="1"/>
              <a:t>pt</a:t>
            </a:r>
            <a:r>
              <a:rPr lang="de-DE" dirty="0"/>
              <a:t>,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943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 dirty="0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6143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671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EDE19987-B277-A74B-9199-7D4908E9B8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45206" y="827087"/>
            <a:ext cx="7995557" cy="397714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12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7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66925"/>
            <a:ext cx="9144000" cy="2429449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1C8E6F-E5AC-2944-B4FD-B9A0400C30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" y="545273"/>
            <a:ext cx="2191416" cy="4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  <p15:guide id="12" pos="2812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5103" userDrawn="1">
          <p15:clr>
            <a:srgbClr val="F26B43"/>
          </p15:clr>
        </p15:guide>
        <p15:guide id="15" pos="5443" userDrawn="1">
          <p15:clr>
            <a:srgbClr val="F26B43"/>
          </p15:clr>
        </p15:guide>
        <p15:guide id="16" orient="horz" pos="3094" userDrawn="1">
          <p15:clr>
            <a:srgbClr val="F26B43"/>
          </p15:clr>
        </p15:guide>
        <p15:guide id="17" pos="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5988"/>
            <a:ext cx="9144000" cy="4227511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A01E52-A9C5-A745-8343-8B9507CD68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1713852-5CED-7148-93E5-0D78358EAD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  <p15:guide id="12" pos="2812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5103" userDrawn="1">
          <p15:clr>
            <a:srgbClr val="F26B43"/>
          </p15:clr>
        </p15:guide>
        <p15:guide id="15" pos="5443" userDrawn="1">
          <p15:clr>
            <a:srgbClr val="F26B43"/>
          </p15:clr>
        </p15:guide>
        <p15:guide id="16" orient="horz" pos="3094" userDrawn="1">
          <p15:clr>
            <a:srgbClr val="F26B43"/>
          </p15:clr>
        </p15:guide>
        <p15:guide id="17" pos="8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B7E49CB-C156-C940-8B1B-FD8608511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 t="20212" r="930" b="4504"/>
          <a:stretch/>
        </p:blipFill>
        <p:spPr>
          <a:xfrm flipV="1">
            <a:off x="4612328" y="0"/>
            <a:ext cx="4531672" cy="5143500"/>
          </a:xfrm>
          <a:prstGeom prst="rect">
            <a:avLst/>
          </a:prstGeom>
        </p:spPr>
      </p:pic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12A7C-6032-AA40-8EC9-FC343C20DE4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98" r:id="rId3"/>
    <p:sldLayoutId id="2147483761" r:id="rId4"/>
    <p:sldLayoutId id="2147483773" r:id="rId5"/>
    <p:sldLayoutId id="2147483799" r:id="rId6"/>
    <p:sldLayoutId id="2147483776" r:id="rId7"/>
    <p:sldLayoutId id="2147483764" r:id="rId8"/>
    <p:sldLayoutId id="2147483765" r:id="rId9"/>
    <p:sldLayoutId id="2147483763" r:id="rId10"/>
    <p:sldLayoutId id="2147483777" r:id="rId11"/>
    <p:sldLayoutId id="2147483778" r:id="rId12"/>
    <p:sldLayoutId id="2147483779" r:id="rId13"/>
    <p:sldLayoutId id="214748378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6" orient="horz" pos="1302" userDrawn="1">
          <p15:clr>
            <a:srgbClr val="F26B43"/>
          </p15:clr>
        </p15:guide>
        <p15:guide id="11" pos="2812" userDrawn="1">
          <p15:clr>
            <a:srgbClr val="F26B43"/>
          </p15:clr>
        </p15:guide>
        <p15:guide id="12" pos="2948" userDrawn="1">
          <p15:clr>
            <a:srgbClr val="F26B43"/>
          </p15:clr>
        </p15:guide>
        <p15:guide id="13" pos="5103" userDrawn="1">
          <p15:clr>
            <a:srgbClr val="F26B43"/>
          </p15:clr>
        </p15:guide>
        <p15:guide id="14" pos="5443" userDrawn="1">
          <p15:clr>
            <a:srgbClr val="F26B43"/>
          </p15:clr>
        </p15:guide>
        <p15:guide id="15" orient="horz" pos="3094" userDrawn="1">
          <p15:clr>
            <a:srgbClr val="F26B43"/>
          </p15:clr>
        </p15:guide>
        <p15:guide id="16" orient="horz" pos="2074" userDrawn="1">
          <p15:clr>
            <a:srgbClr val="F26B43"/>
          </p15:clr>
        </p15:guide>
        <p15:guide id="17" orient="horz" pos="19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logo_zug_rgb_1mm">
            <a:extLst>
              <a:ext uri="{FF2B5EF4-FFF2-40B4-BE49-F238E27FC236}">
                <a16:creationId xmlns:a16="http://schemas.microsoft.com/office/drawing/2014/main" id="{38B73F7B-5651-7642-B8BB-A3AE0D14F5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19" y="224091"/>
            <a:ext cx="1125268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6196" y="224091"/>
            <a:ext cx="154020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>
          <p15:clr>
            <a:srgbClr val="F26B43"/>
          </p15:clr>
        </p15:guide>
        <p15:guide id="2" orient="horz" pos="146">
          <p15:clr>
            <a:srgbClr val="F26B43"/>
          </p15:clr>
        </p15:guide>
        <p15:guide id="3" orient="horz" pos="577">
          <p15:clr>
            <a:srgbClr val="F26B43"/>
          </p15:clr>
        </p15:guide>
        <p15:guide id="5" orient="horz" pos="940">
          <p15:clr>
            <a:srgbClr val="F26B43"/>
          </p15:clr>
        </p15:guide>
        <p15:guide id="6" orient="horz" pos="1302">
          <p15:clr>
            <a:srgbClr val="F26B43"/>
          </p15:clr>
        </p15:guide>
        <p15:guide id="11" pos="2812">
          <p15:clr>
            <a:srgbClr val="F26B43"/>
          </p15:clr>
        </p15:guide>
        <p15:guide id="12" pos="2948">
          <p15:clr>
            <a:srgbClr val="F26B43"/>
          </p15:clr>
        </p15:guide>
        <p15:guide id="13" pos="5103">
          <p15:clr>
            <a:srgbClr val="F26B43"/>
          </p15:clr>
        </p15:guide>
        <p15:guide id="14" pos="5443">
          <p15:clr>
            <a:srgbClr val="F26B43"/>
          </p15:clr>
        </p15:guide>
        <p15:guide id="15" orient="horz" pos="3094">
          <p15:clr>
            <a:srgbClr val="F26B43"/>
          </p15:clr>
        </p15:guide>
        <p15:guide id="16" orient="horz" pos="2074">
          <p15:clr>
            <a:srgbClr val="F26B43"/>
          </p15:clr>
        </p15:guide>
        <p15:guide id="17" orient="horz" pos="19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66925"/>
            <a:ext cx="9144000" cy="2429449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1C8E6F-E5AC-2944-B4FD-B9A0400C3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" y="545273"/>
            <a:ext cx="2191416" cy="4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3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>
          <p15:clr>
            <a:srgbClr val="F26B43"/>
          </p15:clr>
        </p15:guide>
        <p15:guide id="2" orient="horz" pos="146">
          <p15:clr>
            <a:srgbClr val="F26B43"/>
          </p15:clr>
        </p15:guide>
        <p15:guide id="3" orient="horz" pos="577">
          <p15:clr>
            <a:srgbClr val="F26B43"/>
          </p15:clr>
        </p15:guide>
        <p15:guide id="5" orient="horz" pos="940">
          <p15:clr>
            <a:srgbClr val="F26B43"/>
          </p15:clr>
        </p15:guide>
        <p15:guide id="8" orient="horz" pos="1302">
          <p15:clr>
            <a:srgbClr val="F26B43"/>
          </p15:clr>
        </p15:guide>
        <p15:guide id="12" pos="2812">
          <p15:clr>
            <a:srgbClr val="F26B43"/>
          </p15:clr>
        </p15:guide>
        <p15:guide id="13" pos="2948">
          <p15:clr>
            <a:srgbClr val="F26B43"/>
          </p15:clr>
        </p15:guide>
        <p15:guide id="14" pos="5103">
          <p15:clr>
            <a:srgbClr val="F26B43"/>
          </p15:clr>
        </p15:guide>
        <p15:guide id="15" pos="5443">
          <p15:clr>
            <a:srgbClr val="F26B43"/>
          </p15:clr>
        </p15:guide>
        <p15:guide id="16" orient="horz" pos="3094">
          <p15:clr>
            <a:srgbClr val="F26B43"/>
          </p15:clr>
        </p15:guide>
        <p15:guide id="17" pos="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hyperlink" Target="mailto: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7.sv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.pn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EEE434-1661-DE4C-86AC-13963AA63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8425" y="2183199"/>
            <a:ext cx="2847525" cy="589375"/>
          </a:xfrm>
        </p:spPr>
        <p:txBody>
          <a:bodyPr/>
          <a:lstStyle/>
          <a:p>
            <a:r>
              <a:rPr lang="de-DE" altLang="de-DE" sz="1800" dirty="0">
                <a:latin typeface="Arial Narrow" panose="020B0604020202020204" pitchFamily="34" charset="0"/>
                <a:cs typeface="Arial Narrow" panose="020B0604020202020204" pitchFamily="34" charset="0"/>
              </a:rPr>
              <a:t>Werkzeuge für den Wandel</a:t>
            </a:r>
            <a:endParaRPr lang="de-DE" sz="1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F32CBF-83F0-A346-A6C2-A2E5182E6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8425" y="2692204"/>
            <a:ext cx="4850946" cy="15721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Rollenklärung:</a:t>
            </a:r>
          </a:p>
          <a:p>
            <a:pPr>
              <a:lnSpc>
                <a:spcPct val="100000"/>
              </a:lnSpc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Erwartungen </a:t>
            </a:r>
          </a:p>
          <a:p>
            <a:pPr>
              <a:lnSpc>
                <a:spcPct val="100000"/>
              </a:lnSpc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transparent machen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50A9B6-344B-409C-9441-EF6E231D9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57" y="140824"/>
            <a:ext cx="1692718" cy="169271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F22100-6D95-AD45-8F3F-2BDB24936BC9}"/>
              </a:ext>
            </a:extLst>
          </p:cNvPr>
          <p:cNvSpPr/>
          <p:nvPr/>
        </p:nvSpPr>
        <p:spPr>
          <a:xfrm>
            <a:off x="5317963" y="229756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C477CF-AE1A-E54B-B57D-D7F229BCF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1551" y="2599763"/>
            <a:ext cx="2142265" cy="1595719"/>
          </a:xfrm>
          <a:prstGeom prst="rect">
            <a:avLst/>
          </a:prstGeom>
        </p:spPr>
      </p:pic>
      <p:sp>
        <p:nvSpPr>
          <p:cNvPr id="4" name="Textplatzhalter 1">
            <a:extLst>
              <a:ext uri="{FF2B5EF4-FFF2-40B4-BE49-F238E27FC236}">
                <a16:creationId xmlns:a16="http://schemas.microsoft.com/office/drawing/2014/main" id="{ABA605E0-4BAA-9A69-B5EA-694F22B2041F}"/>
              </a:ext>
            </a:extLst>
          </p:cNvPr>
          <p:cNvSpPr txBox="1">
            <a:spLocks/>
          </p:cNvSpPr>
          <p:nvPr/>
        </p:nvSpPr>
        <p:spPr>
          <a:xfrm rot="20865494">
            <a:off x="7053322" y="4330930"/>
            <a:ext cx="1691831" cy="36036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i="1" dirty="0">
                <a:highlight>
                  <a:srgbClr val="FFFF00"/>
                </a:highlight>
              </a:rPr>
              <a:t>- DRAFT -</a:t>
            </a:r>
          </a:p>
        </p:txBody>
      </p:sp>
    </p:spTree>
    <p:extLst>
      <p:ext uri="{BB962C8B-B14F-4D97-AF65-F5344CB8AC3E}">
        <p14:creationId xmlns:p14="http://schemas.microsoft.com/office/powerpoint/2010/main" val="215969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b="1" kern="1200" baseline="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Check out</a:t>
            </a:r>
            <a:r>
              <a:rPr lang="de-DE" sz="2000" dirty="0">
                <a:latin typeface="+mj-lt"/>
              </a:rPr>
              <a:t> </a:t>
            </a:r>
            <a:endParaRPr lang="de-DE" b="1" dirty="0"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10</a:t>
            </a:fld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8BA62BD-0EF8-FD43-B12F-8AEB4020E785}"/>
              </a:ext>
            </a:extLst>
          </p:cNvPr>
          <p:cNvSpPr/>
          <p:nvPr/>
        </p:nvSpPr>
        <p:spPr bwMode="auto">
          <a:xfrm>
            <a:off x="2940681" y="1807409"/>
            <a:ext cx="2878083" cy="1528682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38100" dir="2700000" sx="102000" sy="102000" algn="tl" rotWithShape="0">
              <a:prstClr val="black">
                <a:alpha val="24000"/>
              </a:prstClr>
            </a:outerShdw>
          </a:effectLst>
        </p:spPr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3200" i="1" dirty="0">
                <a:solidFill>
                  <a:srgbClr val="0070C0"/>
                </a:solidFill>
                <a:latin typeface="Freestyle Script" panose="030804020302050B0404" pitchFamily="66" charset="77"/>
              </a:rPr>
              <a:t>Was ist für mich heute klarer geworden?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0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781" y="2952000"/>
            <a:ext cx="3276759" cy="609227"/>
          </a:xfrm>
        </p:spPr>
        <p:txBody>
          <a:bodyPr/>
          <a:lstStyle/>
          <a:p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Nächste Schritte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23838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11</a:t>
            </a:fld>
            <a:endParaRPr lang="de-CH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A0A1C9-7CDA-4E41-BD86-C5DD5DA7A668}"/>
              </a:ext>
            </a:extLst>
          </p:cNvPr>
          <p:cNvSpPr/>
          <p:nvPr/>
        </p:nvSpPr>
        <p:spPr>
          <a:xfrm>
            <a:off x="5264175" y="187323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0B844E-BDF4-9D49-8188-5BFB43082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9950" y="2275313"/>
            <a:ext cx="2494417" cy="20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3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C43DD4-84AD-9684-92C8-53B137428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Zusammenarbeit nach 2 bis 3 Monaten reflektieren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708462-8C12-D0DD-3E7F-8F0D9DCC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12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475919-EB90-A1DE-65A6-D13F384E0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2200" dirty="0">
                <a:ea typeface="ＭＳ Ｐゴシック" charset="0"/>
              </a:rPr>
              <a:t>Was läuft gut?</a:t>
            </a:r>
          </a:p>
          <a:p>
            <a:pPr marL="4572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2200" dirty="0">
                <a:ea typeface="ＭＳ Ｐゴシック" charset="0"/>
              </a:rPr>
              <a:t>Wo ist noch Sand im Getriebe?</a:t>
            </a:r>
          </a:p>
          <a:p>
            <a:pPr marL="4572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2200" dirty="0">
                <a:ea typeface="ＭＳ Ｐゴシック" charset="0"/>
              </a:rPr>
              <a:t>Wo gibt es Konflikte?</a:t>
            </a:r>
          </a:p>
          <a:p>
            <a:pPr marL="4572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DE" sz="2200" dirty="0">
                <a:ea typeface="ＭＳ Ｐゴシック" charset="0"/>
              </a:rPr>
              <a:t>Welche Anpassungen sind nötig?</a:t>
            </a:r>
          </a:p>
          <a:p>
            <a:pPr marL="4572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de-DE" sz="2200" dirty="0">
              <a:ea typeface="ＭＳ Ｐゴシック" charset="0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2200" dirty="0"/>
              <a:t>Schreibt die Antworten auf Flipcharts mit der jeweiligen Fragenummer.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Ergänzt oder ändert die Rollenbeschreibungen bis ihr ein Rollengefüge gefunden habt, welches sich gut anfühlt. </a:t>
            </a:r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426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D0A0CAF-FAD7-5E46-A0A7-D59B987CF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24602" b="2605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F0E222F-1D6A-4E58-9AAB-D060516AF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6184" y="2620714"/>
            <a:ext cx="1519781" cy="1421852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35F1C9F-9FCB-4BD5-9E93-D0B027A84E56}"/>
              </a:ext>
            </a:extLst>
          </p:cNvPr>
          <p:cNvSpPr txBox="1">
            <a:spLocks/>
          </p:cNvSpPr>
          <p:nvPr/>
        </p:nvSpPr>
        <p:spPr>
          <a:xfrm>
            <a:off x="504712" y="4460664"/>
            <a:ext cx="5575271" cy="3937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Werkzeuge für den Wandel © 2023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by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Digital Zug, Amt für Informatik und Organisation, Kanton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rPr>
              <a:t> Zug, Schweiz ist </a:t>
            </a: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rPr>
              <a:t>lizenziert unter CC BY-NC-SA 4.0. Um eine Kopie dieser Lizenz anzuzeigen, besuchen Sie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  <a:hlinkClick r:id="rId4"/>
              </a:rPr>
              <a:t>http://creativecommons.org/licenses/by-nc-sa/4.0/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281A0B-19F1-4826-BDBD-737F78ED6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283" y="4042566"/>
            <a:ext cx="913849" cy="3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D382326-71F6-4910-5D19-9829DDC79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021" y="1848733"/>
            <a:ext cx="2636707" cy="2609525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/>
              <a:t>Was brauchst du von mir, um gute Arbeit leisten zu können?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2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0C4C43-8750-9063-5258-8830D7DE9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23850" y="1956565"/>
            <a:ext cx="3792184" cy="2155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0" dirty="0">
                <a:solidFill>
                  <a:srgbClr val="101010"/>
                </a:solidFill>
                <a:effectLst/>
                <a:latin typeface="+mj-lt"/>
              </a:rPr>
              <a:t>Great things in business are never done by one person. </a:t>
            </a:r>
          </a:p>
          <a:p>
            <a:pPr marL="0" indent="0">
              <a:buNone/>
            </a:pPr>
            <a:endParaRPr lang="en-US" sz="2400" dirty="0">
              <a:solidFill>
                <a:srgbClr val="10101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i="0" dirty="0">
                <a:solidFill>
                  <a:srgbClr val="101010"/>
                </a:solidFill>
                <a:effectLst/>
                <a:latin typeface="+mj-lt"/>
              </a:rPr>
              <a:t>They're done by a team of different people.</a:t>
            </a:r>
            <a:r>
              <a:rPr lang="de-DE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r>
              <a:rPr lang="de-DE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Steve Jobs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31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/>
              <a:t>Was versteht man unter einer Rolle?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3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0C4C43-8750-9063-5258-8830D7DE9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ea typeface="Calibri" panose="020F0502020204030204" pitchFamily="34" charset="0"/>
                <a:cs typeface="Times New Roman" panose="02020603050405020304" pitchFamily="18" charset="0"/>
              </a:rPr>
              <a:t>Unter einer </a:t>
            </a: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Rolle versteht man die Summe der Erwartungen aus dem Organisationsumfeld an den/die Rolleninhaber/in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Eine bestimmte Funktion in einer Organisation ist meist mit mehreren Rollen verbunden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Rolleninhaber/in und die Schnittstellen haben möglicherweise unterschiedliche Erwartungen an die Rolle</a:t>
            </a:r>
          </a:p>
          <a:p>
            <a:pPr marL="0" indent="0">
              <a:buNone/>
            </a:pPr>
            <a:r>
              <a:rPr lang="de-DE" sz="2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de-DE" sz="1800" dirty="0">
                <a:cs typeface="Times New Roman" panose="02020603050405020304" pitchFamily="18" charset="0"/>
              </a:rPr>
              <a:t>		</a:t>
            </a:r>
            <a:r>
              <a:rPr lang="de-DE" sz="1800" dirty="0">
                <a:solidFill>
                  <a:srgbClr val="006FB5"/>
                </a:solidFill>
                <a:cs typeface="Times New Roman" panose="02020603050405020304" pitchFamily="18" charset="0"/>
              </a:rPr>
              <a:t>Ein einheitliches Verständnis über die Rollen vermindert Konflikte 			in der Zusammenarbeit</a:t>
            </a:r>
          </a:p>
          <a:p>
            <a:pPr marL="0" indent="0">
              <a:buNone/>
            </a:pPr>
            <a:endParaRPr lang="de-DE" dirty="0">
              <a:latin typeface="+mj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79FBDCC-35F6-6C97-0E41-85BB721A4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656942" y="3869118"/>
            <a:ext cx="874047" cy="2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3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Agenda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4</a:t>
            </a:fld>
            <a:endParaRPr lang="de-CH" dirty="0"/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76CD96D8-7D79-F743-9AC6-85FF4AE630A3}"/>
              </a:ext>
            </a:extLst>
          </p:cNvPr>
          <p:cNvSpPr txBox="1">
            <a:spLocks/>
          </p:cNvSpPr>
          <p:nvPr/>
        </p:nvSpPr>
        <p:spPr>
          <a:xfrm>
            <a:off x="1042988" y="4531179"/>
            <a:ext cx="1970699" cy="380546"/>
          </a:xfrm>
          <a:prstGeom prst="rect">
            <a:avLst/>
          </a:prstGeom>
        </p:spPr>
        <p:txBody>
          <a:bodyPr lIns="0" tIns="0" rIns="0" bIns="0"/>
          <a:lstStyle>
            <a:lvl1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+mj-lt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725488" indent="-360000" algn="l" rtl="0" eaLnBrk="0" fontAlgn="base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069975" indent="-360000" algn="l" rtl="0" eaLnBrk="0" fontAlgn="base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2700" lvl="1" indent="0">
              <a:lnSpc>
                <a:spcPts val="2600"/>
              </a:lnSpc>
              <a:spcBef>
                <a:spcPts val="1000"/>
              </a:spcBef>
            </a:pPr>
            <a:r>
              <a:rPr lang="de-CH" altLang="de-DE" sz="1200" kern="0" dirty="0"/>
              <a:t>* Ausreichend Pausen einplanen</a:t>
            </a:r>
          </a:p>
        </p:txBody>
      </p:sp>
      <p:graphicFrame>
        <p:nvGraphicFramePr>
          <p:cNvPr id="42" name="Tabelle 5">
            <a:extLst>
              <a:ext uri="{FF2B5EF4-FFF2-40B4-BE49-F238E27FC236}">
                <a16:creationId xmlns:a16="http://schemas.microsoft.com/office/drawing/2014/main" id="{734ED974-85B0-804C-A4EA-FEDFBD332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709994"/>
              </p:ext>
            </p:extLst>
          </p:nvPr>
        </p:nvGraphicFramePr>
        <p:xfrm>
          <a:off x="1042987" y="1486113"/>
          <a:ext cx="7088665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3">
                  <a:extLst>
                    <a:ext uri="{9D8B030D-6E8A-4147-A177-3AD203B41FA5}">
                      <a16:colId xmlns:a16="http://schemas.microsoft.com/office/drawing/2014/main" val="1812876424"/>
                    </a:ext>
                  </a:extLst>
                </a:gridCol>
                <a:gridCol w="5932073">
                  <a:extLst>
                    <a:ext uri="{9D8B030D-6E8A-4147-A177-3AD203B41FA5}">
                      <a16:colId xmlns:a16="http://schemas.microsoft.com/office/drawing/2014/main" val="2948105938"/>
                    </a:ext>
                  </a:extLst>
                </a:gridCol>
                <a:gridCol w="816549">
                  <a:extLst>
                    <a:ext uri="{9D8B030D-6E8A-4147-A177-3AD203B41FA5}">
                      <a16:colId xmlns:a16="http://schemas.microsoft.com/office/drawing/2014/main" val="23472106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de-CH" altLang="de-DE" sz="1800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de-DE" b="1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Einleitung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15 min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8844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baseline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altLang="de-DE" sz="1800" dirty="0"/>
                        <a:t>Rollen beschreiben und diskutieren</a:t>
                      </a:r>
                      <a:endParaRPr lang="de-CH" altLang="de-D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 min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21741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dirty="0"/>
                        <a:t>Rollengefüge auf Lücken und Überschneidungen überprüfen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30 min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05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0" i="0" kern="120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ea typeface="+mn-ea"/>
                        </a:rPr>
                        <a:t>Check out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 min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86635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dirty="0"/>
                        <a:t>Nach 2 bis 3 Monaten die Zusammenarbeit reflektieren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75 min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834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05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781" y="2952000"/>
            <a:ext cx="3276759" cy="609227"/>
          </a:xfrm>
        </p:spPr>
        <p:txBody>
          <a:bodyPr/>
          <a:lstStyle/>
          <a:p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Instruktionen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31859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5</a:t>
            </a:fld>
            <a:endParaRPr lang="de-CH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FFE912-999F-AE4F-A9E3-BC689B79A397}"/>
              </a:ext>
            </a:extLst>
          </p:cNvPr>
          <p:cNvSpPr/>
          <p:nvPr/>
        </p:nvSpPr>
        <p:spPr>
          <a:xfrm>
            <a:off x="5359799" y="217803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A0AB17-3040-9742-BFC8-E1D9EE0BA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7080" y="2952377"/>
            <a:ext cx="1855696" cy="10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7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/>
              <a:t>Rollen beschreiben und diskutieren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6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0C4C43-8750-9063-5258-8830D7DE9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Falls mehrere Personen mit gleicher oder ähnlicher Funktion anwesend sind, findet euch bitte in Gruppen zusammen.</a:t>
            </a:r>
          </a:p>
          <a:p>
            <a:r>
              <a:rPr lang="de-D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Beschreibt anhand des Canvas eure jeweilige Rolle</a:t>
            </a:r>
          </a:p>
          <a:p>
            <a:r>
              <a:rPr lang="de-DE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Jede Gruppe stellt ihren Rollen-Canvas vor.  Alle anderen schreiben Fragen, Kommentare und Feedbacks zu den einzelnen Feldern auf </a:t>
            </a:r>
            <a:r>
              <a:rPr lang="de-DE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Postsit</a:t>
            </a:r>
            <a:r>
              <a:rPr lang="de-DE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und hängt diese     ohne zu sprechen     zum entsprechenden Feld. Bitte stellt </a:t>
            </a:r>
            <a:r>
              <a:rPr lang="de-DE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ausschliesslich</a:t>
            </a:r>
            <a:r>
              <a:rPr lang="de-DE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Verständnisfragen. </a:t>
            </a:r>
          </a:p>
          <a:p>
            <a:r>
              <a:rPr lang="de-D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Besprecht nun pro Rolle gemeinsam alle Kommentare. Bei Bedarf wird die </a:t>
            </a:r>
            <a:r>
              <a:rPr lang="de-DE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Rollenbeschreibung</a:t>
            </a:r>
            <a:r>
              <a:rPr lang="de-DE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ergänzt/geändert.</a:t>
            </a:r>
            <a:endParaRPr lang="de-DE" sz="20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CFABA8-7B3E-44F1-7D8C-CBC28C719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4407" y="2948312"/>
            <a:ext cx="2484723" cy="56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5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7CCF14B9-90FE-4BDB-A837-D8F0B8600922}"/>
              </a:ext>
            </a:extLst>
          </p:cNvPr>
          <p:cNvGrpSpPr/>
          <p:nvPr/>
        </p:nvGrpSpPr>
        <p:grpSpPr>
          <a:xfrm>
            <a:off x="3430864" y="250196"/>
            <a:ext cx="397344" cy="852458"/>
            <a:chOff x="11062602" y="1274392"/>
            <a:chExt cx="557137" cy="1157407"/>
          </a:xfrm>
        </p:grpSpPr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43A0ABB1-693B-4AE5-8630-C7935D038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062602" y="1274392"/>
              <a:ext cx="557137" cy="1157407"/>
            </a:xfrm>
            <a:prstGeom prst="rect">
              <a:avLst/>
            </a:prstGeom>
          </p:spPr>
        </p:pic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279B334B-F83C-49BA-BC6E-FECC2D8C5C14}"/>
                </a:ext>
              </a:extLst>
            </p:cNvPr>
            <p:cNvSpPr/>
            <p:nvPr/>
          </p:nvSpPr>
          <p:spPr bwMode="auto">
            <a:xfrm>
              <a:off x="11208568" y="1892928"/>
              <a:ext cx="383673" cy="53811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charset="0"/>
              </a:endParaRPr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BA6273D4-B7B0-4B90-A733-68B6C7A3D0F3}"/>
              </a:ext>
            </a:extLst>
          </p:cNvPr>
          <p:cNvSpPr/>
          <p:nvPr/>
        </p:nvSpPr>
        <p:spPr bwMode="auto">
          <a:xfrm>
            <a:off x="507940" y="92237"/>
            <a:ext cx="1289642" cy="3916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0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D814A14-B840-4F0F-B6FB-1BF40F3FF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6060" y="101858"/>
            <a:ext cx="372294" cy="19742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DD8625B-4C67-4D20-9BC1-E0F2F29CC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7" y="101858"/>
            <a:ext cx="367468" cy="73494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12CAAB58-AF82-4375-BBD0-08D9E9900017}"/>
              </a:ext>
            </a:extLst>
          </p:cNvPr>
          <p:cNvSpPr/>
          <p:nvPr/>
        </p:nvSpPr>
        <p:spPr bwMode="auto">
          <a:xfrm>
            <a:off x="6967865" y="42123"/>
            <a:ext cx="1289642" cy="71549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057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FB3B1482-24DD-45B3-B39F-EF16CBA8747B}"/>
              </a:ext>
            </a:extLst>
          </p:cNvPr>
          <p:cNvSpPr txBox="1">
            <a:spLocks/>
          </p:cNvSpPr>
          <p:nvPr/>
        </p:nvSpPr>
        <p:spPr>
          <a:xfrm>
            <a:off x="3729373" y="1399552"/>
            <a:ext cx="1469353" cy="286587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55600" indent="-3540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23900" indent="-3667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8388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49388" indent="-3794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400" b="1" kern="0" dirty="0">
                <a:latin typeface="Arial Narrow"/>
                <a:cs typeface="Arial"/>
              </a:rPr>
              <a:t>Was sind meine Hauptaufgaben?</a:t>
            </a: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83FCB13B-8AC8-4A9B-8EFB-317355A89D17}"/>
              </a:ext>
            </a:extLst>
          </p:cNvPr>
          <p:cNvCxnSpPr/>
          <p:nvPr/>
        </p:nvCxnSpPr>
        <p:spPr bwMode="auto">
          <a:xfrm>
            <a:off x="3074646" y="101858"/>
            <a:ext cx="0" cy="500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4A99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A8D33005-8A5B-40FC-8AE6-EA2D32DD9D14}"/>
              </a:ext>
            </a:extLst>
          </p:cNvPr>
          <p:cNvCxnSpPr/>
          <p:nvPr/>
        </p:nvCxnSpPr>
        <p:spPr bwMode="auto">
          <a:xfrm>
            <a:off x="6063659" y="92237"/>
            <a:ext cx="0" cy="500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4A99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2BF714E5-AE5A-49E9-898F-A5C028ED41C5}"/>
              </a:ext>
            </a:extLst>
          </p:cNvPr>
          <p:cNvCxnSpPr>
            <a:cxnSpLocks/>
          </p:cNvCxnSpPr>
          <p:nvPr/>
        </p:nvCxnSpPr>
        <p:spPr bwMode="auto">
          <a:xfrm>
            <a:off x="201047" y="1700373"/>
            <a:ext cx="273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4A99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54" name="Grafik 53">
            <a:extLst>
              <a:ext uri="{FF2B5EF4-FFF2-40B4-BE49-F238E27FC236}">
                <a16:creationId xmlns:a16="http://schemas.microsoft.com/office/drawing/2014/main" id="{FF00EB66-C493-4AE9-BB51-C9294E262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544" y="3476972"/>
            <a:ext cx="335784" cy="291505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C233FEE4-7C55-4378-ADC2-45EA7184B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574" y="330685"/>
            <a:ext cx="330677" cy="286587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CD61D466-593D-4B52-A9E0-6CA20BCB44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716" y="348773"/>
            <a:ext cx="295612" cy="270183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82E81B12-1A4D-4241-9AF9-39D9C72C07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1044" y="3470722"/>
            <a:ext cx="305288" cy="326875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C2B24FB0-D146-43AE-B105-66D30F5BB2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1939" y="3492518"/>
            <a:ext cx="305312" cy="260414"/>
          </a:xfrm>
          <a:prstGeom prst="rect">
            <a:avLst/>
          </a:prstGeom>
          <a:solidFill>
            <a:srgbClr val="B4A995"/>
          </a:solidFill>
          <a:ln w="22225">
            <a:noFill/>
          </a:ln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6CDF9E7D-8419-4600-A30D-05912A47F4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786" y="1881282"/>
            <a:ext cx="237552" cy="256110"/>
          </a:xfrm>
          <a:prstGeom prst="rect">
            <a:avLst/>
          </a:prstGeom>
        </p:spPr>
      </p:pic>
      <p:sp>
        <p:nvSpPr>
          <p:cNvPr id="38" name="Textplatzhalter 1">
            <a:extLst>
              <a:ext uri="{FF2B5EF4-FFF2-40B4-BE49-F238E27FC236}">
                <a16:creationId xmlns:a16="http://schemas.microsoft.com/office/drawing/2014/main" id="{45BB543E-38E6-4443-96F7-A42FEF50709C}"/>
              </a:ext>
            </a:extLst>
          </p:cNvPr>
          <p:cNvSpPr txBox="1">
            <a:spLocks/>
          </p:cNvSpPr>
          <p:nvPr/>
        </p:nvSpPr>
        <p:spPr>
          <a:xfrm>
            <a:off x="771696" y="197277"/>
            <a:ext cx="1571457" cy="286587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55600" indent="-3540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23900" indent="-3667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8388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49388" indent="-3794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de-DE" sz="1400" b="1" kern="0" dirty="0">
                <a:latin typeface="Arial Narrow"/>
                <a:cs typeface="Arial"/>
              </a:rPr>
              <a:t>Wofür bin ich verantwortlich? </a:t>
            </a:r>
          </a:p>
        </p:txBody>
      </p:sp>
      <p:sp>
        <p:nvSpPr>
          <p:cNvPr id="40" name="Textplatzhalter 1">
            <a:extLst>
              <a:ext uri="{FF2B5EF4-FFF2-40B4-BE49-F238E27FC236}">
                <a16:creationId xmlns:a16="http://schemas.microsoft.com/office/drawing/2014/main" id="{C1616D76-6734-4265-AEBC-3B08A116EE9C}"/>
              </a:ext>
            </a:extLst>
          </p:cNvPr>
          <p:cNvSpPr txBox="1">
            <a:spLocks/>
          </p:cNvSpPr>
          <p:nvPr/>
        </p:nvSpPr>
        <p:spPr>
          <a:xfrm>
            <a:off x="6420980" y="201316"/>
            <a:ext cx="2362143" cy="286587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55600" indent="-3540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23900" indent="-3667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8388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49388" indent="-3794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400" b="1" kern="0" dirty="0">
                <a:latin typeface="Arial Narrow"/>
                <a:cs typeface="Arial"/>
              </a:rPr>
              <a:t>Was ist mein Beitrag zum </a:t>
            </a:r>
            <a:r>
              <a:rPr lang="de-DE" sz="1400" b="1" kern="0" dirty="0">
                <a:latin typeface="NSimSun" panose="02010609030101010101" pitchFamily="49" charset="-122"/>
                <a:ea typeface="NSimSun" panose="02010609030101010101" pitchFamily="49" charset="-122"/>
                <a:cs typeface="Arial"/>
              </a:rPr>
              <a:t>«</a:t>
            </a:r>
            <a:r>
              <a:rPr lang="de-DE" sz="1400" b="1" kern="0" dirty="0"/>
              <a:t>Großen Ganzen</a:t>
            </a:r>
            <a:r>
              <a:rPr lang="de-DE" sz="1400" b="1" kern="0" dirty="0">
                <a:latin typeface="NSimSun" panose="02010609030101010101" pitchFamily="49" charset="-122"/>
                <a:ea typeface="NSimSun" panose="02010609030101010101" pitchFamily="49" charset="-122"/>
                <a:cs typeface="Arial"/>
              </a:rPr>
              <a:t>»</a:t>
            </a:r>
            <a:r>
              <a:rPr lang="de-DE" sz="1400" b="1" kern="0" dirty="0">
                <a:latin typeface="Arial Narrow"/>
                <a:cs typeface="Arial"/>
              </a:rPr>
              <a:t>?</a:t>
            </a:r>
          </a:p>
        </p:txBody>
      </p:sp>
      <p:sp>
        <p:nvSpPr>
          <p:cNvPr id="49" name="Textplatzhalter 1">
            <a:extLst>
              <a:ext uri="{FF2B5EF4-FFF2-40B4-BE49-F238E27FC236}">
                <a16:creationId xmlns:a16="http://schemas.microsoft.com/office/drawing/2014/main" id="{87A6C142-65B0-419B-8BBE-7DE90C24E4D6}"/>
              </a:ext>
            </a:extLst>
          </p:cNvPr>
          <p:cNvSpPr txBox="1">
            <a:spLocks/>
          </p:cNvSpPr>
          <p:nvPr/>
        </p:nvSpPr>
        <p:spPr>
          <a:xfrm>
            <a:off x="702308" y="1894137"/>
            <a:ext cx="1710232" cy="286587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55600" indent="-3540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23900" indent="-3667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8388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49388" indent="-3794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kern="0" dirty="0">
                <a:latin typeface="Arial Narrow"/>
                <a:cs typeface="Arial"/>
              </a:rPr>
              <a:t>Wem berichte ich?</a:t>
            </a:r>
          </a:p>
        </p:txBody>
      </p:sp>
      <p:sp>
        <p:nvSpPr>
          <p:cNvPr id="50" name="Textplatzhalter 1">
            <a:extLst>
              <a:ext uri="{FF2B5EF4-FFF2-40B4-BE49-F238E27FC236}">
                <a16:creationId xmlns:a16="http://schemas.microsoft.com/office/drawing/2014/main" id="{4D7425D9-B57E-401F-9781-946E94B14CE5}"/>
              </a:ext>
            </a:extLst>
          </p:cNvPr>
          <p:cNvSpPr txBox="1">
            <a:spLocks/>
          </p:cNvSpPr>
          <p:nvPr/>
        </p:nvSpPr>
        <p:spPr>
          <a:xfrm>
            <a:off x="361899" y="3537230"/>
            <a:ext cx="2439196" cy="422564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55600" indent="-3540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23900" indent="-3667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8388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49388" indent="-3794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latin typeface="Arial Narrow"/>
                <a:cs typeface="Arial"/>
              </a:rPr>
              <a:t>Welche Erlaubnisse / Kompetenz brauche ich, um erfolgreich zu arbeiten?</a:t>
            </a:r>
          </a:p>
        </p:txBody>
      </p:sp>
      <p:sp>
        <p:nvSpPr>
          <p:cNvPr id="52" name="Textplatzhalter 1">
            <a:extLst>
              <a:ext uri="{FF2B5EF4-FFF2-40B4-BE49-F238E27FC236}">
                <a16:creationId xmlns:a16="http://schemas.microsoft.com/office/drawing/2014/main" id="{384872F6-C952-4631-9044-62703D8DDFD1}"/>
              </a:ext>
            </a:extLst>
          </p:cNvPr>
          <p:cNvSpPr txBox="1">
            <a:spLocks/>
          </p:cNvSpPr>
          <p:nvPr/>
        </p:nvSpPr>
        <p:spPr>
          <a:xfrm>
            <a:off x="6659180" y="1894136"/>
            <a:ext cx="1805075" cy="286587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55600" indent="-3540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23900" indent="-3667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8388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49388" indent="-3794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400" b="1" kern="0" dirty="0">
                <a:latin typeface="Arial Narrow"/>
                <a:cs typeface="Arial"/>
              </a:rPr>
              <a:t>Was gehört nicht zu meiner Rolle?</a:t>
            </a:r>
          </a:p>
        </p:txBody>
      </p:sp>
      <p:sp>
        <p:nvSpPr>
          <p:cNvPr id="53" name="Textplatzhalter 1">
            <a:extLst>
              <a:ext uri="{FF2B5EF4-FFF2-40B4-BE49-F238E27FC236}">
                <a16:creationId xmlns:a16="http://schemas.microsoft.com/office/drawing/2014/main" id="{EB2FCEF0-62A5-4DAD-9A91-2063541E1DBE}"/>
              </a:ext>
            </a:extLst>
          </p:cNvPr>
          <p:cNvSpPr txBox="1">
            <a:spLocks/>
          </p:cNvSpPr>
          <p:nvPr/>
        </p:nvSpPr>
        <p:spPr>
          <a:xfrm>
            <a:off x="6420980" y="3537230"/>
            <a:ext cx="2409534" cy="54655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55600" indent="-3540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23900" indent="-3667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8388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49388" indent="-3794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kern="0" dirty="0">
                <a:latin typeface="Arial Narrow"/>
                <a:cs typeface="Arial"/>
              </a:rPr>
              <a:t>Was brauche ich von anderen, um erfolgreich zu arbeiten?</a:t>
            </a:r>
          </a:p>
        </p:txBody>
      </p:sp>
      <p:sp>
        <p:nvSpPr>
          <p:cNvPr id="60" name="Textplatzhalter 1">
            <a:extLst>
              <a:ext uri="{FF2B5EF4-FFF2-40B4-BE49-F238E27FC236}">
                <a16:creationId xmlns:a16="http://schemas.microsoft.com/office/drawing/2014/main" id="{3564C089-65B3-4BF7-B7B8-4898D2B482E3}"/>
              </a:ext>
            </a:extLst>
          </p:cNvPr>
          <p:cNvSpPr txBox="1">
            <a:spLocks/>
          </p:cNvSpPr>
          <p:nvPr/>
        </p:nvSpPr>
        <p:spPr>
          <a:xfrm>
            <a:off x="3605996" y="3533598"/>
            <a:ext cx="1805075" cy="501765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55600" indent="-3540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23900" indent="-3667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8388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49388" indent="-3794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kern="0" dirty="0">
                <a:latin typeface="Arial Narrow"/>
                <a:cs typeface="Arial"/>
              </a:rPr>
              <a:t>Woran merke ich, dass ich gute Arbeit leiste?</a:t>
            </a:r>
          </a:p>
        </p:txBody>
      </p:sp>
      <p:sp>
        <p:nvSpPr>
          <p:cNvPr id="61" name="Textplatzhalter 1">
            <a:extLst>
              <a:ext uri="{FF2B5EF4-FFF2-40B4-BE49-F238E27FC236}">
                <a16:creationId xmlns:a16="http://schemas.microsoft.com/office/drawing/2014/main" id="{22A4216D-8B11-4ECD-90FF-B28DE1278F76}"/>
              </a:ext>
            </a:extLst>
          </p:cNvPr>
          <p:cNvSpPr txBox="1">
            <a:spLocks/>
          </p:cNvSpPr>
          <p:nvPr/>
        </p:nvSpPr>
        <p:spPr>
          <a:xfrm>
            <a:off x="3839937" y="380007"/>
            <a:ext cx="1337192" cy="286587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355600" indent="-3540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23900" indent="-3667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68388" indent="-342900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449388" indent="-379413" algn="l" rtl="0" eaLnBrk="0" fontAlgn="base" hangingPunct="0">
              <a:lnSpc>
                <a:spcPts val="32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000" b="1" kern="0" dirty="0">
                <a:solidFill>
                  <a:srgbClr val="B4A995"/>
                </a:solidFill>
                <a:latin typeface="Arial Narrow"/>
                <a:cs typeface="Arial"/>
              </a:rPr>
              <a:t>Meine Rolle</a:t>
            </a:r>
          </a:p>
        </p:txBody>
      </p: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E3EEE094-B46D-42F6-BB03-1643B5EE7889}"/>
              </a:ext>
            </a:extLst>
          </p:cNvPr>
          <p:cNvCxnSpPr>
            <a:cxnSpLocks/>
          </p:cNvCxnSpPr>
          <p:nvPr/>
        </p:nvCxnSpPr>
        <p:spPr bwMode="auto">
          <a:xfrm>
            <a:off x="3196105" y="1148346"/>
            <a:ext cx="273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4A99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5F5A06B1-5A76-4F74-8B65-9A5F80E144D8}"/>
              </a:ext>
            </a:extLst>
          </p:cNvPr>
          <p:cNvCxnSpPr>
            <a:cxnSpLocks/>
          </p:cNvCxnSpPr>
          <p:nvPr/>
        </p:nvCxnSpPr>
        <p:spPr bwMode="auto">
          <a:xfrm>
            <a:off x="6156924" y="1700373"/>
            <a:ext cx="273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4A99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E4BF504F-8200-4EBA-B298-EDFFB30E26F2}"/>
              </a:ext>
            </a:extLst>
          </p:cNvPr>
          <p:cNvCxnSpPr>
            <a:cxnSpLocks/>
          </p:cNvCxnSpPr>
          <p:nvPr/>
        </p:nvCxnSpPr>
        <p:spPr bwMode="auto">
          <a:xfrm>
            <a:off x="195047" y="3350373"/>
            <a:ext cx="273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4A99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F827ED3B-1BE7-46B6-BE0C-7B243B66F979}"/>
              </a:ext>
            </a:extLst>
          </p:cNvPr>
          <p:cNvCxnSpPr>
            <a:cxnSpLocks/>
          </p:cNvCxnSpPr>
          <p:nvPr/>
        </p:nvCxnSpPr>
        <p:spPr bwMode="auto">
          <a:xfrm>
            <a:off x="3117750" y="3340940"/>
            <a:ext cx="273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4A99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90AF61BF-EBE9-42FF-849D-903CF7C15ECA}"/>
              </a:ext>
            </a:extLst>
          </p:cNvPr>
          <p:cNvCxnSpPr>
            <a:cxnSpLocks/>
          </p:cNvCxnSpPr>
          <p:nvPr/>
        </p:nvCxnSpPr>
        <p:spPr bwMode="auto">
          <a:xfrm>
            <a:off x="6150924" y="3350373"/>
            <a:ext cx="273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4A995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73" name="Grafik 72">
            <a:extLst>
              <a:ext uri="{FF2B5EF4-FFF2-40B4-BE49-F238E27FC236}">
                <a16:creationId xmlns:a16="http://schemas.microsoft.com/office/drawing/2014/main" id="{8BCC9A41-F353-4971-96F7-928E85519E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10567" y="1881282"/>
            <a:ext cx="101346" cy="242697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D5465923-103C-4B59-8CE7-63C70BEC50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943041">
            <a:off x="3139026" y="1276897"/>
            <a:ext cx="393192" cy="31546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0854B48-E68C-4895-A706-0268FEF4A8E5}"/>
              </a:ext>
            </a:extLst>
          </p:cNvPr>
          <p:cNvSpPr txBox="1"/>
          <p:nvPr/>
        </p:nvSpPr>
        <p:spPr>
          <a:xfrm>
            <a:off x="298693" y="866305"/>
            <a:ext cx="2700000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Was ist der Kern meiner Rolle? Wofür stehe ich ein? </a:t>
            </a:r>
          </a:p>
          <a:p>
            <a:r>
              <a:rPr lang="de-CH" sz="900" dirty="0"/>
              <a:t>Wozu bin ich berechtigt? Woran werde ich gemessen? </a:t>
            </a:r>
          </a:p>
          <a:p>
            <a:r>
              <a:rPr lang="de-CH" sz="900" dirty="0"/>
              <a:t>Wofür kommen andere zu mir?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9C845B70-9061-495D-9F9F-D97DF3F33AAD}"/>
              </a:ext>
            </a:extLst>
          </p:cNvPr>
          <p:cNvSpPr txBox="1"/>
          <p:nvPr/>
        </p:nvSpPr>
        <p:spPr>
          <a:xfrm>
            <a:off x="6288286" y="855716"/>
            <a:ext cx="270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Worum geht es bei meiner Rolle? Was macht meine Rolle so wichtig? Was kann / tut niemand anderes? Wo bin ich Bindeglied? 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330DBB47-EA88-4B1F-87BA-2BB6EA412854}"/>
              </a:ext>
            </a:extLst>
          </p:cNvPr>
          <p:cNvSpPr txBox="1"/>
          <p:nvPr/>
        </p:nvSpPr>
        <p:spPr>
          <a:xfrm>
            <a:off x="291584" y="2427021"/>
            <a:ext cx="27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Wer verlässt sich auf mich? Wo bin ich zugehörig? Wer kann über mich entscheiden? Wer ist von mir abhängig? Wer beurteilt mich? Auf wen muss ich Rücksicht nehmen?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900" dirty="0"/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37983739-023A-4846-99C2-A6B4744C38DB}"/>
              </a:ext>
            </a:extLst>
          </p:cNvPr>
          <p:cNvSpPr txBox="1"/>
          <p:nvPr/>
        </p:nvSpPr>
        <p:spPr>
          <a:xfrm>
            <a:off x="291584" y="4289862"/>
            <a:ext cx="270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Worauf benötige ich Einfluss? Was muss ich unabhängig von anderen tun können? Welche Kompetenzen sind erfolgsentscheiden für mich? Wofür brauche ich Vollmacht?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900" dirty="0"/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8BBE0639-521F-4148-B652-3EFBD3CC5FE4}"/>
              </a:ext>
            </a:extLst>
          </p:cNvPr>
          <p:cNvSpPr txBox="1"/>
          <p:nvPr/>
        </p:nvSpPr>
        <p:spPr>
          <a:xfrm>
            <a:off x="3297882" y="2158060"/>
            <a:ext cx="270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Was sind meine wesentlichen Aufgaben? Was sind meine Lieferobjekte? Was macht kein anderer? Was mache ich prioritär? Worauf kann sich wer verlassen?</a:t>
            </a:r>
          </a:p>
          <a:p>
            <a:endParaRPr lang="de-CH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900" dirty="0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0061B671-194D-4CFB-9059-37047DBF5D04}"/>
              </a:ext>
            </a:extLst>
          </p:cNvPr>
          <p:cNvSpPr txBox="1"/>
          <p:nvPr/>
        </p:nvSpPr>
        <p:spPr>
          <a:xfrm>
            <a:off x="6281488" y="4289862"/>
            <a:ext cx="270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Was / wo sind wichtige Schnittstellen? Auf wen / was bin ich angewiesen? Wann bin ich lahm gelegt? Auf wen warte ich (wann)? Wann starte ich durch? </a:t>
            </a:r>
          </a:p>
          <a:p>
            <a:endParaRPr lang="de-CH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900" dirty="0"/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7FAF1EF5-60F9-4966-AA8D-21AF9D3EAFE9}"/>
              </a:ext>
            </a:extLst>
          </p:cNvPr>
          <p:cNvSpPr txBox="1"/>
          <p:nvPr/>
        </p:nvSpPr>
        <p:spPr>
          <a:xfrm>
            <a:off x="3323688" y="4304444"/>
            <a:ext cx="27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Woran lasse ich mich messen? Wann bin ich zufrieden? Wann werde ich gelobt? </a:t>
            </a:r>
          </a:p>
          <a:p>
            <a:endParaRPr lang="de-CH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9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FCA410C-3512-4A43-A1D2-493294CB52DF}"/>
              </a:ext>
            </a:extLst>
          </p:cNvPr>
          <p:cNvSpPr txBox="1"/>
          <p:nvPr/>
        </p:nvSpPr>
        <p:spPr>
          <a:xfrm>
            <a:off x="6281488" y="2431220"/>
            <a:ext cx="270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Bei welchen Anfragen fühle ich mich unwohl? Wann lehne ich Anfragen ab? Was ignoriere ich? Wann ärgere ich mich? Wann schicke ich andere wieder weg? </a:t>
            </a:r>
          </a:p>
          <a:p>
            <a:endParaRPr lang="de-CH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384415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2988" y="853200"/>
            <a:ext cx="7447869" cy="360362"/>
          </a:xfrm>
        </p:spPr>
        <p:txBody>
          <a:bodyPr/>
          <a:lstStyle/>
          <a:p>
            <a:r>
              <a:rPr lang="de-DE" b="1" dirty="0"/>
              <a:t>Rollengefüge auf Lücken und Überschneidungen prüfen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8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0C4C43-8750-9063-5258-8830D7DE9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Diskutiert folgende Fragen: </a:t>
            </a:r>
          </a:p>
          <a:p>
            <a:r>
              <a:rPr lang="de-DE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 gibt es noch (welche) Lücken?</a:t>
            </a:r>
          </a:p>
          <a:p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 gibt es möglicherweise (welche) Überschneidungen ?</a:t>
            </a:r>
          </a:p>
          <a:p>
            <a:r>
              <a:rPr lang="de-DE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Welche Punkte könnten zu Konflikten führen?</a:t>
            </a:r>
          </a:p>
          <a:p>
            <a:endParaRPr lang="de-DE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Ergänzt oder ändert die Rollenbeschreibungen bis ihr ein Rollengefüge gefunden habt, welches sich gut anfühlt. </a:t>
            </a:r>
          </a:p>
          <a:p>
            <a:pPr marL="0" indent="0">
              <a:buNone/>
            </a:pPr>
            <a:endParaRPr lang="de-DE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9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781" y="2952000"/>
            <a:ext cx="3276759" cy="609227"/>
          </a:xfrm>
        </p:spPr>
        <p:txBody>
          <a:bodyPr/>
          <a:lstStyle/>
          <a:p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Check out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23838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9</a:t>
            </a:fld>
            <a:endParaRPr lang="de-CH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A160C2-8441-4947-A345-89E3DD938B86}"/>
              </a:ext>
            </a:extLst>
          </p:cNvPr>
          <p:cNvSpPr/>
          <p:nvPr/>
        </p:nvSpPr>
        <p:spPr>
          <a:xfrm>
            <a:off x="4953399" y="2267677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16E116-3F1A-5C43-A770-4CD1176E9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9950" y="2859088"/>
            <a:ext cx="2843276" cy="14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6734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2.xml><?xml version="1.0" encoding="utf-8"?>
<a:theme xmlns:a="http://schemas.openxmlformats.org/drawingml/2006/main" name="1_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3.xml><?xml version="1.0" encoding="utf-8"?>
<a:theme xmlns:a="http://schemas.openxmlformats.org/drawingml/2006/main" name="Inhaltsfolien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4.xml><?xml version="1.0" encoding="utf-8"?>
<a:theme xmlns:a="http://schemas.openxmlformats.org/drawingml/2006/main" name="1_Inhaltsfolien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5.xml><?xml version="1.0" encoding="utf-8"?>
<a:theme xmlns:a="http://schemas.openxmlformats.org/drawingml/2006/main" name="2_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527ad6a-ed4e-4174-a8d2-374fc33139ec">
      <UserInfo>
        <DisplayName>Katrin Elsner</DisplayName>
        <AccountId>39</AccountId>
        <AccountType/>
      </UserInfo>
    </SharedWithUsers>
    <Status xmlns="1267b7b5-1ce1-4f33-a64e-62537b25a8c1" xsi:nil="true"/>
    <Kommentar xmlns="1267b7b5-1ce1-4f33-a64e-62537b25a8c1" xsi:nil="true"/>
    <TaxCatchAll xmlns="0527ad6a-ed4e-4174-a8d2-374fc33139ec" xsi:nil="true"/>
    <lcf76f155ced4ddcb4097134ff3c332f xmlns="1267b7b5-1ce1-4f33-a64e-62537b25a8c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E89B2E289314498820E3AB8F2A3802" ma:contentTypeVersion="15" ma:contentTypeDescription="Ein neues Dokument erstellen." ma:contentTypeScope="" ma:versionID="572713688f31f40a72b09442462b75db">
  <xsd:schema xmlns:xsd="http://www.w3.org/2001/XMLSchema" xmlns:xs="http://www.w3.org/2001/XMLSchema" xmlns:p="http://schemas.microsoft.com/office/2006/metadata/properties" xmlns:ns2="1267b7b5-1ce1-4f33-a64e-62537b25a8c1" xmlns:ns3="0527ad6a-ed4e-4174-a8d2-374fc33139ec" targetNamespace="http://schemas.microsoft.com/office/2006/metadata/properties" ma:root="true" ma:fieldsID="9f941470b9e7b68b33d9010e9b74dca9" ns2:_="" ns3:_="">
    <xsd:import namespace="1267b7b5-1ce1-4f33-a64e-62537b25a8c1"/>
    <xsd:import namespace="0527ad6a-ed4e-4174-a8d2-374fc33139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Kommentar" minOccurs="0"/>
                <xsd:element ref="ns2: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7b7b5-1ce1-4f33-a64e-62537b25a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ommentar" ma:index="12" nillable="true" ma:displayName="Kommentar" ma:format="Dropdown" ma:internalName="Kommentar">
      <xsd:simpleType>
        <xsd:restriction base="dms:Text">
          <xsd:maxLength value="255"/>
        </xsd:restriction>
      </xsd:simpleType>
    </xsd:element>
    <xsd:element name="Status" ma:index="13" nillable="true" ma:displayName="Status" ma:format="Dropdown" ma:internalName="Status">
      <xsd:simpleType>
        <xsd:restriction base="dms:Choice">
          <xsd:enumeration value="in Bearbeitung"/>
          <xsd:enumeration value="Reviewe Autor"/>
          <xsd:enumeration value="Lektorat Constanze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605b1f29-9a1a-4586-983d-68d8e104c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7ad6a-ed4e-4174-a8d2-374fc3313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852fc7b-35e5-429a-9649-176a7ed2b2ac}" ma:internalName="TaxCatchAll" ma:showField="CatchAllData" ma:web="0527ad6a-ed4e-4174-a8d2-374fc33139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109D10-2BB8-41B1-9337-60F50E13312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527ad6a-ed4e-4174-a8d2-374fc33139ec"/>
    <ds:schemaRef ds:uri="http://purl.org/dc/elements/1.1/"/>
    <ds:schemaRef ds:uri="1267b7b5-1ce1-4f33-a64e-62537b25a8c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4771A8-DFF2-4CEA-8C7C-965AF788DB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CE320F-3903-42E6-8412-613B7D2E8E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7b7b5-1ce1-4f33-a64e-62537b25a8c1"/>
    <ds:schemaRef ds:uri="0527ad6a-ed4e-4174-a8d2-374fc33139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KantonZug_PPT-Vorlage_technisch</Template>
  <TotalTime>0</TotalTime>
  <Words>707</Words>
  <Application>Microsoft Office PowerPoint</Application>
  <PresentationFormat>Bildschirmpräsentation (16:9)</PresentationFormat>
  <Paragraphs>91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13</vt:i4>
      </vt:variant>
    </vt:vector>
  </HeadingPairs>
  <TitlesOfParts>
    <vt:vector size="27" baseType="lpstr">
      <vt:lpstr>NSimSun</vt:lpstr>
      <vt:lpstr>Arial</vt:lpstr>
      <vt:lpstr>Arial Narrow</vt:lpstr>
      <vt:lpstr>Calibri</vt:lpstr>
      <vt:lpstr>Calibri Light</vt:lpstr>
      <vt:lpstr>Freestyle Script</vt:lpstr>
      <vt:lpstr>Merriweather Light</vt:lpstr>
      <vt:lpstr>Open Sans</vt:lpstr>
      <vt:lpstr>Wingdings</vt:lpstr>
      <vt:lpstr>Titelfolie</vt:lpstr>
      <vt:lpstr>1_Titelfolie</vt:lpstr>
      <vt:lpstr>Inhaltsfolien</vt:lpstr>
      <vt:lpstr>1_Inhaltsfolien</vt:lpstr>
      <vt:lpstr>2_Titelfolie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Martina Kessler</dc:creator>
  <cp:lastModifiedBy>Stephanie Hammon</cp:lastModifiedBy>
  <cp:revision>60</cp:revision>
  <cp:lastPrinted>2022-11-30T20:23:38Z</cp:lastPrinted>
  <dcterms:created xsi:type="dcterms:W3CDTF">2021-09-27T08:17:03Z</dcterms:created>
  <dcterms:modified xsi:type="dcterms:W3CDTF">2023-12-15T14:07:56Z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0x010100DFE89B2E289314498820E3AB8F2A3802</vt:lpwstr>
  </property>
  <property fmtid="{D5CDD505-2E9C-101B-9397-08002B2CF9AE}" pid="3" name="MediaServiceImageTags">
    <vt:lpwstr/>
  </property>
</Properties>
</file>