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800" r:id="rId6"/>
    <p:sldMasterId id="2147483713" r:id="rId7"/>
    <p:sldMasterId id="2147483815" r:id="rId8"/>
  </p:sldMasterIdLst>
  <p:notesMasterIdLst>
    <p:notesMasterId r:id="rId21"/>
  </p:notesMasterIdLst>
  <p:sldIdLst>
    <p:sldId id="292" r:id="rId9"/>
    <p:sldId id="328" r:id="rId10"/>
    <p:sldId id="346" r:id="rId11"/>
    <p:sldId id="347" r:id="rId12"/>
    <p:sldId id="327" r:id="rId13"/>
    <p:sldId id="348" r:id="rId14"/>
    <p:sldId id="349" r:id="rId15"/>
    <p:sldId id="337" r:id="rId16"/>
    <p:sldId id="340" r:id="rId17"/>
    <p:sldId id="338" r:id="rId18"/>
    <p:sldId id="339" r:id="rId19"/>
    <p:sldId id="331" r:id="rId20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  <p188:author id="{E41F0CA0-1F5B-C8FB-9B20-5E462C5DF6BD}" name="Katrin Elsner" initials="KE" userId="S::k.elsner_emergize.org#ext#@zgch.onmicrosoft.com::5483c1fb-fa3c-4915-bb60-a5649fa45b6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A995"/>
    <a:srgbClr val="006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16731F-5DB3-4A84-A944-A7F71185F34B}" v="1" dt="2023-12-15T10:12:41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56" autoAdjust="0"/>
    <p:restoredTop sz="96197" autoAdjust="0"/>
  </p:normalViewPr>
  <p:slideViewPr>
    <p:cSldViewPr snapToGrid="0">
      <p:cViewPr varScale="1">
        <p:scale>
          <a:sx n="147" d="100"/>
          <a:sy n="147" d="100"/>
        </p:scale>
        <p:origin x="114" y="222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-56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mmon" userId="2400f311-ffb8-4e42-955a-d9f87b6496df" providerId="ADAL" clId="{2909DC4F-1FA6-4D72-B746-F300AF0F7FF1}"/>
    <pc:docChg chg="custSel modSld">
      <pc:chgData name="Stephanie Hammon" userId="2400f311-ffb8-4e42-955a-d9f87b6496df" providerId="ADAL" clId="{2909DC4F-1FA6-4D72-B746-F300AF0F7FF1}" dt="2023-04-17T15:33:19.593" v="400" actId="20577"/>
      <pc:docMkLst>
        <pc:docMk/>
      </pc:docMkLst>
      <pc:sldChg chg="delSp modSp">
        <pc:chgData name="Stephanie Hammon" userId="2400f311-ffb8-4e42-955a-d9f87b6496df" providerId="ADAL" clId="{2909DC4F-1FA6-4D72-B746-F300AF0F7FF1}" dt="2023-04-17T15:33:19.593" v="400" actId="20577"/>
        <pc:sldMkLst>
          <pc:docMk/>
          <pc:sldMk cId="3670333310" sldId="346"/>
        </pc:sldMkLst>
        <pc:spChg chg="mod">
          <ac:chgData name="Stephanie Hammon" userId="2400f311-ffb8-4e42-955a-d9f87b6496df" providerId="ADAL" clId="{2909DC4F-1FA6-4D72-B746-F300AF0F7FF1}" dt="2023-04-17T15:29:20.974" v="272" actId="6549"/>
          <ac:spMkLst>
            <pc:docMk/>
            <pc:sldMk cId="3670333310" sldId="346"/>
            <ac:spMk id="2" creationId="{6E1811A0-B06E-A546-A365-5D01F64B0AF6}"/>
          </ac:spMkLst>
        </pc:spChg>
        <pc:spChg chg="mod">
          <ac:chgData name="Stephanie Hammon" userId="2400f311-ffb8-4e42-955a-d9f87b6496df" providerId="ADAL" clId="{2909DC4F-1FA6-4D72-B746-F300AF0F7FF1}" dt="2023-04-17T15:33:19.593" v="400" actId="20577"/>
          <ac:spMkLst>
            <pc:docMk/>
            <pc:sldMk cId="3670333310" sldId="346"/>
            <ac:spMk id="8" creationId="{18732CF9-136C-4E4C-B99A-067BAC6D12AF}"/>
          </ac:spMkLst>
        </pc:spChg>
        <pc:picChg chg="mod">
          <ac:chgData name="Stephanie Hammon" userId="2400f311-ffb8-4e42-955a-d9f87b6496df" providerId="ADAL" clId="{2909DC4F-1FA6-4D72-B746-F300AF0F7FF1}" dt="2023-04-17T15:29:33.385" v="275" actId="1076"/>
          <ac:picMkLst>
            <pc:docMk/>
            <pc:sldMk cId="3670333310" sldId="346"/>
            <ac:picMk id="6" creationId="{9A545068-26F4-40DC-98DC-B1FCEC5716C3}"/>
          </ac:picMkLst>
        </pc:picChg>
        <pc:picChg chg="del">
          <ac:chgData name="Stephanie Hammon" userId="2400f311-ffb8-4e42-955a-d9f87b6496df" providerId="ADAL" clId="{2909DC4F-1FA6-4D72-B746-F300AF0F7FF1}" dt="2023-04-17T15:26:21.938" v="186" actId="478"/>
          <ac:picMkLst>
            <pc:docMk/>
            <pc:sldMk cId="3670333310" sldId="346"/>
            <ac:picMk id="9" creationId="{CB0281AF-C1CC-42E2-9313-56E95A525C30}"/>
          </ac:picMkLst>
        </pc:picChg>
      </pc:sldChg>
    </pc:docChg>
  </pc:docChgLst>
  <pc:docChgLst>
    <pc:chgData name="Stephanie Hammon" userId="S::stephanie.hammon@zg.ch::2400f311-ffb8-4e42-955a-d9f87b6496df" providerId="AD" clId="Web-{B19E9877-FC7E-0803-45E3-284D31E837B5}"/>
    <pc:docChg chg="">
      <pc:chgData name="Stephanie Hammon" userId="S::stephanie.hammon@zg.ch::2400f311-ffb8-4e42-955a-d9f87b6496df" providerId="AD" clId="Web-{B19E9877-FC7E-0803-45E3-284D31E837B5}" dt="2023-05-05T07:14:59.682" v="0"/>
      <pc:docMkLst>
        <pc:docMk/>
      </pc:docMkLst>
      <pc:sldChg chg="delCm">
        <pc:chgData name="Stephanie Hammon" userId="S::stephanie.hammon@zg.ch::2400f311-ffb8-4e42-955a-d9f87b6496df" providerId="AD" clId="Web-{B19E9877-FC7E-0803-45E3-284D31E837B5}" dt="2023-05-05T07:14:59.682" v="0"/>
        <pc:sldMkLst>
          <pc:docMk/>
          <pc:sldMk cId="3670333310" sldId="34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tephanie Hammon" userId="S::stephanie.hammon@zg.ch::2400f311-ffb8-4e42-955a-d9f87b6496df" providerId="AD" clId="Web-{B19E9877-FC7E-0803-45E3-284D31E837B5}" dt="2023-05-05T07:14:59.682" v="0"/>
              <pc2:cmMkLst xmlns:pc2="http://schemas.microsoft.com/office/powerpoint/2019/9/main/command">
                <pc:docMk/>
                <pc:sldMk cId="3670333310" sldId="346"/>
                <pc2:cmMk id="{33CCB484-C1C0-40A7-8FFF-050EBDF3BAB2}"/>
              </pc2:cmMkLst>
            </pc226:cmChg>
          </p:ext>
        </pc:extLst>
      </pc:sldChg>
    </pc:docChg>
  </pc:docChgLst>
  <pc:docChgLst>
    <pc:chgData name="Katrin Elsner" userId="S::k.elsner_emergize.org#ext#@zgch.onmicrosoft.com::5483c1fb-fa3c-4915-bb60-a5649fa45b6a" providerId="AD" clId="Web-{5AB2925E-C7EC-4628-9542-0481CEC20375}"/>
    <pc:docChg chg="mod">
      <pc:chgData name="Katrin Elsner" userId="S::k.elsner_emergize.org#ext#@zgch.onmicrosoft.com::5483c1fb-fa3c-4915-bb60-a5649fa45b6a" providerId="AD" clId="Web-{5AB2925E-C7EC-4628-9542-0481CEC20375}" dt="2023-04-17T05:52:50.903" v="1"/>
      <pc:docMkLst>
        <pc:docMk/>
      </pc:docMkLst>
      <pc:sldChg chg="addCm">
        <pc:chgData name="Katrin Elsner" userId="S::k.elsner_emergize.org#ext#@zgch.onmicrosoft.com::5483c1fb-fa3c-4915-bb60-a5649fa45b6a" providerId="AD" clId="Web-{5AB2925E-C7EC-4628-9542-0481CEC20375}" dt="2023-04-17T05:52:50.903" v="1"/>
        <pc:sldMkLst>
          <pc:docMk/>
          <pc:sldMk cId="3670333310" sldId="346"/>
        </pc:sldMkLst>
      </pc:sldChg>
    </pc:docChg>
  </pc:docChgLst>
  <pc:docChgLst>
    <pc:chgData name="Stephanie Hammon" userId="2400f311-ffb8-4e42-955a-d9f87b6496df" providerId="ADAL" clId="{840BFEC7-CF77-43CE-AE3E-8EECE0268D61}"/>
    <pc:docChg chg="modSld">
      <pc:chgData name="Stephanie Hammon" userId="2400f311-ffb8-4e42-955a-d9f87b6496df" providerId="ADAL" clId="{840BFEC7-CF77-43CE-AE3E-8EECE0268D61}" dt="2023-12-15T11:34:26.862" v="33" actId="20577"/>
      <pc:docMkLst>
        <pc:docMk/>
      </pc:docMkLst>
      <pc:sldChg chg="modSp mod">
        <pc:chgData name="Stephanie Hammon" userId="2400f311-ffb8-4e42-955a-d9f87b6496df" providerId="ADAL" clId="{840BFEC7-CF77-43CE-AE3E-8EECE0268D61}" dt="2023-12-15T11:34:26.862" v="33" actId="20577"/>
        <pc:sldMkLst>
          <pc:docMk/>
          <pc:sldMk cId="2159693196" sldId="292"/>
        </pc:sldMkLst>
        <pc:spChg chg="mod">
          <ac:chgData name="Stephanie Hammon" userId="2400f311-ffb8-4e42-955a-d9f87b6496df" providerId="ADAL" clId="{840BFEC7-CF77-43CE-AE3E-8EECE0268D61}" dt="2023-12-15T11:34:26.862" v="33" actId="20577"/>
          <ac:spMkLst>
            <pc:docMk/>
            <pc:sldMk cId="2159693196" sldId="292"/>
            <ac:spMk id="2" creationId="{B3EEE434-1661-DE4C-86AC-13963AA63DF3}"/>
          </ac:spMkLst>
        </pc:spChg>
      </pc:sldChg>
    </pc:docChg>
  </pc:docChgLst>
  <pc:docChgLst>
    <pc:chgData name="Stephanie Hammon" userId="2400f311-ffb8-4e42-955a-d9f87b6496df" providerId="ADAL" clId="{9F16731F-5DB3-4A84-A944-A7F71185F34B}"/>
    <pc:docChg chg="delSld">
      <pc:chgData name="Stephanie Hammon" userId="2400f311-ffb8-4e42-955a-d9f87b6496df" providerId="ADAL" clId="{9F16731F-5DB3-4A84-A944-A7F71185F34B}" dt="2023-12-15T10:12:32.976" v="0" actId="47"/>
      <pc:docMkLst>
        <pc:docMk/>
      </pc:docMkLst>
      <pc:sldChg chg="del">
        <pc:chgData name="Stephanie Hammon" userId="2400f311-ffb8-4e42-955a-d9f87b6496df" providerId="ADAL" clId="{9F16731F-5DB3-4A84-A944-A7F71185F34B}" dt="2023-12-15T10:12:32.976" v="0" actId="47"/>
        <pc:sldMkLst>
          <pc:docMk/>
          <pc:sldMk cId="3853640791" sldId="320"/>
        </pc:sldMkLst>
      </pc:sldChg>
      <pc:sldMasterChg chg="delSldLayout">
        <pc:chgData name="Stephanie Hammon" userId="2400f311-ffb8-4e42-955a-d9f87b6496df" providerId="ADAL" clId="{9F16731F-5DB3-4A84-A944-A7F71185F34B}" dt="2023-12-15T10:12:32.976" v="0" actId="47"/>
        <pc:sldMasterMkLst>
          <pc:docMk/>
          <pc:sldMasterMk cId="3289602679" sldId="2147483774"/>
        </pc:sldMasterMkLst>
        <pc:sldLayoutChg chg="del">
          <pc:chgData name="Stephanie Hammon" userId="2400f311-ffb8-4e42-955a-d9f87b6496df" providerId="ADAL" clId="{9F16731F-5DB3-4A84-A944-A7F71185F34B}" dt="2023-12-15T10:12:32.976" v="0" actId="47"/>
          <pc:sldLayoutMkLst>
            <pc:docMk/>
            <pc:sldMasterMk cId="3289602679" sldId="2147483774"/>
            <pc:sldLayoutMk cId="3573424053" sldId="214748379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6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9945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7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74438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9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481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11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114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461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17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01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1963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7738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6458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51632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77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306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445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24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527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83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619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3612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7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8" orient="horz" pos="1302">
          <p15:clr>
            <a:srgbClr val="F26B43"/>
          </p15:clr>
        </p15:guide>
        <p15:guide id="12" pos="2812">
          <p15:clr>
            <a:srgbClr val="F26B43"/>
          </p15:clr>
        </p15:guide>
        <p15:guide id="13" pos="2948">
          <p15:clr>
            <a:srgbClr val="F26B43"/>
          </p15:clr>
        </p15:guide>
        <p15:guide id="14" pos="5103">
          <p15:clr>
            <a:srgbClr val="F26B43"/>
          </p15:clr>
        </p15:guide>
        <p15:guide id="15" pos="5443">
          <p15:clr>
            <a:srgbClr val="F26B43"/>
          </p15:clr>
        </p15:guide>
        <p15:guide id="16" orient="horz" pos="3094">
          <p15:clr>
            <a:srgbClr val="F26B43"/>
          </p15:clr>
        </p15:guide>
        <p15:guide id="17" pos="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hyperlink" Target="mailto:http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Werkzeuge für </a:t>
            </a:r>
            <a:r>
              <a:rPr lang="de-DE" altLang="de-DE" sz="1800">
                <a:latin typeface="Arial Narrow" panose="020B0604020202020204" pitchFamily="34" charset="0"/>
                <a:cs typeface="Arial Narrow" panose="020B0604020202020204" pitchFamily="34" charset="0"/>
              </a:rPr>
              <a:t>den Wandel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8425" y="2692204"/>
            <a:ext cx="3850938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Kudos: einfach </a:t>
            </a:r>
          </a:p>
          <a:p>
            <a:pPr>
              <a:lnSpc>
                <a:spcPct val="100000"/>
              </a:lnSpc>
            </a:pPr>
            <a:r>
              <a:rPr lang="de-DE" altLang="de-DE" sz="3600" dirty="0">
                <a:latin typeface="Arial Narrow" panose="020B0604020202020204" pitchFamily="34" charset="0"/>
                <a:cs typeface="Arial Narrow" panose="020B0604020202020204" pitchFamily="34" charset="0"/>
              </a:rPr>
              <a:t>mal Danke sagen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317963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1551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Check out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859088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 dirty="0">
                <a:latin typeface="+mj-lt"/>
              </a:rPr>
              <a:t> </a:t>
            </a:r>
            <a:endParaRPr lang="de-DE" b="1" dirty="0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11</a:t>
            </a:fld>
            <a:endParaRPr lang="de-CH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1339201" y="1504843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kumimoji="0" lang="de-DE" sz="2800" b="0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Freestyle Script" panose="030804020302050B0404" pitchFamily="66" charset="77"/>
                <a:cs typeface="Arial" charset="0"/>
              </a:rPr>
              <a:t>Im M</a:t>
            </a:r>
            <a:r>
              <a:rPr lang="de-DE" sz="2800" i="1" dirty="0">
                <a:solidFill>
                  <a:srgbClr val="0070C0"/>
                </a:solidFill>
                <a:latin typeface="Freestyle Script" panose="030804020302050B0404" pitchFamily="66" charset="77"/>
                <a:cs typeface="Arial" charset="0"/>
              </a:rPr>
              <a:t>oment empfinde ich …</a:t>
            </a:r>
            <a:endParaRPr kumimoji="0" lang="de-D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ADC1954-83DC-D841-AEF3-6B91FF2093C1}"/>
              </a:ext>
            </a:extLst>
          </p:cNvPr>
          <p:cNvSpPr/>
          <p:nvPr/>
        </p:nvSpPr>
        <p:spPr bwMode="auto">
          <a:xfrm>
            <a:off x="4638717" y="1307162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Die </a:t>
            </a:r>
            <a:r>
              <a:rPr lang="de-DE" sz="2400" i="1" dirty="0" err="1">
                <a:solidFill>
                  <a:srgbClr val="0070C0"/>
                </a:solidFill>
                <a:latin typeface="Freestyle Script" panose="030804020302050B0404" pitchFamily="66" charset="77"/>
              </a:rPr>
              <a:t>Kudo</a:t>
            </a:r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-Karte(n) zu schreiben war für mich …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A5A920C-6BE8-8647-AEF2-7D6072E24A93}"/>
              </a:ext>
            </a:extLst>
          </p:cNvPr>
          <p:cNvSpPr/>
          <p:nvPr/>
        </p:nvSpPr>
        <p:spPr bwMode="auto">
          <a:xfrm>
            <a:off x="3475446" y="3324806"/>
            <a:ext cx="2676850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Eine </a:t>
            </a:r>
            <a:r>
              <a:rPr lang="de-DE" sz="2400" i="1" dirty="0" err="1">
                <a:solidFill>
                  <a:srgbClr val="0070C0"/>
                </a:solidFill>
                <a:latin typeface="Freestyle Script" panose="030804020302050B0404" pitchFamily="66" charset="77"/>
              </a:rPr>
              <a:t>Kudo</a:t>
            </a:r>
            <a:r>
              <a:rPr lang="de-DE" sz="2400" i="1" dirty="0">
                <a:solidFill>
                  <a:srgbClr val="0070C0"/>
                </a:solidFill>
                <a:latin typeface="Freestyle Script" panose="030804020302050B0404" pitchFamily="66" charset="77"/>
              </a:rPr>
              <a:t>-Karte zu bekommen war für mich …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00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04712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/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283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 dirty="0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 dirty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947684"/>
              </p:ext>
            </p:extLst>
          </p:nvPr>
        </p:nvGraphicFramePr>
        <p:xfrm>
          <a:off x="1042987" y="1486113"/>
          <a:ext cx="7088665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 dirty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Warum Kudos?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 dirty="0"/>
                        <a:t>Kudos einfach schreiben</a:t>
                      </a:r>
                      <a:endParaRPr lang="de-CH" altLang="de-DE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Kudos übergeben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15 </a:t>
                      </a:r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dirty="0"/>
                        <a:t>Nächste Schritte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 </a:t>
                      </a:r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+mn-lt"/>
                          <a:cs typeface="Arial Narrow" panose="020B0604020202020204" pitchFamily="34" charset="0"/>
                        </a:rPr>
                        <a:t>Min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Wertschätzung </a:t>
            </a:r>
            <a:r>
              <a:rPr lang="de-DE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heisst</a:t>
            </a:r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    Danke!   sagen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3</a:t>
            </a:fld>
            <a:endParaRPr lang="de-CH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8732CF9-136C-4E4C-B99A-067BAC6D12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63323" y="1500308"/>
            <a:ext cx="5617478" cy="229409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endParaRPr lang="de-DE" sz="2400" dirty="0"/>
          </a:p>
          <a:p>
            <a:r>
              <a:rPr lang="de-DE" sz="2400" dirty="0"/>
              <a:t>Kudos [</a:t>
            </a:r>
            <a:r>
              <a:rPr lang="de-DE" sz="2400" dirty="0" err="1"/>
              <a:t>κῦδος</a:t>
            </a:r>
            <a:r>
              <a:rPr lang="de-DE" sz="2400" dirty="0"/>
              <a:t>, griechisch] bedeutet Ehre oder Ruhm, und steht für einen Ausruf der Anerkennung. </a:t>
            </a:r>
          </a:p>
          <a:p>
            <a:endParaRPr lang="de-DE" sz="2400" dirty="0"/>
          </a:p>
          <a:p>
            <a:pPr marL="360363" indent="-360363"/>
            <a:r>
              <a:rPr lang="de-DE" sz="2400" dirty="0">
                <a:sym typeface="Wingdings" panose="05000000000000000000" pitchFamily="2" charset="2"/>
              </a:rPr>
              <a:t> 	</a:t>
            </a:r>
            <a:r>
              <a:rPr lang="de-DE" sz="2400" dirty="0"/>
              <a:t>Lasst uns heute ganz bewusst auf Geleistetes und Erreichtes blicken!</a:t>
            </a:r>
          </a:p>
          <a:p>
            <a:endParaRPr lang="de-DE" sz="2400" dirty="0"/>
          </a:p>
          <a:p>
            <a:endParaRPr lang="de-DE" sz="2100" dirty="0"/>
          </a:p>
          <a:p>
            <a:endParaRPr lang="de-DE" sz="2100" dirty="0"/>
          </a:p>
          <a:p>
            <a:endParaRPr lang="de-DE" dirty="0"/>
          </a:p>
          <a:p>
            <a:r>
              <a:rPr lang="de-DE" sz="2100" dirty="0"/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A545068-26F4-40DC-98DC-B1FCEC571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2198" y="569137"/>
            <a:ext cx="1619604" cy="98495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4CB9F67-A375-4BA4-8AEA-837FD34BC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2988" y="1496490"/>
            <a:ext cx="1344847" cy="279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33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7CC43ED-634B-42FB-9270-3FD609E393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 err="1"/>
              <a:t>Kudo</a:t>
            </a:r>
            <a:r>
              <a:rPr lang="de-CH" dirty="0"/>
              <a:t>-Beispiele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05C07E9-1674-448A-9AE7-77E182423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415BCBF-8558-4242-B472-751098E8F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42054">
            <a:off x="1173246" y="1345837"/>
            <a:ext cx="2770451" cy="1788920"/>
          </a:xfrm>
          <a:prstGeom prst="rect">
            <a:avLst/>
          </a:prstGeom>
          <a:ln>
            <a:solidFill>
              <a:srgbClr val="B4A995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CF8425E-0D3D-4F8C-8DD4-45291ECD5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10713">
            <a:off x="4166016" y="929317"/>
            <a:ext cx="2859549" cy="1859843"/>
          </a:xfrm>
          <a:prstGeom prst="rect">
            <a:avLst/>
          </a:prstGeom>
          <a:ln>
            <a:solidFill>
              <a:srgbClr val="B4A995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7A222BF-E9FD-4DF4-9631-A47204568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611" y="2963555"/>
            <a:ext cx="2943547" cy="1907419"/>
          </a:xfrm>
          <a:prstGeom prst="rect">
            <a:avLst/>
          </a:prstGeom>
          <a:ln>
            <a:solidFill>
              <a:srgbClr val="B4A995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B662530-A76A-4B4E-BECB-1F360FEB7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57512">
            <a:off x="5516516" y="2613775"/>
            <a:ext cx="3057868" cy="1991570"/>
          </a:xfrm>
          <a:prstGeom prst="rect">
            <a:avLst/>
          </a:prstGeom>
          <a:ln>
            <a:solidFill>
              <a:srgbClr val="B4A995"/>
            </a:solidFill>
          </a:ln>
        </p:spPr>
      </p:pic>
    </p:spTree>
    <p:extLst>
      <p:ext uri="{BB962C8B-B14F-4D97-AF65-F5344CB8AC3E}">
        <p14:creationId xmlns:p14="http://schemas.microsoft.com/office/powerpoint/2010/main" val="412398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Instruktionen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A0AB17-3040-9742-BFC8-E1D9EE0B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7080" y="2952377"/>
            <a:ext cx="1855696" cy="109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Kudos einfach schreiben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6</a:t>
            </a:fld>
            <a:endParaRPr lang="de-CH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4754" y="1568034"/>
            <a:ext cx="4496009" cy="2879506"/>
          </a:xfrm>
          <a:prstGeom prst="rect">
            <a:avLst/>
          </a:prstGeom>
        </p:spPr>
        <p:txBody>
          <a:bodyPr>
            <a:noAutofit/>
          </a:bodyPr>
          <a:lstStyle/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Überlege, wofür du jemandem Danke! sagen könntest</a:t>
            </a:r>
          </a:p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Suche dir eine passende </a:t>
            </a:r>
            <a:r>
              <a:rPr lang="de-CH" sz="2000" dirty="0" err="1"/>
              <a:t>Kudo</a:t>
            </a:r>
            <a:r>
              <a:rPr lang="de-CH" sz="2000" dirty="0"/>
              <a:t>-Karte aus oder beschrifte eine Blanko-Karte </a:t>
            </a:r>
          </a:p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Schreibe in die Mitte, was genau dich am Verhalten der anderen Person besonders gefreut hat</a:t>
            </a:r>
          </a:p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Adressiere die Karte</a:t>
            </a:r>
            <a:br>
              <a:rPr lang="de-CH" altLang="de-DE" sz="1800" dirty="0">
                <a:cs typeface="Arial Narrow" panose="020B0604020202020204" pitchFamily="34" charset="0"/>
              </a:rPr>
            </a:br>
            <a:br>
              <a:rPr lang="de-CH" altLang="de-DE" sz="1800" dirty="0">
                <a:cs typeface="Arial Narrow" panose="020B0604020202020204" pitchFamily="34" charset="0"/>
              </a:rPr>
            </a:br>
            <a:endParaRPr lang="de-CH" altLang="de-DE" sz="1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FCE83B7-4937-4C12-863A-0DB7E381D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434" y="2081562"/>
            <a:ext cx="2376799" cy="185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7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Kudos übergeben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7</a:t>
            </a:fld>
            <a:endParaRPr lang="de-CH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4754" y="1798434"/>
            <a:ext cx="4496009" cy="20751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Stellt euch nacheinander gegenseitig die geschriebenen </a:t>
            </a:r>
            <a:r>
              <a:rPr lang="de-CH" sz="2000" dirty="0" err="1"/>
              <a:t>Kudo</a:t>
            </a:r>
            <a:r>
              <a:rPr lang="de-CH" sz="2000" dirty="0"/>
              <a:t>-Karten vor</a:t>
            </a:r>
          </a:p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Richtet dabei das Danke jeweils direkt an die entsprechende Person </a:t>
            </a:r>
          </a:p>
          <a:p>
            <a:pPr marL="190500" lvl="1" indent="-177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de-CH" sz="2000" dirty="0"/>
              <a:t>Hängt die </a:t>
            </a:r>
            <a:r>
              <a:rPr lang="de-CH" sz="2000" dirty="0" err="1"/>
              <a:t>Kudo</a:t>
            </a:r>
            <a:r>
              <a:rPr lang="de-CH" sz="2000" dirty="0"/>
              <a:t>-Karte anschliessend auf</a:t>
            </a:r>
            <a:br>
              <a:rPr lang="de-CH" altLang="de-DE" sz="1800" dirty="0">
                <a:cs typeface="Arial Narrow" panose="020B0604020202020204" pitchFamily="34" charset="0"/>
              </a:rPr>
            </a:br>
            <a:br>
              <a:rPr lang="de-CH" altLang="de-DE" sz="1800" dirty="0">
                <a:cs typeface="Arial Narrow" panose="020B0604020202020204" pitchFamily="34" charset="0"/>
              </a:rPr>
            </a:br>
            <a:endParaRPr lang="de-CH" altLang="de-DE" sz="1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FCDB795-74A1-497E-A117-535758A05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2987" y="1997045"/>
            <a:ext cx="2204709" cy="19679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6D4C34B-AC68-4D52-981C-A1F0937DB3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36588" y="2527486"/>
            <a:ext cx="1101685" cy="23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2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8</a:t>
            </a:fld>
            <a:endParaRPr lang="de-CH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dirty="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6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9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5124E1-2988-40D7-B92B-D3EA0DD72C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CH" dirty="0"/>
              <a:t>Wann wollen wir unser nächstes </a:t>
            </a:r>
            <a:r>
              <a:rPr lang="de-CH" dirty="0" err="1"/>
              <a:t>Kudo</a:t>
            </a:r>
            <a:r>
              <a:rPr lang="de-CH" dirty="0"/>
              <a:t>-Fest feiern?</a:t>
            </a:r>
          </a:p>
        </p:txBody>
      </p:sp>
    </p:spTree>
    <p:extLst>
      <p:ext uri="{BB962C8B-B14F-4D97-AF65-F5344CB8AC3E}">
        <p14:creationId xmlns:p14="http://schemas.microsoft.com/office/powerpoint/2010/main" val="3946944765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2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09D10-2BB8-41B1-9337-60F50E13312F}">
  <ds:schemaRefs>
    <ds:schemaRef ds:uri="http://purl.org/dc/dcmitype/"/>
    <ds:schemaRef ds:uri="http://schemas.microsoft.com/office/infopath/2007/PartnerControls"/>
    <ds:schemaRef ds:uri="http://purl.org/dc/terms/"/>
    <ds:schemaRef ds:uri="1267b7b5-1ce1-4f33-a64e-62537b25a8c1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0527ad6a-ed4e-4174-a8d2-374fc33139e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5B7DC4-6D43-4CB9-899D-11C177A8A5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7b7b5-1ce1-4f33-a64e-62537b25a8c1"/>
    <ds:schemaRef ds:uri="0527ad6a-ed4e-4174-a8d2-374fc3313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250</Words>
  <Application>Microsoft Office PowerPoint</Application>
  <PresentationFormat>Bildschirmpräsentation (16:9)</PresentationFormat>
  <Paragraphs>62</Paragraphs>
  <Slides>12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12</vt:i4>
      </vt:variant>
    </vt:vector>
  </HeadingPairs>
  <TitlesOfParts>
    <vt:vector size="23" baseType="lpstr">
      <vt:lpstr>Arial</vt:lpstr>
      <vt:lpstr>Arial Narrow</vt:lpstr>
      <vt:lpstr>Calibri Light</vt:lpstr>
      <vt:lpstr>Freestyle Script</vt:lpstr>
      <vt:lpstr>Merriweather Light</vt:lpstr>
      <vt:lpstr>Wingdings</vt:lpstr>
      <vt:lpstr>Titelfolie</vt:lpstr>
      <vt:lpstr>1_Titelfolie</vt:lpstr>
      <vt:lpstr>Inhaltsfolien</vt:lpstr>
      <vt:lpstr>Inhaltsfolien + Fond</vt:lpstr>
      <vt:lpstr>2_Titelfolie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67</cp:revision>
  <cp:lastPrinted>2022-11-30T20:23:38Z</cp:lastPrinted>
  <dcterms:created xsi:type="dcterms:W3CDTF">2021-09-27T08:17:03Z</dcterms:created>
  <dcterms:modified xsi:type="dcterms:W3CDTF">2023-12-15T11:34:29Z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  <property fmtid="{D5CDD505-2E9C-101B-9397-08002B2CF9AE}" pid="4" name="MSIP_Label_e8b0afbd-3cf7-4707-aee4-8dc9d855de29_Enabled">
    <vt:lpwstr>true</vt:lpwstr>
  </property>
  <property fmtid="{D5CDD505-2E9C-101B-9397-08002B2CF9AE}" pid="5" name="MSIP_Label_e8b0afbd-3cf7-4707-aee4-8dc9d855de29_SetDate">
    <vt:lpwstr>2023-03-21T15:11:01Z</vt:lpwstr>
  </property>
  <property fmtid="{D5CDD505-2E9C-101B-9397-08002B2CF9AE}" pid="6" name="MSIP_Label_e8b0afbd-3cf7-4707-aee4-8dc9d855de29_Method">
    <vt:lpwstr>Standard</vt:lpwstr>
  </property>
  <property fmtid="{D5CDD505-2E9C-101B-9397-08002B2CF9AE}" pid="7" name="MSIP_Label_e8b0afbd-3cf7-4707-aee4-8dc9d855de29_Name">
    <vt:lpwstr>intern</vt:lpwstr>
  </property>
  <property fmtid="{D5CDD505-2E9C-101B-9397-08002B2CF9AE}" pid="8" name="MSIP_Label_e8b0afbd-3cf7-4707-aee4-8dc9d855de29_SiteId">
    <vt:lpwstr>75a34008-d7d1-4924-8e78-31fea86f6e68</vt:lpwstr>
  </property>
  <property fmtid="{D5CDD505-2E9C-101B-9397-08002B2CF9AE}" pid="9" name="MSIP_Label_e8b0afbd-3cf7-4707-aee4-8dc9d855de29_ActionId">
    <vt:lpwstr>38790517-fd10-4d3e-a880-9e90c11d1ec2</vt:lpwstr>
  </property>
  <property fmtid="{D5CDD505-2E9C-101B-9397-08002B2CF9AE}" pid="10" name="MSIP_Label_e8b0afbd-3cf7-4707-aee4-8dc9d855de29_ContentBits">
    <vt:lpwstr>0</vt:lpwstr>
  </property>
</Properties>
</file>