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782" r:id="rId5"/>
    <p:sldMasterId id="2147483800" r:id="rId6"/>
    <p:sldMasterId id="2147483713" r:id="rId7"/>
    <p:sldMasterId id="2147483815" r:id="rId8"/>
  </p:sldMasterIdLst>
  <p:notesMasterIdLst>
    <p:notesMasterId r:id="rId21"/>
  </p:notesMasterIdLst>
  <p:sldIdLst>
    <p:sldId id="292" r:id="rId9"/>
    <p:sldId id="328" r:id="rId10"/>
    <p:sldId id="346" r:id="rId11"/>
    <p:sldId id="347" r:id="rId12"/>
    <p:sldId id="327" r:id="rId13"/>
    <p:sldId id="348" r:id="rId14"/>
    <p:sldId id="349" r:id="rId15"/>
    <p:sldId id="337" r:id="rId16"/>
    <p:sldId id="340" r:id="rId17"/>
    <p:sldId id="338" r:id="rId18"/>
    <p:sldId id="339" r:id="rId19"/>
    <p:sldId id="331" r:id="rId20"/>
  </p:sldIdLst>
  <p:sldSz cx="9144000" cy="5143500" type="screen16x9"/>
  <p:notesSz cx="6400800" cy="86868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66C33F-B58A-3CEA-4A41-B9E66FCF698E}" name="Philipp Forster" initials="PF" userId="S::p.forster@emergize.org::b742aaf2-8a0f-4ee3-b486-82a1d0a06832" providerId="AD"/>
  <p188:author id="{E41F0CA0-1F5B-C8FB-9B20-5E462C5DF6BD}" name="Katrin Elsner" initials="KE" userId="S::k.elsner_emergize.org#ext#@zgch.onmicrosoft.com::5483c1fb-fa3c-4915-bb60-a5649fa45b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995"/>
    <a:srgbClr val="006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6731F-5DB3-4A84-A944-A7F71185F34B}" v="1" dt="2023-12-15T10:12:41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6" autoAdjust="0"/>
    <p:restoredTop sz="96197" autoAdjust="0"/>
  </p:normalViewPr>
  <p:slideViewPr>
    <p:cSldViewPr snapToGrid="0">
      <p:cViewPr varScale="1">
        <p:scale>
          <a:sx n="147" d="100"/>
          <a:sy n="147" d="100"/>
        </p:scale>
        <p:origin x="114" y="222"/>
      </p:cViewPr>
      <p:guideLst>
        <p:guide orient="horz" pos="1801"/>
        <p:guide pos="2880"/>
      </p:guideLst>
    </p:cSldViewPr>
  </p:slideViewPr>
  <p:outlineViewPr>
    <p:cViewPr>
      <p:scale>
        <a:sx n="33" d="100"/>
        <a:sy n="33" d="100"/>
      </p:scale>
      <p:origin x="0" y="-56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Hammon" userId="2400f311-ffb8-4e42-955a-d9f87b6496df" providerId="ADAL" clId="{2909DC4F-1FA6-4D72-B746-F300AF0F7FF1}"/>
    <pc:docChg chg="custSel modSld">
      <pc:chgData name="Stephanie Hammon" userId="2400f311-ffb8-4e42-955a-d9f87b6496df" providerId="ADAL" clId="{2909DC4F-1FA6-4D72-B746-F300AF0F7FF1}" dt="2023-04-17T15:33:19.593" v="400" actId="20577"/>
      <pc:docMkLst>
        <pc:docMk/>
      </pc:docMkLst>
      <pc:sldChg chg="delSp modSp">
        <pc:chgData name="Stephanie Hammon" userId="2400f311-ffb8-4e42-955a-d9f87b6496df" providerId="ADAL" clId="{2909DC4F-1FA6-4D72-B746-F300AF0F7FF1}" dt="2023-04-17T15:33:19.593" v="400" actId="20577"/>
        <pc:sldMkLst>
          <pc:docMk/>
          <pc:sldMk cId="3670333310" sldId="346"/>
        </pc:sldMkLst>
        <pc:spChg chg="mod">
          <ac:chgData name="Stephanie Hammon" userId="2400f311-ffb8-4e42-955a-d9f87b6496df" providerId="ADAL" clId="{2909DC4F-1FA6-4D72-B746-F300AF0F7FF1}" dt="2023-04-17T15:29:20.974" v="272" actId="6549"/>
          <ac:spMkLst>
            <pc:docMk/>
            <pc:sldMk cId="3670333310" sldId="346"/>
            <ac:spMk id="2" creationId="{6E1811A0-B06E-A546-A365-5D01F64B0AF6}"/>
          </ac:spMkLst>
        </pc:spChg>
        <pc:spChg chg="mod">
          <ac:chgData name="Stephanie Hammon" userId="2400f311-ffb8-4e42-955a-d9f87b6496df" providerId="ADAL" clId="{2909DC4F-1FA6-4D72-B746-F300AF0F7FF1}" dt="2023-04-17T15:33:19.593" v="400" actId="20577"/>
          <ac:spMkLst>
            <pc:docMk/>
            <pc:sldMk cId="3670333310" sldId="346"/>
            <ac:spMk id="8" creationId="{18732CF9-136C-4E4C-B99A-067BAC6D12AF}"/>
          </ac:spMkLst>
        </pc:spChg>
        <pc:picChg chg="mod">
          <ac:chgData name="Stephanie Hammon" userId="2400f311-ffb8-4e42-955a-d9f87b6496df" providerId="ADAL" clId="{2909DC4F-1FA6-4D72-B746-F300AF0F7FF1}" dt="2023-04-17T15:29:33.385" v="275" actId="1076"/>
          <ac:picMkLst>
            <pc:docMk/>
            <pc:sldMk cId="3670333310" sldId="346"/>
            <ac:picMk id="6" creationId="{9A545068-26F4-40DC-98DC-B1FCEC5716C3}"/>
          </ac:picMkLst>
        </pc:picChg>
        <pc:picChg chg="del">
          <ac:chgData name="Stephanie Hammon" userId="2400f311-ffb8-4e42-955a-d9f87b6496df" providerId="ADAL" clId="{2909DC4F-1FA6-4D72-B746-F300AF0F7FF1}" dt="2023-04-17T15:26:21.938" v="186" actId="478"/>
          <ac:picMkLst>
            <pc:docMk/>
            <pc:sldMk cId="3670333310" sldId="346"/>
            <ac:picMk id="9" creationId="{CB0281AF-C1CC-42E2-9313-56E95A525C30}"/>
          </ac:picMkLst>
        </pc:picChg>
      </pc:sldChg>
    </pc:docChg>
  </pc:docChgLst>
  <pc:docChgLst>
    <pc:chgData name="Stephanie Hammon" userId="S::stephanie.hammon@zg.ch::2400f311-ffb8-4e42-955a-d9f87b6496df" providerId="AD" clId="Web-{B19E9877-FC7E-0803-45E3-284D31E837B5}"/>
    <pc:docChg chg="">
      <pc:chgData name="Stephanie Hammon" userId="S::stephanie.hammon@zg.ch::2400f311-ffb8-4e42-955a-d9f87b6496df" providerId="AD" clId="Web-{B19E9877-FC7E-0803-45E3-284D31E837B5}" dt="2023-05-05T07:14:59.682" v="0"/>
      <pc:docMkLst>
        <pc:docMk/>
      </pc:docMkLst>
      <pc:sldChg chg="delCm">
        <pc:chgData name="Stephanie Hammon" userId="S::stephanie.hammon@zg.ch::2400f311-ffb8-4e42-955a-d9f87b6496df" providerId="AD" clId="Web-{B19E9877-FC7E-0803-45E3-284D31E837B5}" dt="2023-05-05T07:14:59.682" v="0"/>
        <pc:sldMkLst>
          <pc:docMk/>
          <pc:sldMk cId="3670333310" sldId="3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phanie Hammon" userId="S::stephanie.hammon@zg.ch::2400f311-ffb8-4e42-955a-d9f87b6496df" providerId="AD" clId="Web-{B19E9877-FC7E-0803-45E3-284D31E837B5}" dt="2023-05-05T07:14:59.682" v="0"/>
              <pc2:cmMkLst xmlns:pc2="http://schemas.microsoft.com/office/powerpoint/2019/9/main/command">
                <pc:docMk/>
                <pc:sldMk cId="3670333310" sldId="346"/>
                <pc2:cmMk id="{33CCB484-C1C0-40A7-8FFF-050EBDF3BAB2}"/>
              </pc2:cmMkLst>
            </pc226:cmChg>
          </p:ext>
        </pc:extLst>
      </pc:sldChg>
    </pc:docChg>
  </pc:docChgLst>
  <pc:docChgLst>
    <pc:chgData name="Katrin Elsner" userId="S::k.elsner_emergize.org#ext#@zgch.onmicrosoft.com::5483c1fb-fa3c-4915-bb60-a5649fa45b6a" providerId="AD" clId="Web-{5AB2925E-C7EC-4628-9542-0481CEC20375}"/>
    <pc:docChg chg="mod">
      <pc:chgData name="Katrin Elsner" userId="S::k.elsner_emergize.org#ext#@zgch.onmicrosoft.com::5483c1fb-fa3c-4915-bb60-a5649fa45b6a" providerId="AD" clId="Web-{5AB2925E-C7EC-4628-9542-0481CEC20375}" dt="2023-04-17T05:52:50.903" v="1"/>
      <pc:docMkLst>
        <pc:docMk/>
      </pc:docMkLst>
      <pc:sldChg chg="addCm">
        <pc:chgData name="Katrin Elsner" userId="S::k.elsner_emergize.org#ext#@zgch.onmicrosoft.com::5483c1fb-fa3c-4915-bb60-a5649fa45b6a" providerId="AD" clId="Web-{5AB2925E-C7EC-4628-9542-0481CEC20375}" dt="2023-04-17T05:52:50.903" v="1"/>
        <pc:sldMkLst>
          <pc:docMk/>
          <pc:sldMk cId="3670333310" sldId="346"/>
        </pc:sldMkLst>
      </pc:sldChg>
    </pc:docChg>
  </pc:docChgLst>
  <pc:docChgLst>
    <pc:chgData name="Stephanie Hammon" userId="2400f311-ffb8-4e42-955a-d9f87b6496df" providerId="ADAL" clId="{840BFEC7-CF77-43CE-AE3E-8EECE0268D61}"/>
    <pc:docChg chg="modSld">
      <pc:chgData name="Stephanie Hammon" userId="2400f311-ffb8-4e42-955a-d9f87b6496df" providerId="ADAL" clId="{840BFEC7-CF77-43CE-AE3E-8EECE0268D61}" dt="2023-12-15T11:34:26.862" v="33" actId="20577"/>
      <pc:docMkLst>
        <pc:docMk/>
      </pc:docMkLst>
      <pc:sldChg chg="modSp mod">
        <pc:chgData name="Stephanie Hammon" userId="2400f311-ffb8-4e42-955a-d9f87b6496df" providerId="ADAL" clId="{840BFEC7-CF77-43CE-AE3E-8EECE0268D61}" dt="2023-12-15T11:34:26.862" v="33" actId="20577"/>
        <pc:sldMkLst>
          <pc:docMk/>
          <pc:sldMk cId="2159693196" sldId="292"/>
        </pc:sldMkLst>
        <pc:spChg chg="mod">
          <ac:chgData name="Stephanie Hammon" userId="2400f311-ffb8-4e42-955a-d9f87b6496df" providerId="ADAL" clId="{840BFEC7-CF77-43CE-AE3E-8EECE0268D61}" dt="2023-12-15T11:34:26.862" v="33" actId="20577"/>
          <ac:spMkLst>
            <pc:docMk/>
            <pc:sldMk cId="2159693196" sldId="292"/>
            <ac:spMk id="2" creationId="{B3EEE434-1661-DE4C-86AC-13963AA63DF3}"/>
          </ac:spMkLst>
        </pc:spChg>
      </pc:sldChg>
    </pc:docChg>
  </pc:docChgLst>
  <pc:docChgLst>
    <pc:chgData name="Stephanie Hammon" userId="2400f311-ffb8-4e42-955a-d9f87b6496df" providerId="ADAL" clId="{9F16731F-5DB3-4A84-A944-A7F71185F34B}"/>
    <pc:docChg chg="delSld">
      <pc:chgData name="Stephanie Hammon" userId="2400f311-ffb8-4e42-955a-d9f87b6496df" providerId="ADAL" clId="{9F16731F-5DB3-4A84-A944-A7F71185F34B}" dt="2023-12-15T10:12:32.976" v="0" actId="47"/>
      <pc:docMkLst>
        <pc:docMk/>
      </pc:docMkLst>
      <pc:sldChg chg="del">
        <pc:chgData name="Stephanie Hammon" userId="2400f311-ffb8-4e42-955a-d9f87b6496df" providerId="ADAL" clId="{9F16731F-5DB3-4A84-A944-A7F71185F34B}" dt="2023-12-15T10:12:32.976" v="0" actId="47"/>
        <pc:sldMkLst>
          <pc:docMk/>
          <pc:sldMk cId="3853640791" sldId="320"/>
        </pc:sldMkLst>
      </pc:sldChg>
      <pc:sldMasterChg chg="delSldLayout">
        <pc:chgData name="Stephanie Hammon" userId="2400f311-ffb8-4e42-955a-d9f87b6496df" providerId="ADAL" clId="{9F16731F-5DB3-4A84-A944-A7F71185F34B}" dt="2023-12-15T10:12:32.976" v="0" actId="47"/>
        <pc:sldMasterMkLst>
          <pc:docMk/>
          <pc:sldMasterMk cId="3289602679" sldId="2147483774"/>
        </pc:sldMasterMkLst>
        <pc:sldLayoutChg chg="del">
          <pc:chgData name="Stephanie Hammon" userId="2400f311-ffb8-4e42-955a-d9f87b6496df" providerId="ADAL" clId="{9F16731F-5DB3-4A84-A944-A7F71185F34B}" dt="2023-12-15T10:12:32.976" v="0" actId="47"/>
          <pc:sldLayoutMkLst>
            <pc:docMk/>
            <pc:sldMasterMk cId="3289602679" sldId="2147483774"/>
            <pc:sldLayoutMk cId="3573424053" sldId="21474837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E7CCD5-C37C-DF4C-BE58-86A96882FE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6D49C8-D3B8-4347-A2B9-95DE667C10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8B53A46-1A6E-7A44-8C07-900AA95838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9F3F102-AEDE-6543-BF94-95F111C361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93C457E-5DA3-0946-9224-320E721EF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27B88F2-4789-D844-8C8D-013C1FC25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smtClean="0">
                <a:latin typeface="Arial Narrow" panose="020B0604020202020204" pitchFamily="34" charset="0"/>
              </a:defRPr>
            </a:lvl1pPr>
          </a:lstStyle>
          <a:p>
            <a:pPr>
              <a:defRPr/>
            </a:pPr>
            <a:fld id="{54D8EBE3-0B53-DB46-B86F-9CDED2EAED4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459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6892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9994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7443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5481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11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9193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9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14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46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1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01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96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738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6458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640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38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 20 </a:t>
            </a:r>
            <a:r>
              <a:rPr lang="de-DE" dirty="0" err="1"/>
              <a:t>pt</a:t>
            </a:r>
            <a:r>
              <a:rPr lang="de-DE" dirty="0"/>
              <a:t>,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943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781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781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71ABE50-6E89-D043-8F5A-FADEDE5AC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4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93827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614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6719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122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765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823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665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549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1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20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2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163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5436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77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ild, Schlus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06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44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 20 </a:t>
            </a:r>
            <a:r>
              <a:rPr lang="de-DE" dirty="0" err="1"/>
              <a:t>pt</a:t>
            </a:r>
            <a:r>
              <a:rPr lang="de-DE" dirty="0"/>
              <a:t>,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824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527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3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19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61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5988"/>
            <a:ext cx="9144000" cy="4227511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01E52-A9C5-A745-8343-8B9507CD6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713852-5CED-7148-93E5-0D78358EAD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98" r:id="rId3"/>
    <p:sldLayoutId id="2147483761" r:id="rId4"/>
    <p:sldLayoutId id="2147483773" r:id="rId5"/>
    <p:sldLayoutId id="2147483799" r:id="rId6"/>
    <p:sldLayoutId id="2147483776" r:id="rId7"/>
    <p:sldLayoutId id="2147483764" r:id="rId8"/>
    <p:sldLayoutId id="2147483765" r:id="rId9"/>
    <p:sldLayoutId id="2147483763" r:id="rId10"/>
    <p:sldLayoutId id="2147483777" r:id="rId11"/>
    <p:sldLayoutId id="2147483778" r:id="rId12"/>
    <p:sldLayoutId id="2147483779" r:id="rId13"/>
    <p:sldLayoutId id="214748378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7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8" orient="horz" pos="1302">
          <p15:clr>
            <a:srgbClr val="F26B43"/>
          </p15:clr>
        </p15:guide>
        <p15:guide id="12" pos="2812">
          <p15:clr>
            <a:srgbClr val="F26B43"/>
          </p15:clr>
        </p15:guide>
        <p15:guide id="13" pos="2948">
          <p15:clr>
            <a:srgbClr val="F26B43"/>
          </p15:clr>
        </p15:guide>
        <p15:guide id="14" pos="5103">
          <p15:clr>
            <a:srgbClr val="F26B43"/>
          </p15:clr>
        </p15:guide>
        <p15:guide id="15" pos="5443">
          <p15:clr>
            <a:srgbClr val="F26B43"/>
          </p15:clr>
        </p15:guide>
        <p15:guide id="16" orient="horz" pos="3094">
          <p15:clr>
            <a:srgbClr val="F26B43"/>
          </p15:clr>
        </p15:guide>
        <p15:guide id="17" pos="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hyperlink" Target="mailto: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EEE434-1661-DE4C-86AC-13963AA63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8425" y="2183199"/>
            <a:ext cx="2847525" cy="589375"/>
          </a:xfrm>
        </p:spPr>
        <p:txBody>
          <a:bodyPr/>
          <a:lstStyle/>
          <a:p>
            <a:r>
              <a:rPr lang="de-DE" altLang="de-DE" sz="1800" dirty="0">
                <a:latin typeface="Arial Narrow" panose="020B0604020202020204" pitchFamily="34" charset="0"/>
                <a:cs typeface="Arial Narrow" panose="020B0604020202020204" pitchFamily="34" charset="0"/>
              </a:rPr>
              <a:t>Werkzeuge für </a:t>
            </a:r>
            <a:r>
              <a:rPr lang="de-DE" altLang="de-DE" sz="1800">
                <a:latin typeface="Arial Narrow" panose="020B0604020202020204" pitchFamily="34" charset="0"/>
                <a:cs typeface="Arial Narrow" panose="020B0604020202020204" pitchFamily="34" charset="0"/>
              </a:rPr>
              <a:t>den Wandel</a:t>
            </a:r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F32CBF-83F0-A346-A6C2-A2E5182E6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8425" y="2692204"/>
            <a:ext cx="3850938" cy="15721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Kudos: einfach </a:t>
            </a:r>
          </a:p>
          <a:p>
            <a:pPr>
              <a:lnSpc>
                <a:spcPct val="100000"/>
              </a:lnSpc>
            </a:pPr>
            <a:r>
              <a:rPr lang="de-DE" altLang="de-DE" sz="3600" dirty="0">
                <a:latin typeface="Arial Narrow" panose="020B0604020202020204" pitchFamily="34" charset="0"/>
                <a:cs typeface="Arial Narrow" panose="020B0604020202020204" pitchFamily="34" charset="0"/>
              </a:rPr>
              <a:t>mal Danke sagen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50A9B6-344B-409C-9441-EF6E231D9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57" y="140824"/>
            <a:ext cx="1692718" cy="16927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F22100-6D95-AD45-8F3F-2BDB24936BC9}"/>
              </a:ext>
            </a:extLst>
          </p:cNvPr>
          <p:cNvSpPr/>
          <p:nvPr/>
        </p:nvSpPr>
        <p:spPr>
          <a:xfrm>
            <a:off x="5317963" y="229756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C477CF-AE1A-E54B-B57D-D7F229BCF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1551" y="2599763"/>
            <a:ext cx="2142265" cy="15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9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Check out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10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A160C2-8441-4947-A345-89E3DD938B86}"/>
              </a:ext>
            </a:extLst>
          </p:cNvPr>
          <p:cNvSpPr/>
          <p:nvPr/>
        </p:nvSpPr>
        <p:spPr>
          <a:xfrm>
            <a:off x="4953399" y="2267677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16E116-3F1A-5C43-A770-4CD1176E9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950" y="2859088"/>
            <a:ext cx="2843276" cy="14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b="1" kern="1200" baseline="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Check out</a:t>
            </a:r>
            <a:r>
              <a:rPr lang="de-DE" sz="2000" dirty="0">
                <a:latin typeface="+mj-lt"/>
              </a:rPr>
              <a:t> </a:t>
            </a:r>
            <a:endParaRPr lang="de-DE" b="1" dirty="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11</a:t>
            </a:fld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BA62BD-0EF8-FD43-B12F-8AEB4020E785}"/>
              </a:ext>
            </a:extLst>
          </p:cNvPr>
          <p:cNvSpPr/>
          <p:nvPr/>
        </p:nvSpPr>
        <p:spPr bwMode="auto">
          <a:xfrm>
            <a:off x="1339201" y="1504843"/>
            <a:ext cx="2878083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kumimoji="0" lang="de-DE" sz="2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Freestyle Script" panose="030804020302050B0404" pitchFamily="66" charset="77"/>
                <a:cs typeface="Arial" charset="0"/>
              </a:rPr>
              <a:t>Im M</a:t>
            </a:r>
            <a:r>
              <a:rPr lang="de-DE" sz="2800" i="1" dirty="0">
                <a:solidFill>
                  <a:srgbClr val="0070C0"/>
                </a:solidFill>
                <a:latin typeface="Freestyle Script" panose="030804020302050B0404" pitchFamily="66" charset="77"/>
                <a:cs typeface="Arial" charset="0"/>
              </a:rPr>
              <a:t>oment empfinde ich …</a:t>
            </a: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ADC1954-83DC-D841-AEF3-6B91FF2093C1}"/>
              </a:ext>
            </a:extLst>
          </p:cNvPr>
          <p:cNvSpPr/>
          <p:nvPr/>
        </p:nvSpPr>
        <p:spPr bwMode="auto">
          <a:xfrm>
            <a:off x="4638717" y="1307162"/>
            <a:ext cx="2878083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400" i="1" dirty="0">
                <a:solidFill>
                  <a:srgbClr val="0070C0"/>
                </a:solidFill>
                <a:latin typeface="Freestyle Script" panose="030804020302050B0404" pitchFamily="66" charset="77"/>
              </a:rPr>
              <a:t>Die </a:t>
            </a:r>
            <a:r>
              <a:rPr lang="de-DE" sz="2400" i="1" dirty="0" err="1">
                <a:solidFill>
                  <a:srgbClr val="0070C0"/>
                </a:solidFill>
                <a:latin typeface="Freestyle Script" panose="030804020302050B0404" pitchFamily="66" charset="77"/>
              </a:rPr>
              <a:t>Kudo</a:t>
            </a:r>
            <a:r>
              <a:rPr lang="de-DE" sz="2400" i="1" dirty="0">
                <a:solidFill>
                  <a:srgbClr val="0070C0"/>
                </a:solidFill>
                <a:latin typeface="Freestyle Script" panose="030804020302050B0404" pitchFamily="66" charset="77"/>
              </a:rPr>
              <a:t>-Karte(n) zu schreiben war für mich …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A5A920C-6BE8-8647-AEF2-7D6072E24A93}"/>
              </a:ext>
            </a:extLst>
          </p:cNvPr>
          <p:cNvSpPr/>
          <p:nvPr/>
        </p:nvSpPr>
        <p:spPr bwMode="auto">
          <a:xfrm>
            <a:off x="3475446" y="3324806"/>
            <a:ext cx="2676850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400" i="1" dirty="0">
                <a:solidFill>
                  <a:srgbClr val="0070C0"/>
                </a:solidFill>
                <a:latin typeface="Freestyle Script" panose="030804020302050B0404" pitchFamily="66" charset="77"/>
              </a:rPr>
              <a:t>Eine </a:t>
            </a:r>
            <a:r>
              <a:rPr lang="de-DE" sz="2400" i="1" dirty="0" err="1">
                <a:solidFill>
                  <a:srgbClr val="0070C0"/>
                </a:solidFill>
                <a:latin typeface="Freestyle Script" panose="030804020302050B0404" pitchFamily="66" charset="77"/>
              </a:rPr>
              <a:t>Kudo</a:t>
            </a:r>
            <a:r>
              <a:rPr lang="de-DE" sz="2400" i="1" dirty="0">
                <a:solidFill>
                  <a:srgbClr val="0070C0"/>
                </a:solidFill>
                <a:latin typeface="Freestyle Script" panose="030804020302050B0404" pitchFamily="66" charset="77"/>
              </a:rPr>
              <a:t>-Karte zu bekommen war für mich …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0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0A0CAF-FAD7-5E46-A0A7-D59B987CF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24602" b="260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0E222F-1D6A-4E58-9AAB-D060516AF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184" y="2620714"/>
            <a:ext cx="1519781" cy="1421852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35F1C9F-9FCB-4BD5-9E93-D0B027A84E56}"/>
              </a:ext>
            </a:extLst>
          </p:cNvPr>
          <p:cNvSpPr txBox="1">
            <a:spLocks/>
          </p:cNvSpPr>
          <p:nvPr/>
        </p:nvSpPr>
        <p:spPr>
          <a:xfrm>
            <a:off x="504712" y="4460664"/>
            <a:ext cx="5575271" cy="393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Werkzeuge für den Wandel © 2023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Digital Zug, Amt für Informatik und Organisation, Kanton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 Zug, Schweiz ist </a:t>
            </a: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+mn-cs"/>
              </a:rPr>
              <a:t>lizenziert unter CC BY-NC-SA 4.0. Um eine Kopie dieser Lizenz anzuzeigen, besuchen Sie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  <a:hlinkClick r:id="rId4"/>
              </a:rPr>
              <a:t>http://creativecommons.org/licenses/by-nc-sa/4.0/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281A0B-19F1-4826-BDBD-737F78ED6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283" y="4042566"/>
            <a:ext cx="913849" cy="3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</a:t>
            </a:fld>
            <a:endParaRPr lang="de-CH" dirty="0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76CD96D8-7D79-F743-9AC6-85FF4AE630A3}"/>
              </a:ext>
            </a:extLst>
          </p:cNvPr>
          <p:cNvSpPr txBox="1">
            <a:spLocks/>
          </p:cNvSpPr>
          <p:nvPr/>
        </p:nvSpPr>
        <p:spPr>
          <a:xfrm>
            <a:off x="1042988" y="4531179"/>
            <a:ext cx="1970699" cy="380546"/>
          </a:xfrm>
          <a:prstGeom prst="rect">
            <a:avLst/>
          </a:prstGeom>
        </p:spPr>
        <p:txBody>
          <a:bodyPr lIns="0" tIns="0" rIns="0" bIns="0"/>
          <a:lstStyle>
            <a:lvl1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2700" lvl="1" indent="0">
              <a:lnSpc>
                <a:spcPts val="2600"/>
              </a:lnSpc>
              <a:spcBef>
                <a:spcPts val="1000"/>
              </a:spcBef>
            </a:pPr>
            <a:r>
              <a:rPr lang="de-CH" altLang="de-DE" sz="1200" kern="0" dirty="0"/>
              <a:t>* Ausreichend Pausen einplanen</a:t>
            </a:r>
          </a:p>
        </p:txBody>
      </p:sp>
      <p:graphicFrame>
        <p:nvGraphicFramePr>
          <p:cNvPr id="42" name="Tabelle 5">
            <a:extLst>
              <a:ext uri="{FF2B5EF4-FFF2-40B4-BE49-F238E27FC236}">
                <a16:creationId xmlns:a16="http://schemas.microsoft.com/office/drawing/2014/main" id="{734ED974-85B0-804C-A4EA-FEDFBD332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47684"/>
              </p:ext>
            </p:extLst>
          </p:nvPr>
        </p:nvGraphicFramePr>
        <p:xfrm>
          <a:off x="1042987" y="1486113"/>
          <a:ext cx="7088665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3">
                  <a:extLst>
                    <a:ext uri="{9D8B030D-6E8A-4147-A177-3AD203B41FA5}">
                      <a16:colId xmlns:a16="http://schemas.microsoft.com/office/drawing/2014/main" val="1812876424"/>
                    </a:ext>
                  </a:extLst>
                </a:gridCol>
                <a:gridCol w="5932073">
                  <a:extLst>
                    <a:ext uri="{9D8B030D-6E8A-4147-A177-3AD203B41FA5}">
                      <a16:colId xmlns:a16="http://schemas.microsoft.com/office/drawing/2014/main" val="2948105938"/>
                    </a:ext>
                  </a:extLst>
                </a:gridCol>
                <a:gridCol w="816549">
                  <a:extLst>
                    <a:ext uri="{9D8B030D-6E8A-4147-A177-3AD203B41FA5}">
                      <a16:colId xmlns:a16="http://schemas.microsoft.com/office/drawing/2014/main" val="23472106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CH" altLang="de-DE" sz="1800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de-DE" b="1" i="0" dirty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Warum Kudos?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 </a:t>
                      </a:r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</a:t>
                      </a:r>
                      <a:endParaRPr lang="de-DE" sz="1200" b="1" i="0" dirty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884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baseline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altLang="de-DE" sz="1800" dirty="0"/>
                        <a:t>Kudos einfach schreiben</a:t>
                      </a:r>
                      <a:endParaRPr lang="de-CH" altLang="de-DE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 </a:t>
                      </a:r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</a:t>
                      </a:r>
                      <a:endParaRPr lang="de-DE" sz="1200" b="1" i="0" dirty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174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dirty="0"/>
                        <a:t>Kudos übergeben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15 </a:t>
                      </a:r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</a:t>
                      </a:r>
                      <a:endParaRPr lang="de-DE" sz="1200" b="1" i="0" dirty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5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dirty="0"/>
                        <a:t>Nächste Schritte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 </a:t>
                      </a:r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+mn-lt"/>
                          <a:cs typeface="Arial Narrow" panose="020B0604020202020204" pitchFamily="34" charset="0"/>
                        </a:rPr>
                        <a:t>Min</a:t>
                      </a:r>
                      <a:endParaRPr lang="de-DE" sz="1200" b="1" i="0" dirty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34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05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Wertschätzung </a:t>
            </a:r>
            <a:r>
              <a:rPr lang="de-DE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heisst</a:t>
            </a:r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    Danke!   sagen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3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732CF9-136C-4E4C-B99A-067BAC6D12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63323" y="1500308"/>
            <a:ext cx="5617478" cy="22940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de-DE" sz="2400" dirty="0"/>
          </a:p>
          <a:p>
            <a:r>
              <a:rPr lang="de-DE" sz="2400" dirty="0"/>
              <a:t>Kudos [</a:t>
            </a:r>
            <a:r>
              <a:rPr lang="de-DE" sz="2400" dirty="0" err="1"/>
              <a:t>κῦδος</a:t>
            </a:r>
            <a:r>
              <a:rPr lang="de-DE" sz="2400" dirty="0"/>
              <a:t>, griechisch] bedeutet Ehre oder Ruhm, und steht für einen Ausruf der Anerkennung. </a:t>
            </a:r>
          </a:p>
          <a:p>
            <a:endParaRPr lang="de-DE" sz="2400" dirty="0"/>
          </a:p>
          <a:p>
            <a:pPr marL="360363" indent="-360363"/>
            <a:r>
              <a:rPr lang="de-DE" sz="2400" dirty="0">
                <a:sym typeface="Wingdings" panose="05000000000000000000" pitchFamily="2" charset="2"/>
              </a:rPr>
              <a:t> 	</a:t>
            </a:r>
            <a:r>
              <a:rPr lang="de-DE" sz="2400" dirty="0"/>
              <a:t>Lasst uns heute ganz bewusst auf Geleistetes und Erreichtes blicken!</a:t>
            </a:r>
          </a:p>
          <a:p>
            <a:endParaRPr lang="de-DE" sz="2400" dirty="0"/>
          </a:p>
          <a:p>
            <a:endParaRPr lang="de-DE" sz="2100" dirty="0"/>
          </a:p>
          <a:p>
            <a:endParaRPr lang="de-DE" sz="2100" dirty="0"/>
          </a:p>
          <a:p>
            <a:endParaRPr lang="de-DE" dirty="0"/>
          </a:p>
          <a:p>
            <a:r>
              <a:rPr lang="de-DE" sz="2100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545068-26F4-40DC-98DC-B1FCEC571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2198" y="569137"/>
            <a:ext cx="1619604" cy="9849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4CB9F67-A375-4BA4-8AEA-837FD34BC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988" y="1496490"/>
            <a:ext cx="1344847" cy="27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3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CC43ED-634B-42FB-9270-3FD609E39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err="1"/>
              <a:t>Kudo</a:t>
            </a:r>
            <a:r>
              <a:rPr lang="de-CH" dirty="0"/>
              <a:t>-Beispiele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5C07E9-1674-448A-9AE7-77E18242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4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15BCBF-8558-4242-B472-751098E8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2054">
            <a:off x="1173246" y="1345837"/>
            <a:ext cx="2770451" cy="1788920"/>
          </a:xfrm>
          <a:prstGeom prst="rect">
            <a:avLst/>
          </a:prstGeom>
          <a:ln>
            <a:solidFill>
              <a:srgbClr val="B4A995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CF8425E-0D3D-4F8C-8DD4-45291ECD5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0713">
            <a:off x="4166016" y="929317"/>
            <a:ext cx="2859549" cy="1859843"/>
          </a:xfrm>
          <a:prstGeom prst="rect">
            <a:avLst/>
          </a:prstGeom>
          <a:ln>
            <a:solidFill>
              <a:srgbClr val="B4A995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A222BF-E9FD-4DF4-9631-A47204568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611" y="2963555"/>
            <a:ext cx="2943547" cy="1907419"/>
          </a:xfrm>
          <a:prstGeom prst="rect">
            <a:avLst/>
          </a:prstGeom>
          <a:ln>
            <a:solidFill>
              <a:srgbClr val="B4A995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B662530-A76A-4B4E-BECB-1F360FEB7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57512">
            <a:off x="5516516" y="2613775"/>
            <a:ext cx="3057868" cy="1991570"/>
          </a:xfrm>
          <a:prstGeom prst="rect">
            <a:avLst/>
          </a:prstGeom>
          <a:ln>
            <a:solidFill>
              <a:srgbClr val="B4A995"/>
            </a:solidFill>
          </a:ln>
        </p:spPr>
      </p:pic>
    </p:spTree>
    <p:extLst>
      <p:ext uri="{BB962C8B-B14F-4D97-AF65-F5344CB8AC3E}">
        <p14:creationId xmlns:p14="http://schemas.microsoft.com/office/powerpoint/2010/main" val="412398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Instruktionen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31859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5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FFE912-999F-AE4F-A9E3-BC689B79A397}"/>
              </a:ext>
            </a:extLst>
          </p:cNvPr>
          <p:cNvSpPr/>
          <p:nvPr/>
        </p:nvSpPr>
        <p:spPr>
          <a:xfrm>
            <a:off x="5359799" y="21780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A0AB17-3040-9742-BFC8-E1D9EE0B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7080" y="2952377"/>
            <a:ext cx="1855696" cy="10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7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Kudos einfach schreiben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6</a:t>
            </a:fld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088427A-2942-EF44-AAF5-08B45EB30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4754" y="1568034"/>
            <a:ext cx="4496009" cy="28795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0500" lvl="1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CH" sz="2000" dirty="0"/>
              <a:t>Überlege, wofür du jemandem Danke! sagen könntest</a:t>
            </a:r>
          </a:p>
          <a:p>
            <a:pPr marL="190500" lvl="1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CH" sz="2000" dirty="0"/>
              <a:t>Suche dir eine passende </a:t>
            </a:r>
            <a:r>
              <a:rPr lang="de-CH" sz="2000" dirty="0" err="1"/>
              <a:t>Kudo</a:t>
            </a:r>
            <a:r>
              <a:rPr lang="de-CH" sz="2000" dirty="0"/>
              <a:t>-Karte aus oder beschrifte eine Blanko-Karte </a:t>
            </a:r>
          </a:p>
          <a:p>
            <a:pPr marL="190500" lvl="1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CH" sz="2000" dirty="0"/>
              <a:t>Schreibe in die Mitte, was genau dich am Verhalten der anderen Person besonders gefreut hat</a:t>
            </a:r>
          </a:p>
          <a:p>
            <a:pPr marL="190500" lvl="1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CH" sz="2000" dirty="0"/>
              <a:t>Adressiere die Karte</a:t>
            </a:r>
            <a:br>
              <a:rPr lang="de-CH" altLang="de-DE" sz="1800" dirty="0">
                <a:cs typeface="Arial Narrow" panose="020B0604020202020204" pitchFamily="34" charset="0"/>
              </a:rPr>
            </a:br>
            <a:br>
              <a:rPr lang="de-CH" altLang="de-DE" sz="1800" dirty="0">
                <a:cs typeface="Arial Narrow" panose="020B0604020202020204" pitchFamily="34" charset="0"/>
              </a:rPr>
            </a:br>
            <a:endParaRPr lang="de-CH" altLang="de-DE" sz="1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CE83B7-4937-4C12-863A-0DB7E381D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434" y="2081562"/>
            <a:ext cx="2376799" cy="18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7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Kudos übergeben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7</a:t>
            </a:fld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088427A-2942-EF44-AAF5-08B45EB30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4754" y="1798434"/>
            <a:ext cx="4496009" cy="20751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90500" lvl="1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CH" sz="2000" dirty="0"/>
              <a:t>Stellt euch nacheinander gegenseitig die geschriebenen </a:t>
            </a:r>
            <a:r>
              <a:rPr lang="de-CH" sz="2000" dirty="0" err="1"/>
              <a:t>Kudo</a:t>
            </a:r>
            <a:r>
              <a:rPr lang="de-CH" sz="2000" dirty="0"/>
              <a:t>-Karten vor</a:t>
            </a:r>
          </a:p>
          <a:p>
            <a:pPr marL="190500" lvl="1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CH" sz="2000" dirty="0"/>
              <a:t>Richtet dabei das Danke jeweils direkt an die entsprechende Person </a:t>
            </a:r>
          </a:p>
          <a:p>
            <a:pPr marL="190500" lvl="1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80000"/>
            </a:pPr>
            <a:r>
              <a:rPr lang="de-CH" sz="2000" dirty="0"/>
              <a:t>Hängt die </a:t>
            </a:r>
            <a:r>
              <a:rPr lang="de-CH" sz="2000" dirty="0" err="1"/>
              <a:t>Kudo</a:t>
            </a:r>
            <a:r>
              <a:rPr lang="de-CH" sz="2000" dirty="0"/>
              <a:t>-Karte anschliessend auf</a:t>
            </a:r>
            <a:br>
              <a:rPr lang="de-CH" altLang="de-DE" sz="1800" dirty="0">
                <a:cs typeface="Arial Narrow" panose="020B0604020202020204" pitchFamily="34" charset="0"/>
              </a:rPr>
            </a:br>
            <a:br>
              <a:rPr lang="de-CH" altLang="de-DE" sz="1800" dirty="0">
                <a:cs typeface="Arial Narrow" panose="020B0604020202020204" pitchFamily="34" charset="0"/>
              </a:rPr>
            </a:br>
            <a:endParaRPr lang="de-CH" altLang="de-DE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CDB795-74A1-497E-A117-535758A05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987" y="1997045"/>
            <a:ext cx="2204709" cy="19679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6D4C34B-AC68-4D52-981C-A1F0937DB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6588" y="2527486"/>
            <a:ext cx="1101685" cy="2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2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Nächste Schritte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8</a:t>
            </a:fld>
            <a:endParaRPr lang="de-CH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A0A1C9-7CDA-4E41-BD86-C5DD5DA7A668}"/>
              </a:ext>
            </a:extLst>
          </p:cNvPr>
          <p:cNvSpPr/>
          <p:nvPr/>
        </p:nvSpPr>
        <p:spPr>
          <a:xfrm>
            <a:off x="5264175" y="18732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0B844E-BDF4-9D49-8188-5BFB4308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950" y="2275313"/>
            <a:ext cx="2494417" cy="20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latin typeface="Arial Narrow" panose="020B0604020202020204" pitchFamily="34" charset="0"/>
                <a:cs typeface="Arial Narrow" panose="020B0604020202020204" pitchFamily="34" charset="0"/>
              </a:rPr>
              <a:t>Nächste Schritte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9</a:t>
            </a:fld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5124E1-2988-40D7-B92B-D3EA0DD72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Wann wollen wir unser nächstes </a:t>
            </a:r>
            <a:r>
              <a:rPr lang="de-CH" dirty="0" err="1"/>
              <a:t>Kudo</a:t>
            </a:r>
            <a:r>
              <a:rPr lang="de-CH" dirty="0"/>
              <a:t>-Fest feiern?</a:t>
            </a:r>
          </a:p>
        </p:txBody>
      </p:sp>
    </p:spTree>
    <p:extLst>
      <p:ext uri="{BB962C8B-B14F-4D97-AF65-F5344CB8AC3E}">
        <p14:creationId xmlns:p14="http://schemas.microsoft.com/office/powerpoint/2010/main" val="3946944765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2.xml><?xml version="1.0" encoding="utf-8"?>
<a:theme xmlns:a="http://schemas.openxmlformats.org/drawingml/2006/main" name="1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3.xml><?xml version="1.0" encoding="utf-8"?>
<a:theme xmlns:a="http://schemas.openxmlformats.org/drawingml/2006/main" name="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4.xml><?xml version="1.0" encoding="utf-8"?>
<a:theme xmlns:a="http://schemas.openxmlformats.org/drawingml/2006/main" name="Inhaltsfolien + Fond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5.xml><?xml version="1.0" encoding="utf-8"?>
<a:theme xmlns:a="http://schemas.openxmlformats.org/drawingml/2006/main" name="2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1267b7b5-1ce1-4f33-a64e-62537b25a8c1" xsi:nil="true"/>
    <Kommentar xmlns="1267b7b5-1ce1-4f33-a64e-62537b25a8c1" xsi:nil="true"/>
    <TaxCatchAll xmlns="0527ad6a-ed4e-4174-a8d2-374fc33139ec" xsi:nil="true"/>
    <lcf76f155ced4ddcb4097134ff3c332f xmlns="1267b7b5-1ce1-4f33-a64e-62537b25a8c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E89B2E289314498820E3AB8F2A3802" ma:contentTypeVersion="15" ma:contentTypeDescription="Ein neues Dokument erstellen." ma:contentTypeScope="" ma:versionID="572713688f31f40a72b09442462b75db">
  <xsd:schema xmlns:xsd="http://www.w3.org/2001/XMLSchema" xmlns:xs="http://www.w3.org/2001/XMLSchema" xmlns:p="http://schemas.microsoft.com/office/2006/metadata/properties" xmlns:ns2="1267b7b5-1ce1-4f33-a64e-62537b25a8c1" xmlns:ns3="0527ad6a-ed4e-4174-a8d2-374fc33139ec" targetNamespace="http://schemas.microsoft.com/office/2006/metadata/properties" ma:root="true" ma:fieldsID="9f941470b9e7b68b33d9010e9b74dca9" ns2:_="" ns3:_="">
    <xsd:import namespace="1267b7b5-1ce1-4f33-a64e-62537b25a8c1"/>
    <xsd:import namespace="0527ad6a-ed4e-4174-a8d2-374fc3313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7b7b5-1ce1-4f33-a64e-62537b25a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Status" ma:index="13" nillable="true" ma:displayName="Status" ma:format="Dropdown" ma:internalName="Status">
      <xsd:simpleType>
        <xsd:restriction base="dms:Choice">
          <xsd:enumeration value="in Bearbeitung"/>
          <xsd:enumeration value="Reviewe Autor"/>
          <xsd:enumeration value="Lektorat Constanze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05b1f29-9a1a-4586-983d-68d8e104c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7ad6a-ed4e-4174-a8d2-374fc3313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852fc7b-35e5-429a-9649-176a7ed2b2ac}" ma:internalName="TaxCatchAll" ma:showField="CatchAllData" ma:web="0527ad6a-ed4e-4174-a8d2-374fc33139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109D10-2BB8-41B1-9337-60F50E13312F}">
  <ds:schemaRefs>
    <ds:schemaRef ds:uri="http://purl.org/dc/dcmitype/"/>
    <ds:schemaRef ds:uri="http://schemas.microsoft.com/office/infopath/2007/PartnerControls"/>
    <ds:schemaRef ds:uri="http://purl.org/dc/terms/"/>
    <ds:schemaRef ds:uri="1267b7b5-1ce1-4f33-a64e-62537b25a8c1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0527ad6a-ed4e-4174-a8d2-374fc33139e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4771A8-DFF2-4CEA-8C7C-965AF788D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5B7DC4-6D43-4CB9-899D-11C177A8A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7b7b5-1ce1-4f33-a64e-62537b25a8c1"/>
    <ds:schemaRef ds:uri="0527ad6a-ed4e-4174-a8d2-374fc3313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KantonZug_PPT-Vorlage_technisch</Template>
  <TotalTime>0</TotalTime>
  <Words>250</Words>
  <Application>Microsoft Office PowerPoint</Application>
  <PresentationFormat>Bildschirmpräsentation (16:9)</PresentationFormat>
  <Paragraphs>62</Paragraphs>
  <Slides>12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 Light</vt:lpstr>
      <vt:lpstr>Freestyle Script</vt:lpstr>
      <vt:lpstr>Merriweather Light</vt:lpstr>
      <vt:lpstr>Wingdings</vt:lpstr>
      <vt:lpstr>Titelfolie</vt:lpstr>
      <vt:lpstr>1_Titelfolie</vt:lpstr>
      <vt:lpstr>Inhaltsfolien</vt:lpstr>
      <vt:lpstr>Inhaltsfolien + Fond</vt:lpstr>
      <vt:lpstr>2_Titelfolie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Kessler</dc:creator>
  <cp:lastModifiedBy>Stephanie Hammon</cp:lastModifiedBy>
  <cp:revision>67</cp:revision>
  <cp:lastPrinted>2022-11-30T20:23:38Z</cp:lastPrinted>
  <dcterms:created xsi:type="dcterms:W3CDTF">2021-09-27T08:17:03Z</dcterms:created>
  <dcterms:modified xsi:type="dcterms:W3CDTF">2023-12-15T11:34:29Z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0x010100DFE89B2E289314498820E3AB8F2A3802</vt:lpwstr>
  </property>
  <property fmtid="{D5CDD505-2E9C-101B-9397-08002B2CF9AE}" pid="3" name="MediaServiceImageTags">
    <vt:lpwstr/>
  </property>
  <property fmtid="{D5CDD505-2E9C-101B-9397-08002B2CF9AE}" pid="4" name="MSIP_Label_e8b0afbd-3cf7-4707-aee4-8dc9d855de29_Enabled">
    <vt:lpwstr>true</vt:lpwstr>
  </property>
  <property fmtid="{D5CDD505-2E9C-101B-9397-08002B2CF9AE}" pid="5" name="MSIP_Label_e8b0afbd-3cf7-4707-aee4-8dc9d855de29_SetDate">
    <vt:lpwstr>2023-03-21T15:11:01Z</vt:lpwstr>
  </property>
  <property fmtid="{D5CDD505-2E9C-101B-9397-08002B2CF9AE}" pid="6" name="MSIP_Label_e8b0afbd-3cf7-4707-aee4-8dc9d855de29_Method">
    <vt:lpwstr>Standard</vt:lpwstr>
  </property>
  <property fmtid="{D5CDD505-2E9C-101B-9397-08002B2CF9AE}" pid="7" name="MSIP_Label_e8b0afbd-3cf7-4707-aee4-8dc9d855de29_Name">
    <vt:lpwstr>intern</vt:lpwstr>
  </property>
  <property fmtid="{D5CDD505-2E9C-101B-9397-08002B2CF9AE}" pid="8" name="MSIP_Label_e8b0afbd-3cf7-4707-aee4-8dc9d855de29_SiteId">
    <vt:lpwstr>75a34008-d7d1-4924-8e78-31fea86f6e68</vt:lpwstr>
  </property>
  <property fmtid="{D5CDD505-2E9C-101B-9397-08002B2CF9AE}" pid="9" name="MSIP_Label_e8b0afbd-3cf7-4707-aee4-8dc9d855de29_ActionId">
    <vt:lpwstr>38790517-fd10-4d3e-a880-9e90c11d1ec2</vt:lpwstr>
  </property>
  <property fmtid="{D5CDD505-2E9C-101B-9397-08002B2CF9AE}" pid="10" name="MSIP_Label_e8b0afbd-3cf7-4707-aee4-8dc9d855de29_ContentBits">
    <vt:lpwstr>0</vt:lpwstr>
  </property>
</Properties>
</file>