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800" r:id="rId6"/>
    <p:sldMasterId id="2147483713" r:id="rId7"/>
    <p:sldMasterId id="2147483815" r:id="rId8"/>
    <p:sldMasterId id="2147483828" r:id="rId9"/>
  </p:sldMasterIdLst>
  <p:notesMasterIdLst>
    <p:notesMasterId r:id="rId35"/>
  </p:notesMasterIdLst>
  <p:sldIdLst>
    <p:sldId id="292" r:id="rId10"/>
    <p:sldId id="328" r:id="rId11"/>
    <p:sldId id="352" r:id="rId12"/>
    <p:sldId id="365" r:id="rId13"/>
    <p:sldId id="366" r:id="rId14"/>
    <p:sldId id="327" r:id="rId15"/>
    <p:sldId id="354" r:id="rId16"/>
    <p:sldId id="353" r:id="rId17"/>
    <p:sldId id="343" r:id="rId18"/>
    <p:sldId id="346" r:id="rId19"/>
    <p:sldId id="348" r:id="rId20"/>
    <p:sldId id="347" r:id="rId21"/>
    <p:sldId id="349" r:id="rId22"/>
    <p:sldId id="350" r:id="rId23"/>
    <p:sldId id="359" r:id="rId24"/>
    <p:sldId id="355" r:id="rId25"/>
    <p:sldId id="357" r:id="rId26"/>
    <p:sldId id="256" r:id="rId27"/>
    <p:sldId id="367" r:id="rId28"/>
    <p:sldId id="351" r:id="rId29"/>
    <p:sldId id="337" r:id="rId30"/>
    <p:sldId id="340" r:id="rId31"/>
    <p:sldId id="338" r:id="rId32"/>
    <p:sldId id="339" r:id="rId33"/>
    <p:sldId id="320" r:id="rId34"/>
  </p:sldIdLst>
  <p:sldSz cx="9144000" cy="5143500" type="screen16x9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  <p188:author id="{4FD6F267-2250-7D9F-8E8E-05251F846AE3}" name="Stephanie Hammon" initials="SH" userId="S::stephanie.hammon@zg.ch::2400f311-ffb8-4e42-955a-d9f87b6496df" providerId="AD"/>
  <p188:author id="{354C707E-E081-7C49-76C6-637F17D3DD6F}" name="Maja Härri" initials="MH" userId="S::kontakt@maja-haerri.com::b2471e9d-f7d6-4ef7-b22d-548d9609ff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995"/>
    <a:srgbClr val="006FB5"/>
    <a:srgbClr val="8DE8D5"/>
    <a:srgbClr val="C3BAA5"/>
    <a:srgbClr val="81C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48ED7-68C8-4CF7-9FE6-AC9086B2C647}" v="8" dt="2023-12-14T09:20:11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996" y="12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mmon" userId="2400f311-ffb8-4e42-955a-d9f87b6496df" providerId="ADAL" clId="{3AF48ED7-68C8-4CF7-9FE6-AC9086B2C647}"/>
    <pc:docChg chg="undo custSel addSld delSld modSld">
      <pc:chgData name="Stephanie Hammon" userId="2400f311-ffb8-4e42-955a-d9f87b6496df" providerId="ADAL" clId="{3AF48ED7-68C8-4CF7-9FE6-AC9086B2C647}" dt="2023-12-14T09:21:09.905" v="620" actId="729"/>
      <pc:docMkLst>
        <pc:docMk/>
      </pc:docMkLst>
      <pc:sldChg chg="addSp modSp mod modShow">
        <pc:chgData name="Stephanie Hammon" userId="2400f311-ffb8-4e42-955a-d9f87b6496df" providerId="ADAL" clId="{3AF48ED7-68C8-4CF7-9FE6-AC9086B2C647}" dt="2023-12-14T09:20:47.549" v="619" actId="20577"/>
        <pc:sldMkLst>
          <pc:docMk/>
          <pc:sldMk cId="357315575" sldId="256"/>
        </pc:sldMkLst>
        <pc:spChg chg="add mod">
          <ac:chgData name="Stephanie Hammon" userId="2400f311-ffb8-4e42-955a-d9f87b6496df" providerId="ADAL" clId="{3AF48ED7-68C8-4CF7-9FE6-AC9086B2C647}" dt="2023-12-14T09:20:47.549" v="619" actId="20577"/>
          <ac:spMkLst>
            <pc:docMk/>
            <pc:sldMk cId="357315575" sldId="256"/>
            <ac:spMk id="4" creationId="{D67E3A14-388B-1C08-807F-0CB4C60ED1F3}"/>
          </ac:spMkLst>
        </pc:spChg>
        <pc:spChg chg="add mod">
          <ac:chgData name="Stephanie Hammon" userId="2400f311-ffb8-4e42-955a-d9f87b6496df" providerId="ADAL" clId="{3AF48ED7-68C8-4CF7-9FE6-AC9086B2C647}" dt="2023-12-14T09:19:20.381" v="472" actId="1076"/>
          <ac:spMkLst>
            <pc:docMk/>
            <pc:sldMk cId="357315575" sldId="256"/>
            <ac:spMk id="6" creationId="{E50DA227-027D-F43B-151F-5455B0EF1C10}"/>
          </ac:spMkLst>
        </pc:spChg>
        <pc:spChg chg="add mod">
          <ac:chgData name="Stephanie Hammon" userId="2400f311-ffb8-4e42-955a-d9f87b6496df" providerId="ADAL" clId="{3AF48ED7-68C8-4CF7-9FE6-AC9086B2C647}" dt="2023-12-14T09:18:58.121" v="422" actId="1076"/>
          <ac:spMkLst>
            <pc:docMk/>
            <pc:sldMk cId="357315575" sldId="256"/>
            <ac:spMk id="7" creationId="{3553EC3D-4816-D1D1-D6C6-619F9F527917}"/>
          </ac:spMkLst>
        </pc:spChg>
      </pc:sldChg>
      <pc:sldChg chg="modSp mod">
        <pc:chgData name="Stephanie Hammon" userId="2400f311-ffb8-4e42-955a-d9f87b6496df" providerId="ADAL" clId="{3AF48ED7-68C8-4CF7-9FE6-AC9086B2C647}" dt="2023-12-14T08:11:16.858" v="24" actId="1076"/>
        <pc:sldMkLst>
          <pc:docMk/>
          <pc:sldMk cId="2159693196" sldId="292"/>
        </pc:sldMkLst>
        <pc:spChg chg="mod">
          <ac:chgData name="Stephanie Hammon" userId="2400f311-ffb8-4e42-955a-d9f87b6496df" providerId="ADAL" clId="{3AF48ED7-68C8-4CF7-9FE6-AC9086B2C647}" dt="2023-12-14T08:11:06.947" v="23" actId="20577"/>
          <ac:spMkLst>
            <pc:docMk/>
            <pc:sldMk cId="2159693196" sldId="292"/>
            <ac:spMk id="2" creationId="{B3EEE434-1661-DE4C-86AC-13963AA63DF3}"/>
          </ac:spMkLst>
        </pc:spChg>
        <pc:spChg chg="mod">
          <ac:chgData name="Stephanie Hammon" userId="2400f311-ffb8-4e42-955a-d9f87b6496df" providerId="ADAL" clId="{3AF48ED7-68C8-4CF7-9FE6-AC9086B2C647}" dt="2023-12-14T08:11:16.858" v="24" actId="1076"/>
          <ac:spMkLst>
            <pc:docMk/>
            <pc:sldMk cId="2159693196" sldId="292"/>
            <ac:spMk id="3" creationId="{41F32CBF-83F0-A346-A6C2-A2E5182E6162}"/>
          </ac:spMkLst>
        </pc:spChg>
      </pc:sldChg>
      <pc:sldChg chg="mod modShow">
        <pc:chgData name="Stephanie Hammon" userId="2400f311-ffb8-4e42-955a-d9f87b6496df" providerId="ADAL" clId="{3AF48ED7-68C8-4CF7-9FE6-AC9086B2C647}" dt="2023-12-14T09:17:12.300" v="361" actId="729"/>
        <pc:sldMkLst>
          <pc:docMk/>
          <pc:sldMk cId="3553572334" sldId="343"/>
        </pc:sldMkLst>
      </pc:sldChg>
      <pc:sldChg chg="mod modShow">
        <pc:chgData name="Stephanie Hammon" userId="2400f311-ffb8-4e42-955a-d9f87b6496df" providerId="ADAL" clId="{3AF48ED7-68C8-4CF7-9FE6-AC9086B2C647}" dt="2023-12-14T09:17:22.364" v="363" actId="729"/>
        <pc:sldMkLst>
          <pc:docMk/>
          <pc:sldMk cId="781560364" sldId="346"/>
        </pc:sldMkLst>
      </pc:sldChg>
      <pc:sldChg chg="mod modShow">
        <pc:chgData name="Stephanie Hammon" userId="2400f311-ffb8-4e42-955a-d9f87b6496df" providerId="ADAL" clId="{3AF48ED7-68C8-4CF7-9FE6-AC9086B2C647}" dt="2023-12-14T09:17:26.404" v="365" actId="729"/>
        <pc:sldMkLst>
          <pc:docMk/>
          <pc:sldMk cId="2323968419" sldId="347"/>
        </pc:sldMkLst>
      </pc:sldChg>
      <pc:sldChg chg="mod modShow">
        <pc:chgData name="Stephanie Hammon" userId="2400f311-ffb8-4e42-955a-d9f87b6496df" providerId="ADAL" clId="{3AF48ED7-68C8-4CF7-9FE6-AC9086B2C647}" dt="2023-12-14T09:17:24.396" v="364" actId="729"/>
        <pc:sldMkLst>
          <pc:docMk/>
          <pc:sldMk cId="1088052129" sldId="348"/>
        </pc:sldMkLst>
      </pc:sldChg>
      <pc:sldChg chg="mod modShow">
        <pc:chgData name="Stephanie Hammon" userId="2400f311-ffb8-4e42-955a-d9f87b6496df" providerId="ADAL" clId="{3AF48ED7-68C8-4CF7-9FE6-AC9086B2C647}" dt="2023-12-14T09:17:30.278" v="366" actId="729"/>
        <pc:sldMkLst>
          <pc:docMk/>
          <pc:sldMk cId="2754636951" sldId="349"/>
        </pc:sldMkLst>
      </pc:sldChg>
      <pc:sldChg chg="mod modShow">
        <pc:chgData name="Stephanie Hammon" userId="2400f311-ffb8-4e42-955a-d9f87b6496df" providerId="ADAL" clId="{3AF48ED7-68C8-4CF7-9FE6-AC9086B2C647}" dt="2023-12-14T09:17:32.230" v="367" actId="729"/>
        <pc:sldMkLst>
          <pc:docMk/>
          <pc:sldMk cId="596081107" sldId="350"/>
        </pc:sldMkLst>
      </pc:sldChg>
      <pc:sldChg chg="modSp add del mod modShow">
        <pc:chgData name="Stephanie Hammon" userId="2400f311-ffb8-4e42-955a-d9f87b6496df" providerId="ADAL" clId="{3AF48ED7-68C8-4CF7-9FE6-AC9086B2C647}" dt="2023-12-14T09:17:17.561" v="362" actId="13926"/>
        <pc:sldMkLst>
          <pc:docMk/>
          <pc:sldMk cId="1498795795" sldId="353"/>
        </pc:sldMkLst>
        <pc:spChg chg="mod">
          <ac:chgData name="Stephanie Hammon" userId="2400f311-ffb8-4e42-955a-d9f87b6496df" providerId="ADAL" clId="{3AF48ED7-68C8-4CF7-9FE6-AC9086B2C647}" dt="2023-12-14T09:17:17.561" v="362" actId="13926"/>
          <ac:spMkLst>
            <pc:docMk/>
            <pc:sldMk cId="1498795795" sldId="353"/>
            <ac:spMk id="6" creationId="{782D2AF4-3CA6-4ABE-B05E-BE8F8688EA36}"/>
          </ac:spMkLst>
        </pc:spChg>
        <pc:picChg chg="mod">
          <ac:chgData name="Stephanie Hammon" userId="2400f311-ffb8-4e42-955a-d9f87b6496df" providerId="ADAL" clId="{3AF48ED7-68C8-4CF7-9FE6-AC9086B2C647}" dt="2023-12-14T09:17:08.536" v="360" actId="1076"/>
          <ac:picMkLst>
            <pc:docMk/>
            <pc:sldMk cId="1498795795" sldId="353"/>
            <ac:picMk id="3" creationId="{8556DFCB-BBC7-4280-B1CB-BFFEC6FF3D9B}"/>
          </ac:picMkLst>
        </pc:picChg>
      </pc:sldChg>
      <pc:sldChg chg="mod modShow">
        <pc:chgData name="Stephanie Hammon" userId="2400f311-ffb8-4e42-955a-d9f87b6496df" providerId="ADAL" clId="{3AF48ED7-68C8-4CF7-9FE6-AC9086B2C647}" dt="2023-12-14T09:17:35.893" v="369" actId="729"/>
        <pc:sldMkLst>
          <pc:docMk/>
          <pc:sldMk cId="2825138865" sldId="355"/>
        </pc:sldMkLst>
      </pc:sldChg>
      <pc:sldChg chg="mod modShow">
        <pc:chgData name="Stephanie Hammon" userId="2400f311-ffb8-4e42-955a-d9f87b6496df" providerId="ADAL" clId="{3AF48ED7-68C8-4CF7-9FE6-AC9086B2C647}" dt="2023-12-14T09:17:38.061" v="370" actId="729"/>
        <pc:sldMkLst>
          <pc:docMk/>
          <pc:sldMk cId="4283897445" sldId="357"/>
        </pc:sldMkLst>
      </pc:sldChg>
      <pc:sldChg chg="mod modShow">
        <pc:chgData name="Stephanie Hammon" userId="2400f311-ffb8-4e42-955a-d9f87b6496df" providerId="ADAL" clId="{3AF48ED7-68C8-4CF7-9FE6-AC9086B2C647}" dt="2023-12-14T09:17:34.207" v="368" actId="729"/>
        <pc:sldMkLst>
          <pc:docMk/>
          <pc:sldMk cId="3307988416" sldId="359"/>
        </pc:sldMkLst>
      </pc:sldChg>
      <pc:sldChg chg="addSp delSp modSp new mod modShow">
        <pc:chgData name="Stephanie Hammon" userId="2400f311-ffb8-4e42-955a-d9f87b6496df" providerId="ADAL" clId="{3AF48ED7-68C8-4CF7-9FE6-AC9086B2C647}" dt="2023-12-14T09:21:09.905" v="620" actId="729"/>
        <pc:sldMkLst>
          <pc:docMk/>
          <pc:sldMk cId="3046476017" sldId="367"/>
        </pc:sldMkLst>
        <pc:spChg chg="del">
          <ac:chgData name="Stephanie Hammon" userId="2400f311-ffb8-4e42-955a-d9f87b6496df" providerId="ADAL" clId="{3AF48ED7-68C8-4CF7-9FE6-AC9086B2C647}" dt="2023-12-14T09:00:36.152" v="134" actId="478"/>
          <ac:spMkLst>
            <pc:docMk/>
            <pc:sldMk cId="3046476017" sldId="367"/>
            <ac:spMk id="2" creationId="{1A60E2F3-CD76-C7E5-C6A8-CF4702733BA9}"/>
          </ac:spMkLst>
        </pc:spChg>
        <pc:spChg chg="del">
          <ac:chgData name="Stephanie Hammon" userId="2400f311-ffb8-4e42-955a-d9f87b6496df" providerId="ADAL" clId="{3AF48ED7-68C8-4CF7-9FE6-AC9086B2C647}" dt="2023-12-14T09:00:35.168" v="133" actId="478"/>
          <ac:spMkLst>
            <pc:docMk/>
            <pc:sldMk cId="3046476017" sldId="367"/>
            <ac:spMk id="3" creationId="{8FDA8337-3284-DB8F-C2B7-06F072040A24}"/>
          </ac:spMkLst>
        </pc:spChg>
        <pc:spChg chg="add mod">
          <ac:chgData name="Stephanie Hammon" userId="2400f311-ffb8-4e42-955a-d9f87b6496df" providerId="ADAL" clId="{3AF48ED7-68C8-4CF7-9FE6-AC9086B2C647}" dt="2023-12-14T09:03:50.389" v="233" actId="1076"/>
          <ac:spMkLst>
            <pc:docMk/>
            <pc:sldMk cId="3046476017" sldId="367"/>
            <ac:spMk id="8" creationId="{38ABEE43-B61B-37B9-4A6A-2FA935200DE4}"/>
          </ac:spMkLst>
        </pc:spChg>
        <pc:picChg chg="add del mod">
          <ac:chgData name="Stephanie Hammon" userId="2400f311-ffb8-4e42-955a-d9f87b6496df" providerId="ADAL" clId="{3AF48ED7-68C8-4CF7-9FE6-AC9086B2C647}" dt="2023-12-14T09:01:59.763" v="136" actId="478"/>
          <ac:picMkLst>
            <pc:docMk/>
            <pc:sldMk cId="3046476017" sldId="367"/>
            <ac:picMk id="5" creationId="{0E367328-C8D2-1CA7-C561-38BF5F10EB9C}"/>
          </ac:picMkLst>
        </pc:picChg>
        <pc:picChg chg="add">
          <ac:chgData name="Stephanie Hammon" userId="2400f311-ffb8-4e42-955a-d9f87b6496df" providerId="ADAL" clId="{3AF48ED7-68C8-4CF7-9FE6-AC9086B2C647}" dt="2023-12-14T09:02:20.605" v="137" actId="22"/>
          <ac:picMkLst>
            <pc:docMk/>
            <pc:sldMk cId="3046476017" sldId="367"/>
            <ac:picMk id="7" creationId="{860F83A6-0184-4F60-6AE2-85E30B42B2FA}"/>
          </ac:picMkLst>
        </pc:picChg>
      </pc:sldChg>
    </pc:docChg>
  </pc:docChgLst>
  <pc:docChgLst>
    <pc:chgData name="Stephanie Hammon" userId="2400f311-ffb8-4e42-955a-d9f87b6496df" providerId="ADAL" clId="{C14991D4-5802-4BB2-978C-B7BD0D18E35E}"/>
    <pc:docChg chg="modSld">
      <pc:chgData name="Stephanie Hammon" userId="2400f311-ffb8-4e42-955a-d9f87b6496df" providerId="ADAL" clId="{C14991D4-5802-4BB2-978C-B7BD0D18E35E}" dt="2023-08-14T14:30:58.158" v="7" actId="1076"/>
      <pc:docMkLst>
        <pc:docMk/>
      </pc:docMkLst>
      <pc:sldChg chg="addSp delSp modSp">
        <pc:chgData name="Stephanie Hammon" userId="2400f311-ffb8-4e42-955a-d9f87b6496df" providerId="ADAL" clId="{C14991D4-5802-4BB2-978C-B7BD0D18E35E}" dt="2023-08-14T14:30:58.158" v="7" actId="1076"/>
        <pc:sldMkLst>
          <pc:docMk/>
          <pc:sldMk cId="357315575" sldId="256"/>
        </pc:sldMkLst>
        <pc:spChg chg="add del">
          <ac:chgData name="Stephanie Hammon" userId="2400f311-ffb8-4e42-955a-d9f87b6496df" providerId="ADAL" clId="{C14991D4-5802-4BB2-978C-B7BD0D18E35E}" dt="2023-08-14T14:30:13.324" v="1"/>
          <ac:spMkLst>
            <pc:docMk/>
            <pc:sldMk cId="357315575" sldId="256"/>
            <ac:spMk id="4" creationId="{191CAA96-DA61-4F78-B7EF-1F7749E116E4}"/>
          </ac:spMkLst>
        </pc:spChg>
        <pc:spChg chg="add mod">
          <ac:chgData name="Stephanie Hammon" userId="2400f311-ffb8-4e42-955a-d9f87b6496df" providerId="ADAL" clId="{C14991D4-5802-4BB2-978C-B7BD0D18E35E}" dt="2023-08-14T14:30:33.420" v="3" actId="14100"/>
          <ac:spMkLst>
            <pc:docMk/>
            <pc:sldMk cId="357315575" sldId="256"/>
            <ac:spMk id="6" creationId="{491E12D9-9A7F-40D3-900D-704BC7873083}"/>
          </ac:spMkLst>
        </pc:spChg>
        <pc:spChg chg="add mod">
          <ac:chgData name="Stephanie Hammon" userId="2400f311-ffb8-4e42-955a-d9f87b6496df" providerId="ADAL" clId="{C14991D4-5802-4BB2-978C-B7BD0D18E35E}" dt="2023-08-14T14:30:58.158" v="7" actId="1076"/>
          <ac:spMkLst>
            <pc:docMk/>
            <pc:sldMk cId="357315575" sldId="256"/>
            <ac:spMk id="7" creationId="{0A5BB36D-EB28-4D43-A3E7-CB1615A19346}"/>
          </ac:spMkLst>
        </pc:spChg>
      </pc:sldChg>
    </pc:docChg>
  </pc:docChgLst>
  <pc:docChgLst>
    <pc:chgData name="Stephanie Hammon" userId="2400f311-ffb8-4e42-955a-d9f87b6496df" providerId="ADAL" clId="{A1AE910A-08DD-448E-A7AA-0DB5250D4E18}"/>
    <pc:docChg chg="delSld">
      <pc:chgData name="Stephanie Hammon" userId="2400f311-ffb8-4e42-955a-d9f87b6496df" providerId="ADAL" clId="{A1AE910A-08DD-448E-A7AA-0DB5250D4E18}" dt="2023-10-10T08:46:18.040" v="0" actId="47"/>
      <pc:docMkLst>
        <pc:docMk/>
      </pc:docMkLst>
      <pc:sldChg chg="del">
        <pc:chgData name="Stephanie Hammon" userId="2400f311-ffb8-4e42-955a-d9f87b6496df" providerId="ADAL" clId="{A1AE910A-08DD-448E-A7AA-0DB5250D4E18}" dt="2023-10-10T08:46:18.040" v="0" actId="47"/>
        <pc:sldMkLst>
          <pc:docMk/>
          <pc:sldMk cId="199334573" sldId="360"/>
        </pc:sldMkLst>
      </pc:sldChg>
    </pc:docChg>
  </pc:docChgLst>
  <pc:docChgLst>
    <pc:chgData name="Simone Lüscher" userId="S::simone.luescher@zg.ch::5730d40a-a3ed-4fa7-95be-4e58abb0f797" providerId="AD" clId="Web-{82A87642-A6B1-4955-A2AB-0FC0F3592931}"/>
    <pc:docChg chg="modSld">
      <pc:chgData name="Simone Lüscher" userId="S::simone.luescher@zg.ch::5730d40a-a3ed-4fa7-95be-4e58abb0f797" providerId="AD" clId="Web-{82A87642-A6B1-4955-A2AB-0FC0F3592931}" dt="2023-11-13T16:05:46.404" v="9"/>
      <pc:docMkLst>
        <pc:docMk/>
      </pc:docMkLst>
      <pc:sldChg chg="mod modShow">
        <pc:chgData name="Simone Lüscher" userId="S::simone.luescher@zg.ch::5730d40a-a3ed-4fa7-95be-4e58abb0f797" providerId="AD" clId="Web-{82A87642-A6B1-4955-A2AB-0FC0F3592931}" dt="2023-11-13T16:05:08.700" v="1"/>
        <pc:sldMkLst>
          <pc:docMk/>
          <pc:sldMk cId="3553572334" sldId="343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13.169" v="2"/>
        <pc:sldMkLst>
          <pc:docMk/>
          <pc:sldMk cId="781560364" sldId="346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21.310" v="4"/>
        <pc:sldMkLst>
          <pc:docMk/>
          <pc:sldMk cId="2323968419" sldId="347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17.763" v="3"/>
        <pc:sldMkLst>
          <pc:docMk/>
          <pc:sldMk cId="1088052129" sldId="348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26.091" v="5"/>
        <pc:sldMkLst>
          <pc:docMk/>
          <pc:sldMk cId="2754636951" sldId="349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30.966" v="6"/>
        <pc:sldMkLst>
          <pc:docMk/>
          <pc:sldMk cId="596081107" sldId="350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04.356" v="0"/>
        <pc:sldMkLst>
          <pc:docMk/>
          <pc:sldMk cId="1498795795" sldId="353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42.794" v="8"/>
        <pc:sldMkLst>
          <pc:docMk/>
          <pc:sldMk cId="2825138865" sldId="355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46.404" v="9"/>
        <pc:sldMkLst>
          <pc:docMk/>
          <pc:sldMk cId="4283897445" sldId="357"/>
        </pc:sldMkLst>
      </pc:sldChg>
      <pc:sldChg chg="mod modShow">
        <pc:chgData name="Simone Lüscher" userId="S::simone.luescher@zg.ch::5730d40a-a3ed-4fa7-95be-4e58abb0f797" providerId="AD" clId="Web-{82A87642-A6B1-4955-A2AB-0FC0F3592931}" dt="2023-11-13T16:05:38.169" v="7"/>
        <pc:sldMkLst>
          <pc:docMk/>
          <pc:sldMk cId="3307988416" sldId="359"/>
        </pc:sldMkLst>
      </pc:sldChg>
    </pc:docChg>
  </pc:docChgLst>
  <pc:docChgLst>
    <pc:chgData name="Stephanie Hammon" userId="2400f311-ffb8-4e42-955a-d9f87b6496df" providerId="ADAL" clId="{139E2814-6044-4B76-9F96-B3A33E4D8F4B}"/>
    <pc:docChg chg="undo custSel addSld delSld modSld delMainMaster">
      <pc:chgData name="Stephanie Hammon" userId="2400f311-ffb8-4e42-955a-d9f87b6496df" providerId="ADAL" clId="{139E2814-6044-4B76-9F96-B3A33E4D8F4B}" dt="2023-11-13T15:59:20.153" v="2309" actId="47"/>
      <pc:docMkLst>
        <pc:docMk/>
      </pc:docMkLst>
      <pc:sldChg chg="del">
        <pc:chgData name="Stephanie Hammon" userId="2400f311-ffb8-4e42-955a-d9f87b6496df" providerId="ADAL" clId="{139E2814-6044-4B76-9F96-B3A33E4D8F4B}" dt="2023-11-13T15:59:20.153" v="2309" actId="47"/>
        <pc:sldMkLst>
          <pc:docMk/>
          <pc:sldMk cId="357315575" sldId="256"/>
        </pc:sldMkLst>
      </pc:sldChg>
      <pc:sldChg chg="modSp del mod">
        <pc:chgData name="Stephanie Hammon" userId="2400f311-ffb8-4e42-955a-d9f87b6496df" providerId="ADAL" clId="{139E2814-6044-4B76-9F96-B3A33E4D8F4B}" dt="2023-11-13T15:34:14.372" v="915" actId="47"/>
        <pc:sldMkLst>
          <pc:docMk/>
          <pc:sldMk cId="4191018907" sldId="329"/>
        </pc:sldMkLst>
        <pc:spChg chg="mod">
          <ac:chgData name="Stephanie Hammon" userId="2400f311-ffb8-4e42-955a-d9f87b6496df" providerId="ADAL" clId="{139E2814-6044-4B76-9F96-B3A33E4D8F4B}" dt="2023-11-13T13:32:01.208" v="51" actId="207"/>
          <ac:spMkLst>
            <pc:docMk/>
            <pc:sldMk cId="4191018907" sldId="329"/>
            <ac:spMk id="8" creationId="{5088427A-2942-EF44-AAF5-08B45EB306C7}"/>
          </ac:spMkLst>
        </pc:spChg>
      </pc:sldChg>
      <pc:sldChg chg="modSp mod">
        <pc:chgData name="Stephanie Hammon" userId="2400f311-ffb8-4e42-955a-d9f87b6496df" providerId="ADAL" clId="{139E2814-6044-4B76-9F96-B3A33E4D8F4B}" dt="2023-11-13T14:54:31.059" v="746" actId="1076"/>
        <pc:sldMkLst>
          <pc:docMk/>
          <pc:sldMk cId="472576734" sldId="338"/>
        </pc:sldMkLst>
        <pc:picChg chg="mod">
          <ac:chgData name="Stephanie Hammon" userId="2400f311-ffb8-4e42-955a-d9f87b6496df" providerId="ADAL" clId="{139E2814-6044-4B76-9F96-B3A33E4D8F4B}" dt="2023-11-13T14:54:31.059" v="746" actId="1076"/>
          <ac:picMkLst>
            <pc:docMk/>
            <pc:sldMk cId="472576734" sldId="338"/>
            <ac:picMk id="5" creationId="{9216E116-3F1A-5C43-A770-4CD1176E9094}"/>
          </ac:picMkLst>
        </pc:picChg>
      </pc:sldChg>
      <pc:sldChg chg="modSp mod">
        <pc:chgData name="Stephanie Hammon" userId="2400f311-ffb8-4e42-955a-d9f87b6496df" providerId="ADAL" clId="{139E2814-6044-4B76-9F96-B3A33E4D8F4B}" dt="2023-11-03T13:49:56.401" v="19" actId="20577"/>
        <pc:sldMkLst>
          <pc:docMk/>
          <pc:sldMk cId="1088052129" sldId="348"/>
        </pc:sldMkLst>
        <pc:spChg chg="mod">
          <ac:chgData name="Stephanie Hammon" userId="2400f311-ffb8-4e42-955a-d9f87b6496df" providerId="ADAL" clId="{139E2814-6044-4B76-9F96-B3A33E4D8F4B}" dt="2023-11-03T13:49:56.401" v="19" actId="20577"/>
          <ac:spMkLst>
            <pc:docMk/>
            <pc:sldMk cId="1088052129" sldId="348"/>
            <ac:spMk id="26" creationId="{C258388C-8D75-341D-658C-36D9124040B6}"/>
          </ac:spMkLst>
        </pc:spChg>
      </pc:sldChg>
      <pc:sldChg chg="addSp delSp modSp mod">
        <pc:chgData name="Stephanie Hammon" userId="2400f311-ffb8-4e42-955a-d9f87b6496df" providerId="ADAL" clId="{139E2814-6044-4B76-9F96-B3A33E4D8F4B}" dt="2023-11-13T13:48:07.493" v="66" actId="1076"/>
        <pc:sldMkLst>
          <pc:docMk/>
          <pc:sldMk cId="2754636951" sldId="349"/>
        </pc:sldMkLst>
        <pc:picChg chg="add mod">
          <ac:chgData name="Stephanie Hammon" userId="2400f311-ffb8-4e42-955a-d9f87b6496df" providerId="ADAL" clId="{139E2814-6044-4B76-9F96-B3A33E4D8F4B}" dt="2023-11-13T13:48:07.493" v="66" actId="1076"/>
          <ac:picMkLst>
            <pc:docMk/>
            <pc:sldMk cId="2754636951" sldId="349"/>
            <ac:picMk id="10" creationId="{1C0797A4-543D-EDCA-75DB-547971FFA000}"/>
          </ac:picMkLst>
        </pc:picChg>
        <pc:picChg chg="del">
          <ac:chgData name="Stephanie Hammon" userId="2400f311-ffb8-4e42-955a-d9f87b6496df" providerId="ADAL" clId="{139E2814-6044-4B76-9F96-B3A33E4D8F4B}" dt="2023-11-13T13:44:02.385" v="57" actId="478"/>
          <ac:picMkLst>
            <pc:docMk/>
            <pc:sldMk cId="2754636951" sldId="349"/>
            <ac:picMk id="24" creationId="{F216B673-D3A0-47E7-8B9E-E90A2F9695C7}"/>
          </ac:picMkLst>
        </pc:picChg>
        <pc:picChg chg="del">
          <ac:chgData name="Stephanie Hammon" userId="2400f311-ffb8-4e42-955a-d9f87b6496df" providerId="ADAL" clId="{139E2814-6044-4B76-9F96-B3A33E4D8F4B}" dt="2023-11-13T13:43:53.964" v="53" actId="478"/>
          <ac:picMkLst>
            <pc:docMk/>
            <pc:sldMk cId="2754636951" sldId="349"/>
            <ac:picMk id="25" creationId="{5E33F2D7-1826-41E1-B1BE-D90B7875DA31}"/>
          </ac:picMkLst>
        </pc:picChg>
        <pc:picChg chg="add mod">
          <ac:chgData name="Stephanie Hammon" userId="2400f311-ffb8-4e42-955a-d9f87b6496df" providerId="ADAL" clId="{139E2814-6044-4B76-9F96-B3A33E4D8F4B}" dt="2023-11-13T13:47:54.916" v="63" actId="1076"/>
          <ac:picMkLst>
            <pc:docMk/>
            <pc:sldMk cId="2754636951" sldId="349"/>
            <ac:picMk id="1026" creationId="{DBFE63BA-CB21-5512-59F8-1A0861152442}"/>
          </ac:picMkLst>
        </pc:picChg>
      </pc:sldChg>
      <pc:sldChg chg="del">
        <pc:chgData name="Stephanie Hammon" userId="2400f311-ffb8-4e42-955a-d9f87b6496df" providerId="ADAL" clId="{139E2814-6044-4B76-9F96-B3A33E4D8F4B}" dt="2023-11-13T15:54:50.526" v="2306" actId="47"/>
        <pc:sldMkLst>
          <pc:docMk/>
          <pc:sldMk cId="3965348091" sldId="361"/>
        </pc:sldMkLst>
      </pc:sldChg>
      <pc:sldChg chg="modSp add del mod">
        <pc:chgData name="Stephanie Hammon" userId="2400f311-ffb8-4e42-955a-d9f87b6496df" providerId="ADAL" clId="{139E2814-6044-4B76-9F96-B3A33E4D8F4B}" dt="2023-11-13T15:34:14.372" v="915" actId="47"/>
        <pc:sldMkLst>
          <pc:docMk/>
          <pc:sldMk cId="3089129191" sldId="362"/>
        </pc:sldMkLst>
        <pc:spChg chg="mod">
          <ac:chgData name="Stephanie Hammon" userId="2400f311-ffb8-4e42-955a-d9f87b6496df" providerId="ADAL" clId="{139E2814-6044-4B76-9F96-B3A33E4D8F4B}" dt="2023-11-13T13:31:19.862" v="50" actId="20577"/>
          <ac:spMkLst>
            <pc:docMk/>
            <pc:sldMk cId="3089129191" sldId="362"/>
            <ac:spMk id="2" creationId="{6E1811A0-B06E-A546-A365-5D01F64B0AF6}"/>
          </ac:spMkLst>
        </pc:spChg>
        <pc:spChg chg="mod">
          <ac:chgData name="Stephanie Hammon" userId="2400f311-ffb8-4e42-955a-d9f87b6496df" providerId="ADAL" clId="{139E2814-6044-4B76-9F96-B3A33E4D8F4B}" dt="2023-11-13T13:32:06.666" v="52" actId="207"/>
          <ac:spMkLst>
            <pc:docMk/>
            <pc:sldMk cId="3089129191" sldId="362"/>
            <ac:spMk id="8" creationId="{5088427A-2942-EF44-AAF5-08B45EB306C7}"/>
          </ac:spMkLst>
        </pc:spChg>
      </pc:sldChg>
      <pc:sldChg chg="addSp modSp new del mod modClrScheme chgLayout">
        <pc:chgData name="Stephanie Hammon" userId="2400f311-ffb8-4e42-955a-d9f87b6496df" providerId="ADAL" clId="{139E2814-6044-4B76-9F96-B3A33E4D8F4B}" dt="2023-11-13T15:55:10.860" v="2307" actId="47"/>
        <pc:sldMkLst>
          <pc:docMk/>
          <pc:sldMk cId="2278623446" sldId="363"/>
        </pc:sldMkLst>
        <pc:spChg chg="add mod">
          <ac:chgData name="Stephanie Hammon" userId="2400f311-ffb8-4e42-955a-d9f87b6496df" providerId="ADAL" clId="{139E2814-6044-4B76-9F96-B3A33E4D8F4B}" dt="2023-11-13T13:54:19.336" v="440" actId="113"/>
          <ac:spMkLst>
            <pc:docMk/>
            <pc:sldMk cId="2278623446" sldId="363"/>
            <ac:spMk id="2" creationId="{84EADECA-9B62-8FD9-4286-3E6622390EED}"/>
          </ac:spMkLst>
        </pc:spChg>
        <pc:spChg chg="add mod">
          <ac:chgData name="Stephanie Hammon" userId="2400f311-ffb8-4e42-955a-d9f87b6496df" providerId="ADAL" clId="{139E2814-6044-4B76-9F96-B3A33E4D8F4B}" dt="2023-11-13T13:54:06.697" v="438" actId="948"/>
          <ac:spMkLst>
            <pc:docMk/>
            <pc:sldMk cId="2278623446" sldId="363"/>
            <ac:spMk id="3" creationId="{B976C847-AD94-DBDD-4A9A-0D98B0EBDA1A}"/>
          </ac:spMkLst>
        </pc:spChg>
      </pc:sldChg>
      <pc:sldChg chg="modSp add del mod">
        <pc:chgData name="Stephanie Hammon" userId="2400f311-ffb8-4e42-955a-d9f87b6496df" providerId="ADAL" clId="{139E2814-6044-4B76-9F96-B3A33E4D8F4B}" dt="2023-11-13T15:55:12.081" v="2308" actId="47"/>
        <pc:sldMkLst>
          <pc:docMk/>
          <pc:sldMk cId="4020262105" sldId="364"/>
        </pc:sldMkLst>
        <pc:spChg chg="mod">
          <ac:chgData name="Stephanie Hammon" userId="2400f311-ffb8-4e42-955a-d9f87b6496df" providerId="ADAL" clId="{139E2814-6044-4B76-9F96-B3A33E4D8F4B}" dt="2023-11-13T13:56:03.814" v="458" actId="20577"/>
          <ac:spMkLst>
            <pc:docMk/>
            <pc:sldMk cId="4020262105" sldId="364"/>
            <ac:spMk id="2" creationId="{84EADECA-9B62-8FD9-4286-3E6622390EED}"/>
          </ac:spMkLst>
        </pc:spChg>
        <pc:spChg chg="mod">
          <ac:chgData name="Stephanie Hammon" userId="2400f311-ffb8-4e42-955a-d9f87b6496df" providerId="ADAL" clId="{139E2814-6044-4B76-9F96-B3A33E4D8F4B}" dt="2023-11-13T14:56:36.681" v="913" actId="20577"/>
          <ac:spMkLst>
            <pc:docMk/>
            <pc:sldMk cId="4020262105" sldId="364"/>
            <ac:spMk id="3" creationId="{B976C847-AD94-DBDD-4A9A-0D98B0EBDA1A}"/>
          </ac:spMkLst>
        </pc:spChg>
      </pc:sldChg>
      <pc:sldChg chg="modSp add mod">
        <pc:chgData name="Stephanie Hammon" userId="2400f311-ffb8-4e42-955a-d9f87b6496df" providerId="ADAL" clId="{139E2814-6044-4B76-9F96-B3A33E4D8F4B}" dt="2023-11-13T15:47:56.859" v="2042" actId="20577"/>
        <pc:sldMkLst>
          <pc:docMk/>
          <pc:sldMk cId="2184691517" sldId="365"/>
        </pc:sldMkLst>
        <pc:spChg chg="mod">
          <ac:chgData name="Stephanie Hammon" userId="2400f311-ffb8-4e42-955a-d9f87b6496df" providerId="ADAL" clId="{139E2814-6044-4B76-9F96-B3A33E4D8F4B}" dt="2023-11-13T15:47:56.859" v="2042" actId="20577"/>
          <ac:spMkLst>
            <pc:docMk/>
            <pc:sldMk cId="2184691517" sldId="365"/>
            <ac:spMk id="8" creationId="{5088427A-2942-EF44-AAF5-08B45EB306C7}"/>
          </ac:spMkLst>
        </pc:spChg>
      </pc:sldChg>
      <pc:sldChg chg="modSp add mod">
        <pc:chgData name="Stephanie Hammon" userId="2400f311-ffb8-4e42-955a-d9f87b6496df" providerId="ADAL" clId="{139E2814-6044-4B76-9F96-B3A33E4D8F4B}" dt="2023-11-13T15:51:36.589" v="2305" actId="20577"/>
        <pc:sldMkLst>
          <pc:docMk/>
          <pc:sldMk cId="3456571104" sldId="366"/>
        </pc:sldMkLst>
        <pc:spChg chg="mod">
          <ac:chgData name="Stephanie Hammon" userId="2400f311-ffb8-4e42-955a-d9f87b6496df" providerId="ADAL" clId="{139E2814-6044-4B76-9F96-B3A33E4D8F4B}" dt="2023-11-13T15:51:36.589" v="2305" actId="20577"/>
          <ac:spMkLst>
            <pc:docMk/>
            <pc:sldMk cId="3456571104" sldId="366"/>
            <ac:spMk id="8" creationId="{5088427A-2942-EF44-AAF5-08B45EB306C7}"/>
          </ac:spMkLst>
        </pc:spChg>
        <pc:picChg chg="mod">
          <ac:chgData name="Stephanie Hammon" userId="2400f311-ffb8-4e42-955a-d9f87b6496df" providerId="ADAL" clId="{139E2814-6044-4B76-9F96-B3A33E4D8F4B}" dt="2023-11-13T15:35:24.738" v="916" actId="1076"/>
          <ac:picMkLst>
            <pc:docMk/>
            <pc:sldMk cId="3456571104" sldId="366"/>
            <ac:picMk id="14" creationId="{6B149314-5D35-4DB8-04CE-90FA6FE09DBE}"/>
          </ac:picMkLst>
        </pc:picChg>
      </pc:sldChg>
      <pc:sldMasterChg chg="del delSldLayout">
        <pc:chgData name="Stephanie Hammon" userId="2400f311-ffb8-4e42-955a-d9f87b6496df" providerId="ADAL" clId="{139E2814-6044-4B76-9F96-B3A33E4D8F4B}" dt="2023-11-13T15:59:20.153" v="2309" actId="47"/>
        <pc:sldMasterMkLst>
          <pc:docMk/>
          <pc:sldMasterMk cId="2348209024" sldId="2147483828"/>
        </pc:sldMasterMkLst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339304863" sldId="2147483829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2656441750" sldId="2147483830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3106688608" sldId="2147483831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4246033542" sldId="2147483832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1062279256" sldId="2147483833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3932288455" sldId="2147483834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1746112829" sldId="2147483835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2490594279" sldId="2147483836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539333065" sldId="2147483837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307628379" sldId="2147483838"/>
          </pc:sldLayoutMkLst>
        </pc:sldLayoutChg>
        <pc:sldLayoutChg chg="del">
          <pc:chgData name="Stephanie Hammon" userId="2400f311-ffb8-4e42-955a-d9f87b6496df" providerId="ADAL" clId="{139E2814-6044-4B76-9F96-B3A33E4D8F4B}" dt="2023-11-13T15:59:20.153" v="2309" actId="47"/>
          <pc:sldLayoutMkLst>
            <pc:docMk/>
            <pc:sldMasterMk cId="2348209024" sldId="2147483828"/>
            <pc:sldLayoutMk cId="2567466431" sldId="2147483839"/>
          </pc:sldLayoutMkLst>
        </pc:sldLayoutChg>
      </pc:sldMasterChg>
    </pc:docChg>
  </pc:docChgLst>
  <pc:docChgLst>
    <pc:chgData name="Stephanie Hammon" userId="2400f311-ffb8-4e42-955a-d9f87b6496df" providerId="ADAL" clId="{B7B7626E-6610-41E1-B7E2-C5C4A3642D8F}"/>
    <pc:docChg chg="undo custSel modSld">
      <pc:chgData name="Stephanie Hammon" userId="2400f311-ffb8-4e42-955a-d9f87b6496df" providerId="ADAL" clId="{B7B7626E-6610-41E1-B7E2-C5C4A3642D8F}" dt="2023-08-14T13:00:47.564" v="116" actId="14100"/>
      <pc:docMkLst>
        <pc:docMk/>
      </pc:docMkLst>
      <pc:sldChg chg="addSp modSp">
        <pc:chgData name="Stephanie Hammon" userId="2400f311-ffb8-4e42-955a-d9f87b6496df" providerId="ADAL" clId="{B7B7626E-6610-41E1-B7E2-C5C4A3642D8F}" dt="2023-08-14T13:00:47.564" v="116" actId="14100"/>
        <pc:sldMkLst>
          <pc:docMk/>
          <pc:sldMk cId="3853640791" sldId="320"/>
        </pc:sldMkLst>
        <pc:spChg chg="add mod">
          <ac:chgData name="Stephanie Hammon" userId="2400f311-ffb8-4e42-955a-d9f87b6496df" providerId="ADAL" clId="{B7B7626E-6610-41E1-B7E2-C5C4A3642D8F}" dt="2023-08-14T13:00:47.564" v="116" actId="14100"/>
          <ac:spMkLst>
            <pc:docMk/>
            <pc:sldMk cId="3853640791" sldId="320"/>
            <ac:spMk id="4" creationId="{735F1C9F-9FCB-4BD5-9E93-D0B027A84E56}"/>
          </ac:spMkLst>
        </pc:spChg>
        <pc:picChg chg="add">
          <ac:chgData name="Stephanie Hammon" userId="2400f311-ffb8-4e42-955a-d9f87b6496df" providerId="ADAL" clId="{B7B7626E-6610-41E1-B7E2-C5C4A3642D8F}" dt="2023-08-14T12:58:44.234" v="0"/>
          <ac:picMkLst>
            <pc:docMk/>
            <pc:sldMk cId="3853640791" sldId="320"/>
            <ac:picMk id="5" creationId="{11281A0B-19F1-4826-BDBD-737F78ED6F41}"/>
          </ac:picMkLst>
        </pc:picChg>
        <pc:picChg chg="mod">
          <ac:chgData name="Stephanie Hammon" userId="2400f311-ffb8-4e42-955a-d9f87b6496df" providerId="ADAL" clId="{B7B7626E-6610-41E1-B7E2-C5C4A3642D8F}" dt="2023-08-14T12:59:38.785" v="36" actId="1076"/>
          <ac:picMkLst>
            <pc:docMk/>
            <pc:sldMk cId="3853640791" sldId="320"/>
            <ac:picMk id="6" creationId="{2D0A0CAF-FAD7-5E46-A0A7-D59B987CFAE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16.52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1.740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6.015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9.419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6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8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5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6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7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1.740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8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04:18.234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67 15 4800,'0'-3'1474,"0"2"-1008,0 1 0,0 0 0,0-1 0,0 1 0,0-1 0,0 1-1,0-1 1,0 1 0,0-1 0,0 1 0,0 0 0,0-1 0,0 1 0,1-1-1,-1 1 1,0 0 0,0-1 0,0 1 0,1-1 0,0 1 0,-1 0 0,0-1 0,1 0-1,1 0 1835,-2 3-888,1-2-1303,-1 1-1,1-1 0,-1 1 0,0-1 0,0 1 1,0 0-1,0-1 0,0 1 0,0 0 1,1 3 238,3 14 725,3 24 0,2 54 309,-7-45-589,-1-21-443,3 31 227,0-11-192,-2-18-192,2 103 528,-4-24-309,0 231 495,2-248-655,4 9-11,-4-34-146,-1 12 63,1 11-3,-1 8-10,-2 54-106,1-83-1,0-27-91,-2 134 167,0-83-23,2 120 28,-4-137-81,0 0-122,3 57 58,-3-68 102,2-13-43,-11 121-96,7-111 119,-4 39-126,-4 37 7,9-67 108,-2 10 258,6-47-315,-1 34-27,-1 3 61,-2-5-321,-1 12 707,6 101-444,-3-134 126,0-11-152,-1 11 55,-1 0 70,0 11-2,0-7-67,5-40-10,-9 120-99,9-118 185,0-1 0,2 17 1,-1-23-41,0-10-16,-1 2-9,1 0 1,-1 0-1,0 1 0,2-3 1,0 2-1,-1 2-3,1 6-1,5 41 4,-5-39 3,-2-3 42,1 0 0,0 0 1,4 9-1,0-10-273,-5-4 200,0 0 20,0 0 1,0 0 0,0 0 0,1 0 0,-1 0 0,0 0 0,0 0 0,0 0 0,0 0-1,1 0 1,-1 0 0,0 0 0,0 0 0,0 0 0,0 0 0,0 0 0,1 0 0,-1 0-1,0 0 1,0 0 0,1 0 0,-1-1 0,0 1-46,0 0-1,1 0 1,-1 0-1,0 0 1,0 0-1,1 0 1,-1 0-1,0 0 1,0-1-1,1 1 1,-1 0-1,0 0 1,0 0-1,0 0 1,1-1-1,-1 1 1,0 0 0,1 0-1,-1 0 1,0-1-1,0 1 1,0 0-1,0 0 1,0-1-1,0 1 1,0-1-382,0 0 0,0 1-1,0-1 1,0 0 0,0 0 0,0 1 0,-1-2 0,0 0-428,-3-5-1307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5:04:28.123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3386 3224 0 0,'0'0'14231'0'0,"0"0"-13743"0"0,6-2-112 0 0,-2 1 0 0 0,1-1-1 0 0,0 0 1 0 0,6-4-1 0 0,-5 3-87 0 0,9-5 540 0 0,23-14 314 0 0,-7 1-504 0 0,20-12 140 0 0,-30 20-460 0 0,89-41 603 0 0,-33 21-513 0 0,-19 4 313 0 0,-7 14-161 0 0,-20 1-348 0 0,32-13 176 0 0,-29 19-236 0 0,77-29 44 0 0,-53 20-127 0 0,-3 2 351 0 0,0-1-121 0 0,-9 2-232 0 0,54-23 178 0 0,-88 33-215 0 0,9-3 0 0 0,3 0 1 0 0,-5-1 9 0 0,18-6 53 0 0,39-12 163 0 0,-42 12-124 0 0,17-6-120 0 0,6-6 26 0 0,-22 7 15 0 0,57-20 144 0 0,-61 26-200 0 0,17-8 22 0 0,53-27 197 0 0,-36 20-470 0 0,-9 1 421 0 0,8-5-62 0 0,-44 19-74 0 0,26-9 0 0 0,-23 12-15 0 0,22-14 1 0 0,21-11 14 0 0,-32 25 22 0 0,11-6 30 0 0,-13 4-83 0 0,15-10 0 0 0,-32 13 0 0 0,26-8 0 0 0,-14 5 0 0 0,-19 8 0 0 0,10-1 0 0 0,11-7 18 0 0,3 1 17 0 0,-9 4 29 0 0,29-16 0 0 0,-7 8-15 0 0,-7 1-23 0 0,10-4 34 0 0,-5 1-45 0 0,7-3-18 0 0,-4-1 41 0 0,-8 5-12 0 0,-18 11-4 0 0,-13 2 4 0 0,11-4-1 0 0,77-38 86 0 0,-38 21-72 0 0,-7 4-14 0 0,-18 7-25 0 0,-21 9 0 0 0,17-8 0 0 0,10-7 0 0 0,12-8-2 0 0,2-1 79 0 0,-35 18-72 0 0,22-9 0 0 0,-2 0-50 0 0,2 3 45 0 0,-5 3 0 0 0,53-24 0 0 0,-54 22 29 0 0,-1-1 6 0 0,-22 13-35 0 0,0-1 0 0 0,17-10 0 0 0,-23 11 0 0 0,0 2 0 0 0,0-2 0 0 0,8 0 0 0 0,3-2 0 0 0,61-21 64 0 0,-67 22-64 0 0,15-7 0 0 0,-1-2 0 0 0,51-15 0 0 0,-49 19 0 0 0,9-3 0 0 0,-19 6 75 0 0,-10 5 60 0 0,0-1 0 0 0,7-3 0 0 0,-1-2 110 0 0,11-5 0 0 0,1 1-239 0 0,13-4-359 0 0,11-6-134 0 0,-40 16 487 0 0,13-2 0 0 0,-1-1 0 0 0,-9 1 0 0 0,-8 5 0 0 0,1 0 0 0 0,-2 2 0 0 0,2-3 0 0 0,0 1 0 0 0,-1 2 0 0 0,0-1 0 0 0,1-1 0 0 0,1 2 0 0 0,4-2 0 0 0,25-10 131 0 0,55-14 539 0 0,-37 7-652 0 0,0 1-744 0 0,-24 8 680 0 0,-6 2 55 0 0,-6 1-9 0 0,32-20 0 0 0,-2 3 0 0 0,-3 3 0 0 0,47-19 0 0 0,-16 15 0 0 0,-66 22 0 0 0,0-1 0 0 0,0 1 0 0 0,13-11 0 0 0,-8 4 0 0 0,-3 6 0 0 0,1-2 0 0 0,14-3 0 0 0,7-6 0 0 0,-6 1 0 0 0,40-11 0 0 0,-54 21-1 0 0,10-8 0 0 0,0 3 14 0 0,26-10 40 0 0,33-14 299 0 0,-62 23-109 0 0,6-2-102 0 0,44-26-141 0 0,-45 29 0 0 0,-5 0 0 0 0,57-28-267 0 0,44-9-18 0 0,-82 32 488 0 0,64-23 146 0 0,-54 19-605 0 0,-2 0-72 0 0,-21 5 328 0 0,19-11 0 0 0,-2 3 0 0 0,-10 5 0 0 0,-14 9 65 0 0,-11 5 5 0 0,-1 0-1 0 0,8-6 0 0 0,-4 3-21 0 0,0-2 0 0 0,0 3 0 0 0,12-3 0 0 0,10-7-329 0 0,96-32 584 0 0,-108 37-463 0 0,3 1 0 0 0,24-18 0 0 0,-18 9 282 0 0,37-23-43 0 0,-59 37-91 0 0,54-28-93 0 0,-46 25 93 0 0,0 2 1 0 0,20-5-1 0 0,-15 7 12 0 0,26-15 0 0 0,-9 4 0 0 0,-29 10 0 0 0,0 0 0 0 0,-1 2 0 0 0,1-3 0 0 0,0 1 0 0 0,-1-1 0 0 0,9-9 0 0 0,19-11 34 0 0,-6 4 48 0 0,-14 11 60 0 0,2 0 0 0 0,23-9 1 0 0,-6 4-150 0 0,10-5-3 0 0,-25 12-75 0 0,1 2-76 0 0,-12 2 56 0 0,11-4 1 0 0,26-11 425 0 0,-6 1-167 0 0,-6 4-179 0 0,6-3-320 0 0,10-6 201 0 0,-17 6 144 0 0,-15 9 0 0 0,-2-1 0 0 0,0-2 0 0 0,15-11 0 0 0,-26 18 0 0 0,1 0 0 0 0,-1 2 0 0 0,4-3 0 0 0,6-3 0 0 0,-2 1 0 0 0,20-8 0 0 0,-22 11 0 0 0,129-55 0 0 0,-72 32 0 0 0,-62 26 0 0 0,-4-2 0 0 0,2 2 0 0 0,-1 0 0 0 0,0-1 0 0 0,1 1 0 0 0,-1 0 0 0 0,1 0 0 0 0,-1-2 0 0 0,-1 1 0 0 0,1 0 0 0 0,1 1 0 0 0,1-3 0 0 0,-1-1 0 0 0,1 2 0 0 0,-1 1 0 0 0,0-2 0 0 0,1 1 0 0 0,0 0 0 0 0,0 0 0 0 0,7-1 0 0 0,-2-2 0 0 0,5-2 0 0 0,1-2 0 0 0,-10 9 0 0 0,0-1 0 0 0,-1 0 0 0 0,0-1 0 0 0,7-4 0 0 0,-7 4 0 0 0,0 0 0 0 0,-2-1 0 0 0,2 2 0 0 0,0 0 0 0 0,-1-1 0 0 0,0 1 0 0 0,5-1 0 0 0,-6 1 0 0 0,1 1 0 0 0,-1-1 0 0 0,1-1 0 0 0,-1 2 0 0 0,0-1 0 0 0,1-1 0 0 0,-1 2 0 0 0,3-4 0 0 0,6-4 0 0 0,0-1 0 0 0,-9 8 0 0 0,1-1 0 0 0,-1 1 0 0 0,1 0 0 0 0,-1-1 0 0 0,1 2 0 0 0,-1-1 0 0 0,3-1 0 0 0,2-2 0 0 0,-6 3 0 0 0,1-1 0 0 0,-1 2 0 0 0,2 0 0 0 0,-2 0 0 0 0,1-1 0 0 0,-1 1 0 0 0,1-2 0 0 0,1 2 0 0 0,-2 0 0 0 0,1-1 0 0 0,1 1 0 0 0,-1 0 0 0 0,-1 0 0 0 0,1 0 0 0 0,-1 0 0 0 0,2 0 0 0 0,-2 0 0 0 0,1 0 0 0 0,1-1 0 0 0,-2 1 0 0 0,1-2 0 0 0,-1 2 0 0 0,2 0 0 0 0,-2-1 0 0 0,1-2 0 0 0,0 3 0 0 0,-1-1 0 0 0,2 1 0 0 0,-1-2 0 0 0,-1 2 0 0 0,2-1 0 0 0,-1 1 0 0 0,0-2 0 0 0,-1 1 0 0 0,2 1 0 0 0,-1 0 0 0 0,1 0 0 0 0,-1 0 0 0 0,-1 0 0 0 0,3 0 0 0 0,1 0-331 0 0,6 0-1735 0 0,-13 7-585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0T15:49:27.143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2824 3224 0 0,'0'0'14231'0'0,"0"0"-13743"0"0,5-2-112 0 0,-2 1 0 0 0,2 0-1 0 0,-2-1 1 0 0,7-3-1 0 0,-5 3-87 0 0,7-5 540 0 0,20-11 314 0 0,-6 0-504 0 0,16-10 140 0 0,-24 18-460 0 0,74-35 603 0 0,-28 17-513 0 0,-16 4 313 0 0,-5 11-161 0 0,-18 2-348 0 0,28-12 176 0 0,-25 16-236 0 0,65-23 44 0 0,-45 16-127 0 0,-2 1 351 0 0,0 0-121 0 0,-7 1-232 0 0,44-19 178 0 0,-73 28-215 0 0,7-3 0 0 0,3 0 1 0 0,-3-1 9 0 0,13-5 53 0 0,34-9 163 0 0,-36 10-124 0 0,14-6-120 0 0,6-5 26 0 0,-18 7 15 0 0,46-18 144 0 0,-50 22-200 0 0,14-7 22 0 0,44-22 197 0 0,-30 17-470 0 0,-7 1 421 0 0,6-5-62 0 0,-36 16-74 0 0,21-8 0 0 0,-19 11-15 0 0,19-12 1 0 0,17-9 14 0 0,-27 21 22 0 0,10-5 30 0 0,-11 2-83 0 0,12-7 0 0 0,-27 10 0 0 0,23-6 0 0 0,-13 5 0 0 0,-15 5 0 0 0,8-1 0 0 0,9-4 18 0 0,3 0 17 0 0,-9 3 29 0 0,26-13 0 0 0,-7 6-15 0 0,-5 1-23 0 0,8-3 34 0 0,-3 1-45 0 0,4-2-18 0 0,-3-2 41 0 0,-6 5-12 0 0,-15 8-4 0 0,-12 3 4 0 0,11-4-1 0 0,62-32 86 0 0,-29 19-72 0 0,-8 2-14 0 0,-14 7-25 0 0,-18 6 0 0 0,15-7 0 0 0,7-4 0 0 0,10-7-2 0 0,3-2 79 0 0,-30 16-72 0 0,19-8 0 0 0,-3 0-50 0 0,3 2 45 0 0,-5 4 0 0 0,45-21 0 0 0,-46 18 29 0 0,0 0 6 0 0,-18 11-35 0 0,-1-2 0 0 0,14-7 0 0 0,-18 8 0 0 0,-1 2 0 0 0,1-1 0 0 0,5 0 0 0 0,4-3 0 0 0,50-16 64 0 0,-56 17-64 0 0,13-5 0 0 0,0-2 0 0 0,41-12 0 0 0,-39 16 0 0 0,6-4 0 0 0,-15 6 75 0 0,-10 4 60 0 0,2 0 0 0 0,4-4 0 0 0,1-1 110 0 0,9-3 0 0 0,-1 0-239 0 0,13-4-359 0 0,8-5-134 0 0,-33 15 487 0 0,10-3 0 0 0,0-1 0 0 0,-7 1 0 0 0,-8 5 0 0 0,1-2 0 0 0,-1 3 0 0 0,2-2 0 0 0,-1 1 0 0 0,0 1 0 0 0,0-1 0 0 0,0-1 0 0 0,1 2 0 0 0,4-2 0 0 0,20-7 131 0 0,47-14 539 0 0,-31 8-652 0 0,-1 0-744 0 0,-20 7 680 0 0,-4 1 55 0 0,-5 1-9 0 0,26-17 0 0 0,-2 3 0 0 0,-1 3 0 0 0,38-16 0 0 0,-13 12 0 0 0,-56 18 0 0 0,1 0 0 0 0,0 0 0 0 0,11-8 0 0 0,-7 3 0 0 0,-3 4 0 0 0,1-1 0 0 0,12-3 0 0 0,6-4 0 0 0,-5 1 0 0 0,33-11 0 0 0,-44 19-1 0 0,7-6 0 0 0,1 0 14 0 0,21-6 40 0 0,28-13 299 0 0,-52 20-109 0 0,5-2-102 0 0,36-21-141 0 0,-37 22 0 0 0,-3 2 0 0 0,46-23-267 0 0,38-9-18 0 0,-70 27 488 0 0,55-18 146 0 0,-47 14-605 0 0,0 1-72 0 0,-18 5 328 0 0,16-10 0 0 0,-1 2 0 0 0,-10 5 0 0 0,-11 7 65 0 0,-9 4 5 0 0,0 1-1 0 0,5-6 0 0 0,-3 3-21 0 0,2-2 0 0 0,-2 3 0 0 0,10-3 0 0 0,9-6-329 0 0,80-27 584 0 0,-90 32-463 0 0,2 0 0 0 0,21-14 0 0 0,-16 7 282 0 0,31-20-43 0 0,-49 32-91 0 0,45-24-93 0 0,-38 21 93 0 0,0 1 1 0 0,16-3-1 0 0,-13 5 12 0 0,23-12 0 0 0,-7 3 0 0 0,-26 9 0 0 0,1 0 0 0 0,-1 1 0 0 0,1-3 0 0 0,0 2 0 0 0,-2-2 0 0 0,9-6 0 0 0,16-10 34 0 0,-6 3 48 0 0,-11 9 60 0 0,1 1 0 0 0,20-8 1 0 0,-6 3-150 0 0,9-3-3 0 0,-21 9-75 0 0,1 1-76 0 0,-11 3 56 0 0,11-4 1 0 0,20-9 425 0 0,-4 0-167 0 0,-5 5-179 0 0,5-3-320 0 0,7-6 201 0 0,-13 6 144 0 0,-13 7 0 0 0,-1-1 0 0 0,0-1 0 0 0,12-10 0 0 0,-21 16 0 0 0,0 0 0 0 0,0 1 0 0 0,3-3 0 0 0,4-2 0 0 0,-1 2 0 0 0,17-8 0 0 0,-19 9 0 0 0,108-45 0 0 0,-59 26 0 0 0,-53 22 0 0 0,-3-1 0 0 0,1 1 0 0 0,1 0 0 0 0,-1-1 0 0 0,0 1 0 0 0,0 0 0 0 0,0 0 0 0 0,0-2 0 0 0,-1 1 0 0 0,2 0 0 0 0,-1 1 0 0 0,1-2 0 0 0,0-2 0 0 0,1 3 0 0 0,-2 0 0 0 0,1-2 0 0 0,1 2 0 0 0,-1-1 0 0 0,0 1 0 0 0,7-2 0 0 0,-2-1 0 0 0,3-2 0 0 0,2-1 0 0 0,-8 7 0 0 0,-1-1 0 0 0,-1-1 0 0 0,1 1 0 0 0,5-3 0 0 0,-6 1 0 0 0,1 2 0 0 0,-2-1 0 0 0,1 1 0 0 0,1-1 0 0 0,-1 1 0 0 0,-1 0 0 0 0,5 0 0 0 0,-5 0 0 0 0,0 1 0 0 0,0-1 0 0 0,1-1 0 0 0,-1 2 0 0 0,0-1 0 0 0,0 0 0 0 0,0 1 0 0 0,3-4 0 0 0,4-3 0 0 0,0 0 0 0 0,-7 6 0 0 0,1 0 0 0 0,-1 0 0 0 0,0 0 0 0 0,0-1 0 0 0,0 2 0 0 0,1-1 0 0 0,1 0 0 0 0,2-2 0 0 0,-5 1 0 0 0,1 1 0 0 0,-1 1 0 0 0,1 0 0 0 0,-1 0 0 0 0,1-1 0 0 0,-1 1 0 0 0,1-1 0 0 0,1 1 0 0 0,-2 0 0 0 0,1-1 0 0 0,0 1 0 0 0,0 0 0 0 0,-1 0 0 0 0,1 0 0 0 0,-1 0 0 0 0,1 0 0 0 0,-1 0 0 0 0,2 0 0 0 0,-1-1 0 0 0,-1 1 0 0 0,1-2 0 0 0,-1 2 0 0 0,1 0 0 0 0,-1-1 0 0 0,1-1 0 0 0,1 2 0 0 0,-2-1 0 0 0,1 1 0 0 0,0-1 0 0 0,-1 1 0 0 0,1-2 0 0 0,0 2 0 0 0,0-1 0 0 0,-1 0 0 0 0,2 1 0 0 0,-1 0 0 0 0,0 0 0 0 0,0 0 0 0 0,-1 0 0 0 0,2 0 0 0 0,2 0-331 0 0,4 0-1735 0 0,-10 6-585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0T15:49:41.28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2889 3224 0 0,'0'0'14231'0'0,"0"0"-13743"0"0,5-1-112 0 0,-2-1 0 0 0,2 1-1 0 0,-1-1 1 0 0,5-3-1 0 0,-4 3-87 0 0,8-6 540 0 0,20-10 314 0 0,-7 0-504 0 0,18-11 140 0 0,-26 19-460 0 0,75-36 603 0 0,-27 17-513 0 0,-16 5 313 0 0,-7 11-161 0 0,-17 1-348 0 0,29-11 176 0 0,-27 16-236 0 0,67-24 44 0 0,-45 16-127 0 0,-4 2 351 0 0,1 0-121 0 0,-7 1-232 0 0,45-20 178 0 0,-75 29-215 0 0,8-3 0 0 0,2 0 1 0 0,-3-1 9 0 0,14-5 53 0 0,34-10 163 0 0,-36 10-124 0 0,14-5-120 0 0,7-6 26 0 0,-20 8 15 0 0,48-19 144 0 0,-52 23-200 0 0,15-7 22 0 0,46-23 197 0 0,-32 17-470 0 0,-7 1 421 0 0,6-4-62 0 0,-37 16-74 0 0,23-8 0 0 0,-21 10-15 0 0,19-11 1 0 0,19-10 14 0 0,-28 22 22 0 0,9-6 30 0 0,-10 3-83 0 0,11-7 0 0 0,-25 10 0 0 0,20-6 0 0 0,-11 4 0 0 0,-16 6 0 0 0,9 0 0 0 0,8-6 18 0 0,4 0 17 0 0,-9 4 29 0 0,25-13 0 0 0,-5 6-15 0 0,-7 1-23 0 0,9-4 34 0 0,-4 2-45 0 0,6-3-18 0 0,-4-1 41 0 0,-6 5-12 0 0,-17 8-4 0 0,-10 3 4 0 0,10-4-1 0 0,65-33 86 0 0,-32 19-72 0 0,-7 3-14 0 0,-14 6-25 0 0,-19 7 0 0 0,15-6 0 0 0,9-6 0 0 0,9-7-2 0 0,2-1 79 0 0,-29 16-72 0 0,18-9 0 0 0,-1 1-50 0 0,1 2 45 0 0,-4 3 0 0 0,46-20 0 0 0,-48 18 29 0 0,1-1 6 0 0,-20 12-35 0 0,1-2 0 0 0,13-8 0 0 0,-18 10 0 0 0,0 1 0 0 0,-1-2 0 0 0,7 1 0 0 0,3-3 0 0 0,52-17 64 0 0,-58 19-64 0 0,14-7 0 0 0,-1-1 0 0 0,43-13 0 0 0,-42 17 0 0 0,8-4 0 0 0,-16 7 75 0 0,-9 2 60 0 0,1 1 0 0 0,4-4 0 0 0,1-1 110 0 0,9-3 0 0 0,0-1-239 0 0,13-3-359 0 0,7-5-134 0 0,-33 14 487 0 0,11-2 0 0 0,0-1 0 0 0,-9 1 0 0 0,-6 5 0 0 0,0-2 0 0 0,-1 3 0 0 0,2-2 0 0 0,-1 1 0 0 0,0 1 0 0 0,0-1 0 0 0,0-1 0 0 0,2 2 0 0 0,3-2 0 0 0,20-8 131 0 0,49-12 539 0 0,-33 6-652 0 0,1 0-744 0 0,-21 8 680 0 0,-5 1 55 0 0,-5 1-9 0 0,26-17 0 0 0,0 2 0 0 0,-3 3 0 0 0,40-15 0 0 0,-14 11 0 0 0,-56 20 0 0 0,0-2 0 0 0,0 2 0 0 0,11-10 0 0 0,-6 3 0 0 0,-4 6 0 0 0,1-2 0 0 0,13-4 0 0 0,5-3 0 0 0,-4 0 0 0 0,33-9 0 0 0,-45 17-1 0 0,8-5 0 0 0,0 0 14 0 0,22-6 40 0 0,28-14 299 0 0,-52 20-109 0 0,4 0-102 0 0,38-24-141 0 0,-39 25 0 0 0,-3 1 0 0 0,47-25-267 0 0,39-7-18 0 0,-70 27 488 0 0,54-20 146 0 0,-46 17-605 0 0,-2-1-72 0 0,-17 5 328 0 0,16-9 0 0 0,-2 2 0 0 0,-9 5 0 0 0,-11 7 65 0 0,-10 3 5 0 0,-1 2-1 0 0,7-6 0 0 0,-4 3-21 0 0,2-2 0 0 0,-2 3 0 0 0,11-3 0 0 0,8-6-329 0 0,83-28 584 0 0,-93 33-463 0 0,2 0 0 0 0,22-15 0 0 0,-16 7 282 0 0,31-19-43 0 0,-50 31-91 0 0,47-23-93 0 0,-40 21 93 0 0,0 1 1 0 0,17-3-1 0 0,-14 5 12 0 0,24-13 0 0 0,-8 5 0 0 0,-25 7 0 0 0,0 1 0 0 0,-1 1 0 0 0,1-3 0 0 0,0 2 0 0 0,-1-2 0 0 0,8-7 0 0 0,16-9 34 0 0,-5 3 48 0 0,-12 8 60 0 0,1 2 0 0 0,21-8 1 0 0,-7 3-150 0 0,11-4-3 0 0,-23 10-75 0 0,1 1-76 0 0,-10 3 56 0 0,10-4 1 0 0,21-10 425 0 0,-5 2-167 0 0,-4 3-179 0 0,4-2-320 0 0,9-7 201 0 0,-14 7 144 0 0,-14 7 0 0 0,-1-1 0 0 0,0-1 0 0 0,13-10 0 0 0,-22 15 0 0 0,0 1 0 0 0,0 1 0 0 0,3-3 0 0 0,4-2 0 0 0,0 1 0 0 0,16-7 0 0 0,-18 10 0 0 0,109-48 0 0 0,-60 28 0 0 0,-54 22 0 0 0,-3-2 0 0 0,2 2 0 0 0,-1 0 0 0 0,0-1 0 0 0,0 1 0 0 0,0 0 0 0 0,1 0 0 0 0,-1-1 0 0 0,-1 0 0 0 0,1 0 0 0 0,0 1 0 0 0,2-3 0 0 0,-1 0 0 0 0,0 1 0 0 0,0 1 0 0 0,0-1 0 0 0,0 1 0 0 0,1-2 0 0 0,-1 2 0 0 0,7-1 0 0 0,-2-3 0 0 0,4-1 0 0 0,1-1 0 0 0,-9 7 0 0 0,1-2 0 0 0,-2 1 0 0 0,1 0 0 0 0,5-4 0 0 0,-5 3 0 0 0,-1 0 0 0 0,-1 0 0 0 0,2 1 0 0 0,-1 0 0 0 0,0-1 0 0 0,0 1 0 0 0,4 0 0 0 0,-5 0 0 0 0,0 1 0 0 0,0-1 0 0 0,0-1 0 0 0,1 2 0 0 0,-1-1 0 0 0,0 0 0 0 0,0 1 0 0 0,3-4 0 0 0,4-3 0 0 0,1 0 0 0 0,-8 6 0 0 0,0 0 0 0 0,0-1 0 0 0,0 1 0 0 0,1 0 0 0 0,-1 1 0 0 0,0-1 0 0 0,3 0 0 0 0,0-3 0 0 0,-4 3 0 0 0,2 0 0 0 0,-2 1 0 0 0,1 0 0 0 0,-1 0 0 0 0,1-2 0 0 0,-1 2 0 0 0,1-1 0 0 0,0 1 0 0 0,-1 0 0 0 0,2-1 0 0 0,-1 1 0 0 0,0 0 0 0 0,-1 0 0 0 0,1 0 0 0 0,-1 0 0 0 0,2 0 0 0 0,-2 0 0 0 0,1 0 0 0 0,0-1 0 0 0,-1 1 0 0 0,1-1 0 0 0,-1 1 0 0 0,1 0 0 0 0,-1-2 0 0 0,2 0 0 0 0,-1 2 0 0 0,-1-1 0 0 0,1 1 0 0 0,0-1 0 0 0,-1 1 0 0 0,1-2 0 0 0,1 2 0 0 0,-1-1 0 0 0,-1 0 0 0 0,1 1 0 0 0,0 0 0 0 0,0 0 0 0 0,1 0 0 0 0,-2 0 0 0 0,2 0 0 0 0,2 0-331 0 0,4 0-1735 0 0,-10 6-585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0T15:49:53.72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2737 3224 0 0,'0'0'14231'0'0,"0"0"-13743"0"0,5-2-112 0 0,-2 1 0 0 0,2 0-1 0 0,-2-1 1 0 0,6-3-1 0 0,-4 3-87 0 0,7-5 540 0 0,19-10 314 0 0,-6 0-504 0 0,16-10 140 0 0,-24 16-460 0 0,72-32 603 0 0,-27 16-513 0 0,-15 4 313 0 0,-6 11-161 0 0,-16 0-348 0 0,26-9 176 0 0,-23 14-236 0 0,62-23 44 0 0,-44 16-127 0 0,-1 2 351 0 0,-1-1-121 0 0,-6 2-232 0 0,42-19 178 0 0,-70 27-215 0 0,7-3 0 0 0,2 1 1 0 0,-3-2 9 0 0,13-5 53 0 0,33-8 163 0 0,-35 9-124 0 0,14-5-120 0 0,6-6 26 0 0,-19 7 15 0 0,46-17 144 0 0,-49 22-200 0 0,14-7 22 0 0,43-22 197 0 0,-30 17-470 0 0,-6 0 421 0 0,5-4-62 0 0,-35 15-74 0 0,22-7 0 0 0,-20 10-15 0 0,18-11 1 0 0,18-10 14 0 0,-27 22 22 0 0,10-6 30 0 0,-11 3-83 0 0,11-7 0 0 0,-24 9 0 0 0,20-6 0 0 0,-11 5 0 0 0,-16 6 0 0 0,9-2 0 0 0,8-4 18 0 0,3 0 17 0 0,-8 3 29 0 0,24-12 0 0 0,-5 5-15 0 0,-6 2-23 0 0,7-4 34 0 0,-2 1-45 0 0,3-1-18 0 0,-1-3 41 0 0,-7 6-12 0 0,-15 7-4 0 0,-11 3 4 0 0,10-4-1 0 0,61-30 86 0 0,-29 17-72 0 0,-7 3-14 0 0,-14 5-25 0 0,-17 8 0 0 0,14-7 0 0 0,8-5 0 0 0,9-7-2 0 0,2 0 79 0 0,-29 14-72 0 0,19-8 0 0 0,-2 1-50 0 0,2 1 45 0 0,-5 4 0 0 0,44-20 0 0 0,-45 18 29 0 0,0-1 6 0 0,-18 11-35 0 0,0-1 0 0 0,14-9 0 0 0,-19 10 0 0 0,0 1 0 0 0,1-1 0 0 0,5-1 0 0 0,3-1 0 0 0,50-17 64 0 0,-55 18-64 0 0,12-6 0 0 0,0-2 0 0 0,41-11 0 0 0,-40 15 0 0 0,7-3 0 0 0,-14 5 75 0 0,-10 4 60 0 0,2 0 0 0 0,4-4 0 0 0,0 0 110 0 0,9-5 0 0 0,1 1-239 0 0,10-3-359 0 0,9-5-134 0 0,-33 13 487 0 0,11-1 0 0 0,0-2 0 0 0,-8 1 0 0 0,-7 5 0 0 0,2-1 0 0 0,-2 2 0 0 0,1-3 0 0 0,0 2 0 0 0,1 1 0 0 0,-2-1 0 0 0,1 0 0 0 0,1 1 0 0 0,4-2 0 0 0,19-7 131 0 0,46-13 539 0 0,-31 7-652 0 0,0 0-744 0 0,-19 7 680 0 0,-5 2 55 0 0,-5 0-9 0 0,26-16 0 0 0,-2 3 0 0 0,-1 2 0 0 0,36-15 0 0 0,-12 11 0 0 0,-53 19 0 0 0,0-1 0 0 0,0 1 0 0 0,9-10 0 0 0,-4 4 0 0 0,-4 5 0 0 0,1-2 0 0 0,11-3 0 0 0,6-3 0 0 0,-5-1 0 0 0,33-8 0 0 0,-44 17-1 0 0,8-7 0 0 0,0 2 14 0 0,21-6 40 0 0,26-14 299 0 0,-49 20-109 0 0,5-1-102 0 0,34-21-141 0 0,-36 22 0 0 0,-3 1 0 0 0,46-23-267 0 0,35-7-18 0 0,-66 25 488 0 0,52-17 146 0 0,-44 14-605 0 0,-2 0-72 0 0,-17 5 328 0 0,17-10 0 0 0,-3 3 0 0 0,-8 5 0 0 0,-12 6 65 0 0,-8 4 5 0 0,-1 1-1 0 0,7-6 0 0 0,-5 3-21 0 0,2-1 0 0 0,-1 1 0 0 0,10-1 0 0 0,8-7-329 0 0,78-25 584 0 0,-87 30-463 0 0,1 0 0 0 0,20-13 0 0 0,-14 6 282 0 0,30-19-43 0 0,-49 31-91 0 0,45-23-93 0 0,-38 20 93 0 0,1 2 1 0 0,15-4-1 0 0,-12 5 12 0 0,21-12 0 0 0,-6 4 0 0 0,-24 7 0 0 0,-1 1 0 0 0,0 1 0 0 0,1-3 0 0 0,-1 2 0 0 0,0-1 0 0 0,7-7 0 0 0,16-10 34 0 0,-6 4 48 0 0,-10 8 60 0 0,0 1 0 0 0,20-7 1 0 0,-6 2-150 0 0,10-3-3 0 0,-21 10-75 0 0,-1 0-76 0 0,-8 3 56 0 0,9-4 1 0 0,20-9 425 0 0,-4 2-167 0 0,-5 3-179 0 0,5-3-320 0 0,7-5 201 0 0,-13 5 144 0 0,-12 8 0 0 0,-2-2 0 0 0,1-1 0 0 0,12-9 0 0 0,-22 14 0 0 0,1 1 0 0 0,0 1 0 0 0,2-2 0 0 0,6-3 0 0 0,-2 1 0 0 0,16-6 0 0 0,-18 9 0 0 0,104-45 0 0 0,-57 25 0 0 0,-51 22 0 0 0,-3-1 0 0 0,1 1 0 0 0,0 0 0 0 0,0-1 0 0 0,1 1 0 0 0,-1 0 0 0 0,0 0 0 0 0,0-1 0 0 0,-1 0 0 0 0,1 0 0 0 0,0 1 0 0 0,2-3 0 0 0,-1 0 0 0 0,0 2 0 0 0,-1 0 0 0 0,2-2 0 0 0,-1 2 0 0 0,0-1 0 0 0,0 1 0 0 0,6-1 0 0 0,-1-3 0 0 0,3-1 0 0 0,2 0 0 0 0,-9 6 0 0 0,1-2 0 0 0,-2 1 0 0 0,0 0 0 0 0,6-3 0 0 0,-6 1 0 0 0,1 2 0 0 0,-2-1 0 0 0,1 1 0 0 0,0 0 0 0 0,1 0 0 0 0,-2-1 0 0 0,5 1 0 0 0,-5 0 0 0 0,0 1 0 0 0,0-1 0 0 0,0 0 0 0 0,0 1 0 0 0,0-1 0 0 0,0 0 0 0 0,1 1 0 0 0,1-4 0 0 0,5-3 0 0 0,0 0 0 0 0,-7 6 0 0 0,0 0 0 0 0,0 0 0 0 0,1 0 0 0 0,-1 0 0 0 0,0 1 0 0 0,0-1 0 0 0,2-1 0 0 0,2-1 0 0 0,-5 2 0 0 0,1 0 0 0 0,-1 1 0 0 0,1 0 0 0 0,-1 0 0 0 0,1-1 0 0 0,-1 1 0 0 0,1-1 0 0 0,1 1 0 0 0,-2 0 0 0 0,1-2 0 0 0,0 2 0 0 0,0 0 0 0 0,-1 0 0 0 0,1 0 0 0 0,-1 0 0 0 0,1 0 0 0 0,-1 0 0 0 0,1 0 0 0 0,1-1 0 0 0,-2 1 0 0 0,1-1 0 0 0,-1 1 0 0 0,1 0 0 0 0,-1-1 0 0 0,1-1 0 0 0,0 2 0 0 0,-1-1 0 0 0,1 1 0 0 0,0-2 0 0 0,-1 2 0 0 0,2-1 0 0 0,-1 1 0 0 0,0-1 0 0 0,-1 0 0 0 0,1 1 0 0 0,0 0 0 0 0,0 0 0 0 0,0 0 0 0 0,-1 0 0 0 0,3 0 0 0 0,0 0-331 0 0,5 0-1735 0 0,-10 6-585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16.52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240 34 8952 0 0,'0'0'681'0'0,"-1"-1"-469"0"0,-9-7-165 0 0,8 6-32 0 0,-1 0 0 0 0,1 0-1 0 0,0 1 1 0 0,0-1 0 0 0,0 0 0 0 0,1 0 0 0 0,-3-6 5206 0 0,3 8-5128 0 0,1 0 1 0 0,0 0 0 0 0,-1 0-1 0 0,1-1 1 0 0,0 1 0 0 0,-1 0-1 0 0,1 0 1 0 0,-1 0 0 0 0,1-1-1 0 0,-1 1 1 0 0,1 0 0 0 0,-1 0-1 0 0,1 0 1 0 0,-1 0 0 0 0,1 0-1 0 0,-1-1 1 0 0,1 1 0 0 0,-1 0-1 0 0,1 0 1 0 0,-1 0-1 0 0,0 0 1 0 0,1 0 0 0 0,-1 0-1 0 0,0 0 1 0 0,-5 1-68 0 0,-9 3 1075 0 0,15-4-1074 0 0,-1 0 0 0 0,1 0 0 0 0,-1-1 1 0 0,1 1-1 0 0,-1 0 0 0 0,1 0 0 0 0,-1 0 0 0 0,1 0 1 0 0,-1 0-1 0 0,1 0 0 0 0,0 0 0 0 0,-1 0 0 0 0,1 0 0 0 0,-1 0 1 0 0,1-1-1 0 0,0 1 0 0 0,-1 0 0 0 0,1 0 0 0 0,0 0 0 0 0,-1 0 1 0 0,1 0-1 0 0,0-1 0 0 0,-1 1 0 0 0,1 0 0 0 0,0 0 1 0 0,0 0-1 0 0,0-1 0 0 0,-1 1 0 0 0,1 0 0 0 0,0-1 0 0 0,-1 0 252 0 0,-10 6 105 0 0,5 0-265 0 0,0-1 0 0 0,1 1-1 0 0,0-1 1 0 0,0 1 0 0 0,1 0 0 0 0,1 0 0 0 0,0 0 0 0 0,-2 6-1 0 0,-11 15 336 0 0,9-15-157 0 0,1 0-1 0 0,2 0 1 0 0,0 0 0 0 0,1 0 0 0 0,2 22 0 0 0,-3 17 87 0 0,-7 141 1378 0 0,13-122-1748 0 0,-2-47 177 0 0,9 22 1 0 0,-6-25 8 0 0,-2 0 1 0 0,-8 29-1 0 0,1 8 83 0 0,15 24 219 0 0,-9-71-444 0 0,0 1 0 0 0,-4 13-1 0 0,-1 9-54 0 0,14 98 114 0 0,-6-96 2 0 0,-9 41-1 0 0,0-6 16 0 0,15 26 45 0 0,-6 7-39 0 0,-5-56-62 0 0,2-34-61 0 0,-9 100 113 0 0,7-51-38 0 0,3-36-51 0 0,9 74 34 0 0,-10 87-11 0 0,3-135 137 0 0,-4 43 254 0 0,-10-25-839 0 0,1 2 360 0 0,6 37 24 0 0,6-58 0 0 0,-2-15 7 0 0,-9 109 50 0 0,-4-99-39 0 0,4-18 5 0 0,1 30 0 0 0,4-5-23 0 0,2 25 0 0 0,2 14 0 0 0,2-24 40 0 0,2-19-16 0 0,6 43 29 0 0,-10 149 22 0 0,-5-190-75 0 0,1-27 0 0 0,4 36 0 0 0,7-7 43 0 0,5 24-22 0 0,-9-66-21 0 0,-1 16 0 0 0,-2-17 0 0 0,4 16 0 0 0,8 39 61 0 0,-5-17-58 0 0,-4 46-3 0 0,-4-50 0 0 0,-10 29 0 0 0,0-2 0 0 0,11-53 0 0 0,13 161 0 0 0,-13-139 0 0 0,-2-27 0 0 0,4 14 0 0 0,7 42 64 0 0,-4-23-64 0 0,-1-26 0 0 0,-4 33 0 0 0,-10 86 0 0 0,11-106 0 0 0,-12 41 0 0 0,9-21 0 0 0,6 62 0 0 0,-2-84 0 0 0,-2-18 0 0 0,7 19 0 0 0,-2-12 0 0 0,-2-1 0 0 0,-2 1 0 0 0,-6 26 0 0 0,1 5 0 0 0,-7 52 0 0 0,0-28 0 0 0,11-72 0 0 0,9 129 0 0 0,-6-103 0 0 0,-2-17 0 0 0,8 24 0 0 0,-4-19 0 0 0,-1 32 0 0 0,-1-14 0 0 0,1 55 0 0 0,-4 61 0 0 0,-6-61 0 0 0,14 120 0 0 0,-3-178 0 0 0,-3-21 0 0 0,0 0 0 0 0,-3 12 0 0 0,-2-9 0 0 0,1-8 0 0 0,1 1 0 0 0,0 0 0 0 0,1 8 0 0 0,9 97 0 0 0,-9-88 0 0 0,-10 50 0 0 0,8-27 0 0 0,2 37 0 0 0,-2-35 0 0 0,-1-31 0 0 0,4 18 0 0 0,5 86 0 0 0,2-53 0 0 0,-4-41 0 0 0,-4-20 0 0 0,1 1 0 0 0,1-1 0 0 0,3 7 0 0 0,1 0 0 0 0,-3 0 0 0 0,0 0 0 0 0,-5 28 0 0 0,0-12 0 0 0,-5 144 0 0 0,-2-72 0 0 0,6-42 0 0 0,4-36 0 0 0,10 51 0 0 0,-11 15 0 0 0,0-84 0 0 0,-9 121 0 0 0,6-40 0 0 0,4-48 0 0 0,8 20 0 0 0,0 3 0 0 0,-3-32 0 0 0,-4-22 0 0 0,0 0 0 0 0,-1 0 0 0 0,-3 16 0 0 0,0-18 0 0 0,0 1 0 0 0,1-1 0 0 0,1 0 0 0 0,0 1 0 0 0,5 11 0 0 0,-3-6 0 0 0,-2 71 0 0 0,0-82 0 0 0,1 0 0 0 0,-1 0 0 0 0,0 0 0 0 0,0 0 0 0 0,0 0 0 0 0,0 0 0 0 0,0 0 0 0 0,-1 0 0 0 0,1 0 0 0 0,-1 0 0 0 0,1 0 0 0 0,-1 0 0 0 0,0 0 0 0 0,-1 1 0 0 0,-2 2 0 0 0,3 0 0 0 0,1 0 0 0 0,0 0 0 0 0,0-1 0 0 0,1 1 0 0 0,2 5 0 0 0,-1-5 0 0 0,-1 0 0 0 0,0 0 0 0 0,0 0 0 0 0,-2 7 0 0 0,-1-6 0 0 0,1 1 0 0 0,0-1 0 0 0,0 0 0 0 0,1 1 0 0 0,1-1 0 0 0,3 8 0 0 0,-2-5 0 0 0,-1 0 0 0 0,-2 16 0 0 0,0-18 0 0 0,0 0 0 0 0,1 0 0 0 0,1 0 0 0 0,0 0 0 0 0,1 1 0 0 0,7 10 0 0 0,-6-12 0 0 0,0 0 0 0 0,0 1 0 0 0,-1-1 0 0 0,0 8 0 0 0,1 2 0 0 0,-2-11 0 0 0,-1 0 0 0 0,0 0 0 0 0,-3 6 0 0 0,0 11 0 0 0,8 3 0 0 0,-3 30 0 0 0,-3-21 0 0 0,-1-16 0 0 0,3-7 0 0 0,2 5 0 0 0,-5 13 0 0 0,13 1 0 0 0,-11-28 0 0 0,1 1 0 0 0,-1 0 0 0 0,1 0 0 0 0,0-1 0 0 0,0 1 0 0 0,0 0 0 0 0,3 2 0 0 0,-2-2 0 0 0,-1-1 0 0 0,1 1 0 0 0,-1 0 0 0 0,0 0 0 0 0,0 0 0 0 0,-1-1 0 0 0,1 5 0 0 0,8 16 0 0 0,-9-12 0 0 0,-7 0 0 0 0,4-6 0 0 0,1 0 0 0 0,0 0 0 0 0,1-1 0 0 0,0 1 0 0 0,0 0 0 0 0,1 0 0 0 0,1 4 0 0 0,-10 10 64 0 0,7-9-77 0 0,2-7-110 0 0,10-9-1206 0 0,7-1-79 0 0,-14 7 1199 0 0,-1 0-1 0 0,1 0 1 0 0,-1 0 0 0 0,0 0-1 0 0,0 0 1 0 0,0 0 0 0 0,2-2-1 0 0,17-17-1178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1.740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669 42 456 0 0,'-2'-1'-3'0'0,"1"0"1"0"0,0 1-1 0 0,-1-1 1 0 0,1 0-1 0 0,0 0 1 0 0,0 0-1 0 0,0 0 1 0 0,0 0-1 0 0,-1-1 1 0 0,-24-18 15937 0 0,25 20-15857 0 0,0-1 0 0 0,1 1 0 0 0,-1 0-1 0 0,1 0 1 0 0,-1 0 0 0 0,0 0 0 0 0,1 0 0 0 0,-1 0 0 0 0,1-1-1 0 0,-1 1 1 0 0,0 0 0 0 0,1 0 0 0 0,-1 0 0 0 0,1 0 0 0 0,0-1-1 0 0,-1 1 1 0 0,1 0 0 0 0,-1 0 0 0 0,1-1 0 0 0,0 1-1 0 0,-1 0 1 0 0,1 0 0 0 0,0-1 0 0 0,-1 1 0 0 0,1-1 37 0 0,0 1 1 0 0,0 0 0 0 0,-1-1-1 0 0,1 1 1 0 0,0 0 0 0 0,-1-1 0 0 0,1 1-1 0 0,-1 0 1 0 0,1 0 0 0 0,-1-1-1 0 0,1 1 1 0 0,-1 0 0 0 0,1 0-1 0 0,-1-1 1 0 0,1 1 0 0 0,-1 0-1 0 0,0 0 1 0 0,1 0 0 0 0,-1 0-1 0 0,0-1 1 0 0,1 1 0 0 0,-1 0-1 0 0,0 0 1 0 0,0 0 0 0 0,-2 0 670 0 0,-6 1-63 0 0,9-1-713 0 0,-1 1-1 0 0,1-1 1 0 0,-1 0 0 0 0,1 0-1 0 0,-1 0 1 0 0,1 0-1 0 0,-1 0 1 0 0,1 0 0 0 0,-1 0-1 0 0,1 0 1 0 0,-1 0 0 0 0,1 0-1 0 0,0 0 1 0 0,-1 1-1 0 0,1-1 1 0 0,-1 0 0 0 0,1 0-1 0 0,0 0 1 0 0,-1 0 0 0 0,1 1-1 0 0,0-1 1 0 0,-1 0-1 0 0,1 0 1 0 0,0 0 0 0 0,0 1-1 0 0,-2 1 29 0 0,0 1-1 0 0,1 0 1 0 0,0 0 0 0 0,0-1-1 0 0,1 6 1 0 0,-1 2 39 0 0,-4 2 74 0 0,2-4-50 0 0,1 0-1 0 0,0 9 1 0 0,-9 28 403 0 0,4 68 407 0 0,-4-36-382 0 0,8-44-297 0 0,-14 32 0 0 0,0 3 31 0 0,15-53-203 0 0,0-2 34 0 0,-8 21 1 0 0,-25 52 317 0 0,-13 126 0 0 0,45-62-203 0 0,4-83-117 0 0,-11 7 42 0 0,-19 140 132 0 0,15-88-143 0 0,11-74-86 0 0,1 21 42 0 0,-6 44 85 0 0,4-25-50 0 0,5-60-62 0 0,-10 38 1 0 0,-26 167 133 0 0,21-104-44 0 0,6-4-129 0 0,-3-63 30 0 0,2-24-22 0 0,-9 133 43 0 0,15-84-64 0 0,3-44 0 0 0,-17 58 0 0 0,11-74 20 0 0,3 44-1 0 0,0 2 6 0 0,-7 65-25 0 0,-7 35 0 0 0,6-59 56 0 0,12-84-32 0 0,-3-1 0 0 0,-15 37 0 0 0,11-48-24 0 0,2 1 0 0 0,3 32 0 0 0,0 9 0 0 0,-2-43 0 0 0,-10 136 0 0 0,13 50 0 0 0,-11-134 0 0 0,2 1 0 0 0,1-24 0 0 0,3-9 0 0 0,-2 36 67 0 0,-3 45 42 0 0,3 39-109 0 0,1-119 0 0 0,3-29 0 0 0,1 0 0 0 0,4 20 0 0 0,0-18-7 0 0,-4 19 1 0 0,0-4-41 0 0,-9 114 35 0 0,11 335 12 0 0,-5-420 0 0 0,1 28 0 0 0,4-10 67 0 0,0-57-60 0 0,4 20 0 0 0,1 2-8 0 0,-4 0 0 0 0,-11 101-78 0 0,6-111 79 0 0,5 34 0 0 0,-1 12 0 0 0,-16 124 0 0 0,16 100 0 0 0,1-278 0 0 0,1-11 0 0 0,-4 17 0 0 0,1-19 0 0 0,1 0 0 0 0,6 17 0 0 0,-1-1 0 0 0,2 14 0 0 0,3 34 0 0 0,1 33 0 0 0,3-37 0 0 0,-8-50 0 0 0,2 2 0 0 0,-4-14 0 0 0,-1 0 0 0 0,1 11 0 0 0,3 37 0 0 0,2 5 0 0 0,-6-47 0 0 0,-2 16 0 0 0,-1-18 0 0 0,1 0 0 0 0,6 18 0 0 0,6 24 19 0 0,-9-30 22 0 0,0 7-28 0 0,-3-16-13 0 0,6 17-1 0 0,-3-23 1 0 0,-2 21 0 0 0,1 2 0 0 0,6 12 0 0 0,11 34 0 0 0,-16-67 0 0 0,-4-10 0 0 0,1 1 0 0 0,0-1 0 0 0,0 1 0 0 0,1-1 0 0 0,0 1 0 0 0,0-1 0 0 0,5 4 0 0 0,-4-1 0 0 0,0-1 0 0 0,0 1 0 0 0,-1 0 0 0 0,-1 0 0 0 0,0 0 0 0 0,0 0 0 0 0,-1-1 0 0 0,-2 10 0 0 0,0 2 0 0 0,3-1 0 0 0,-1-3 0 0 0,0 1 0 0 0,-2-1 0 0 0,-6 14 0 0 0,8-23 0 0 0,-1-1 0 0 0,1 0 0 0 0,0 0 0 0 0,1 0 0 0 0,-1 1 0 0 0,1-1 0 0 0,2 4 0 0 0,2 10 0 0 0,-5 2 0 0 0,-9 29 0 0 0,8-41 0 0 0,1 0 0 0 0,0 0 0 0 0,1 0 0 0 0,1 0 0 0 0,5 10 0 0 0,-3-8 0 0 0,-1 0 0 0 0,1 11 0 0 0,3 62 0 0 0,-1-56 0 0 0,-4-19 0 0 0,0-1 0 0 0,-1 0 0 0 0,0 1 0 0 0,-1-1 0 0 0,-3 9 0 0 0,2-12 0 0 0,-3 7 0 0 0,0 0 0 0 0,1 1 0 0 0,1-1 0 0 0,2 0 0 0 0,0 1 0 0 0,4 12 0 0 0,-3-20 0 0 0,-1 0 0 0 0,0 0 0 0 0,0-1 0 0 0,0 1 0 0 0,0 0 0 0 0,0-1 0 0 0,-1 1 0 0 0,-1 2 0 0 0,1-2 0 0 0,0-1 0 0 0,0 1 0 0 0,1 0 0 0 0,0-1 0 0 0,-1 1 0 0 0,1-1 0 0 0,1 4 0 0 0,1-2 0 0 0,-1 1 0 0 0,0 0 0 0 0,0 0 0 0 0,-1 0 0 0 0,0 0 0 0 0,-1-1 0 0 0,-3 8 0 0 0,2-3 0 0 0,0 1 0 0 0,2-1 0 0 0,1 13 0 0 0,1-1 0 0 0,-2-18 0 0 0,-1 0 0 0 0,1 0 0 0 0,0 0 0 0 0,1 0 0 0 0,-1 1 0 0 0,1-1 0 0 0,2 2 0 0 0,-2-2 0 0 0,0 0 0 0 0,0 0 0 0 0,-1-1 0 0 0,1 1 0 0 0,-1 0 0 0 0,0 0 0 0 0,-1 2 0 0 0,10 15 0 0 0,-9-9 0 0 0,-3-4 0 0 0,-3 8 0 0 0,0 4 0 0 0,5-14 0 0 0,1 0 0 0 0,6 9 0 0 0,-5 6 0 0 0,-1-10 11 0 0,-1-5 31 0 0,-4 3-46 0 0,4-5-94 0 0,27-20-5878 0 0,-16 7-2702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6.01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0,'0'0'13007'0'0,"1"0"-12960"0"0,0 0 0 0 0,-1 1 0 0 0,1-1-1 0 0,0 1 1 0 0,0-1 0 0 0,0 0 0 0 0,0 0 0 0 0,0 1-1 0 0,0-1 1 0 0,0 0 0 0 0,0 1 0 0 0,2-1-1 0 0,7 0 122 0 0,0 1 0 0 0,0-1 0 0 0,0 1 0 0 0,0 0 0 0 0,12 2 0 0 0,4-2 479 0 0,-10-1-446 0 0,17 1 285 0 0,-28-1-428 0 0,-1 0 0 0 0,0 0 0 0 0,1 0 0 0 0,-1 0 0 0 0,0 0-1 0 0,0 1 1 0 0,1-1 0 0 0,5 2 0 0 0,8 0 106 0 0,0 0 0 0 0,1 0 0 0 0,0-1 1 0 0,22 0-1 0 0,-4 1 32 0 0,44 0 168 0 0,-51-2-191 0 0,32 2 1 0 0,7 1 65 0 0,-49-3-156 0 0,0 1 0 0 0,27 2 0 0 0,-21-1 22 0 0,1 0 0 0 0,35 0 1 0 0,25 1 246 0 0,-40-1 4 0 0,72 0 1 0 0,19 0-193 0 0,86-1 340 0 0,-121-1-304 0 0,-25-2-3 0 0,93-6 0 0 0,-23 0-34 0 0,-52 3-84 0 0,108-2 117 0 0,-156 7-76 0 0,67-5 0 0 0,-62 3-95 0 0,1 1-1 0 0,59 1 0 0 0,-31 1-17 0 0,-57-2 27 0 0,36-2 0 0 0,-36 1 20 0 0,37 0 0 0 0,241 2-126 0 0,-142 3 72 0 0,-125-3 0 0 0,17 0 0 0 0,54-2 0 0 0,-69 0 0 0 0,51 2 0 0 0,-53 1 0 0 0,63-3 0 0 0,-79 1 0 0 0,1 1 0 0 0,-1 1 0 0 0,0 0 0 0 0,31 3 0 0 0,-49-4 0 0 0,19 1 24 0 0,0 1 0 0 0,0-1 0 0 0,0-1 0 0 0,0 0 0 0 0,0 0 0 0 0,36-3 0 0 0,-28 3-24 0 0,-7 2 0 0 0,0-1 0 0 0,0 0 0 0 0,41-1 0 0 0,-15 0 0 0 0,324 0 8 0 0,-303-5-8 0 0,281 5 0 0 0,-275-1 0 0 0,-47-1 0 0 0,0 2 0 0 0,36 1 0 0 0,-23 0 0 0 0,62-2 0 0 0,-59 0 0 0 0,69 2 0 0 0,-74 2 0 0 0,15 1 0 0 0,1158-4 296 0 0,-1075 4-244 0 0,7-1-24 0 0,104 1-28 0 0,-232-4 0 0 0,0 0 0 0 0,25 3 0 0 0,-25-1 0 0 0,0-1 0 0 0,24 0 0 0 0,-27-1 1 0 0,13 0 21 0 0,1 0 0 0 0,51-4 0 0 0,-70 4-11 0 0,0-1 1 0 0,-1 1-1 0 0,1 0 0 0 0,14 0 1 0 0,12 0 8 0 0,305-6-20 0 0,-321 6 11 0 0,0 0-1 0 0,24-3 1 0 0,-24 1 0 0 0,0 1-1 0 0,25 0 1 0 0,295 1 53 0 0,-317 0-64 0 0,37 4 0 0 0,14-1 0 0 0,9-3 38 0 0,161 3 201 0 0,-198-2-248 0 0,86-3-1 0 0,-24 0-8 0 0,-11-2 18 0 0,-47 4-36 0 0,54 4 0 0 0,-62-3 36 0 0,68-1 0 0 0,-76-1 0 0 0,1 1 0 0 0,0 0 0 0 0,47 4 0 0 0,-57-3 9 0 0,0 0 1 0 0,0 0-1 0 0,38-2 0 0 0,-32 1 5 0 0,47 1-1 0 0,144 10-77 0 0,-151-9 64 0 0,-45-2 0 0 0,37 3 0 0 0,-27 0 0 0 0,-14-1 0 0 0,-1-1 0 0 0,1 1 0 0 0,0-1 0 0 0,-1-1 0 0 0,24 0 0 0 0,-14-1 0 0 0,54 2 0 0 0,-18 0 0 0 0,-54-1 0 0 0,215 3 0 0 0,-60 1 53 0 0,-124-4-68 0 0,66-1 0 0 0,-18-1-8 0 0,-38 0 23 0 0,-45 1 0 0 0,0 1 0 0 0,0-1 0 0 0,0 1 0 0 0,0 0 0 0 0,0 0 0 0 0,7 0 0 0 0,17 2 59 0 0,54 0-1 0 0,-54-1-46 0 0,-24-1-23 0 0,1 0 1 0 0,0 1-1 0 0,0-2 0 0 0,11 1 0 0 0,-12-1 1 0 0,-1 1 7 0 0,30 3 5 0 0,-17-3 17 0 0,47 4 26 0 0,-9-1-45 0 0,-52-2-3 0 0,-1-1 0 0 0,1 1 0 0 0,-1-1 0 0 0,1 0 0 0 0,-1 0 0 0 0,1 0 0 0 0,0 0-1 0 0,5-1 1 0 0,0 1-22 0 0,14 2 21 0 0,13-1 27 0 0,51 7 0 0 0,74 6-12 0 0,-24-11-75 0 0,8-2 64 0 0,-92-1 0 0 0,209-3 0 0 0,-234 3 3 0 0,-1 0-1 0 0,0 2 1 0 0,50 3 0 0 0,-53-3 6 0 0,1 0 1 0 0,0-1-1 0 0,0-1 1 0 0,44-1-1 0 0,-11 1-3 0 0,134 0-70 0 0,-171-1 64 0 0,41-2 0 0 0,-42 1 0 0 0,39 0 0 0 0,98-1 0 0 0,-131 2 0 0 0,-20 0 0 0 0,0 1 0 0 0,1 0 0 0 0,-1 0 0 0 0,0 0 0 0 0,14 1 0 0 0,0 0 0 0 0,0 0 0 0 0,1-1 0 0 0,32 0 0 0 0,3-1 0 0 0,36-4 0 0 0,-61 4 0 0 0,6 0 0 0 0,-17 2 0 0 0,1-1 0 0 0,0 0 0 0 0,36-1 0 0 0,-52 0 6 0 0,0 1 0 0 0,0-1 0 0 0,0 1 0 0 0,0 0 0 0 0,0 0 0 0 0,0 0 0 0 0,7 1 0 0 0,2-1 10 0 0,65 0-16 0 0,17 0 0 0 0,-19 0 0 0 0,-73 0 0 0 0,0 0 0 0 0,-1 0 0 0 0,1 1 0 0 0,0-1 0 0 0,0 0 0 0 0,0 1 0 0 0,8 1 0 0 0,21 3 0 0 0,-26-5 0 0 0,-1-1 0 0 0,40 1 0 0 0,-21 0 0 0 0,-2 0 0 0 0,1 0 0 0 0,-3 0 0 0 0,3 0 0 0 0,-3 0 0 0 0,-2 0 0 0 0,0 0 0 0 0,-2 0 0 0 0,1 0 0 0 0,-2 0 11 0 0,-13 0 213 0 0,-7 0-1172 0 0,0 0 575 0 0,0 0 0 0 0,0 1 0 0 0,0-1 0 0 0,0 0-1 0 0,1 1 1 0 0,-1-1 0 0 0,0 1 0 0 0,1 0 0 0 0,-1-1 0 0 0,-3 2 0 0 0,-9 2-4243 0 0,-12 0-3982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9.41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92 4608 0 0,'0'0'12602'0'0,"3"0"-12453"0"0,0 0-135 0 0,2 1-18 0 0,20-6 82 0 0,-22 4 293 0 0,14 1 282 0 0,-5 0-517 0 0,-1 0 0 0 0,1 0 0 0 0,0 0 0 0 0,-1 1 0 0 0,1 0 0 0 0,14 2 0 0 0,-13-2-29 0 0,0 0-1 0 0,0 0 0 0 0,0 0 1 0 0,1-1-1 0 0,-1 0 1 0 0,0 0-1 0 0,0 0 0 0 0,1-1 1 0 0,17-1-1 0 0,-3 0 270 0 0,115-7 259 0 0,99-5-219 0 0,-29 6 924 0 0,-68 2-1075 0 0,165 0-265 0 0,-278 6-10 0 0,0 0 0 0 0,0 1-1 0 0,48 4 1 0 0,-43-2 496 0 0,69 1 0 0 0,-71-3 54 0 0,47 3 1 0 0,-25 0-505 0 0,-8-2-36 0 0,-21 0 0 0 0,39 1 0 0 0,-15-3 0 0 0,244-3 0 0 0,57 2 0 0 0,-192 1 0 0 0,81-4 0 0 0,-188 4 134 0 0,4 1 504 0 0,1-2 0 0 0,106-7 0 0 0,-39-1-638 0 0,177-4 0 0 0,-129 6 0 0 0,84 0 0 0 0,-83 6 0 0 0,-105 2 0 0 0,150 3 0 0 0,-199-4 0 0 0,55 0 0 0 0,86-4 0 0 0,-96 1 0 0 0,1 1 0 0 0,77 3 0 0 0,-37-1 0 0 0,702 4 0 0 0,-431-11 0 0 0,-178 2 0 0 0,-119 2 0 0 0,4 0 0 0 0,184-4 0 0 0,32 10 0 0 0,-86 0 0 0 0,-140 0 0 0 0,-33-1 0 0 0,9 2 0 0 0,-34-3 0 0 0,1 0 0 0 0,21 0 0 0 0,153 2 0 0 0,-45 1 0 0 0,13-1 0 0 0,-94-1 0 0 0,53-1 0 0 0,-57-1 0 0 0,94 6 0 0 0,-93-3 0 0 0,1-1 0 0 0,0-1 0 0 0,112-4 0 0 0,-7 1 0 0 0,-18 1 0 0 0,101 2 0 0 0,-99 1 0 0 0,-3 3 0 0 0,-50 0 0 0 0,5 0 0 0 0,-65-2 0 0 0,59 0 0 0 0,-15 0 0 0 0,-62-2 0 0 0,0 0 0 0 0,1-1 0 0 0,37-1 0 0 0,-47 0 63 0 0,1 1 1 0 0,0-1-1 0 0,-1 1 0 0 0,1 0 0 0 0,0 1 1 0 0,13 0-1 0 0,57 1 1057 0 0,-15-1-1070 0 0,-55 0-316 0 0,0-1-1 0 0,23-2 0 0 0,18 1-325 0 0,8 1 504 0 0,228-4 11 0 0,-276 4 77 0 0,-1 0 0 0 0,1 0 0 0 0,21 2 0 0 0,20 0 0 0 0,166 1 0 0 0,-198-3 0 0 0,1 1 0 0 0,29 3 0 0 0,-31-2 0 0 0,1 0 0 0 0,28 0 0 0 0,-31-2 0 0 0,0 1 0 0 0,0 0 0 0 0,23 3 0 0 0,32 2 0 0 0,70-2 0 0 0,195-5 0 0 0,-120-2 0 0 0,77 2 0 0 0,-159 2 0 0 0,-71 0 0 0 0,102 8 0 0 0,-143-8 0 0 0,0 0 0 0 0,30-1 0 0 0,-28 0 0 0 0,37 1 0 0 0,-41 0 0 0 0,0-1 0 0 0,47-2 0 0 0,9 0 0 0 0,-50 2 0 0 0,34-3 0 0 0,-35 1 0 0 0,37 0 0 0 0,123-1 0 0 0,-120-2 0 0 0,84 5 0 0 0,-150 0 0 0 0,0 0 0 0 0,0 0 0 0 0,-1 1 0 0 0,1-1 0 0 0,0 0 0 0 0,0 1 0 0 0,6 0 0 0 0,-1 0 0 0 0,-1 0 0 0 0,0 0 0 0 0,1 0 0 0 0,-1-1 0 0 0,1 1 0 0 0,-1-1 0 0 0,15 0 0 0 0,102 3 0 0 0,-95-3 0 0 0,-14-1 0 0 0,1 1 0 0 0,28 2 0 0 0,7 3 0 0 0,-48-4 0 0 0,1-1 0 0 0,0 1 0 0 0,-1-1 0 0 0,1 0 0 0 0,0 0 0 0 0,-1 0 0 0 0,10 0 0 0 0,20 1 0 0 0,8 3 0 0 0,-35-3 0 0 0,-6-1 0 0 0,1 1 0 0 0,0-1 0 0 0,0 1 0 0 0,-1-1 0 0 0,1 0 0 0 0,0 1 0 0 0,0-1 0 0 0,0 0 0 0 0,0 0 0 0 0,0 1 0 0 0,0-1 0 0 0,0 0 0 0 0,4 0 0 0 0,-2 0 0 0 0,0 1 0 0 0,0-1 0 0 0,0 0 0 0 0,0 1 0 0 0,1-1 0 0 0,-1 0 0 0 0,0 0 0 0 0,0 0 0 0 0,7-1 0 0 0,1 0 0 0 0,45 1 0 0 0,137 0 0 0 0,-192 0 8 0 0,1 0 1 0 0,0 0-1 0 0,0 0 0 0 0,-1 0 0 0 0,1 0 0 0 0,0 1 1 0 0,0-1-1 0 0,-1 0 0 0 0,1 0 0 0 0,0 1 1 0 0,-1-1-1 0 0,5 2 0 0 0,-7-2 5 0 0,1 0 0 0 0,0 0-1 0 0,-1 0 1 0 0,1 0 0 0 0,0 0 0 0 0,0 1 0 0 0,-1-1-1 0 0,1 0 1 0 0,0 0 0 0 0,0 0 0 0 0,0 0 0 0 0,-1 0-1 0 0,1 0 1 0 0,0 0 0 0 0,0 0 0 0 0,0 0 0 0 0,-1 0-1 0 0,1 0 1 0 0,0 0 0 0 0,0 0 0 0 0,0-1 0 0 0,0 1-1 0 0,9-1 110 0 0,-7 0-15 0 0,1 0 0 0 0,0 1-1 0 0,0 0 1 0 0,0-1 0 0 0,0 1 0 0 0,0 0-1 0 0,0 0 1 0 0,0 0 0 0 0,6 0 0 0 0,84 0-1297 0 0,-81 0 2114 0 0,-8 0-989 0 0,1 0-1 0 0,0 0 1 0 0,0 0 0 0 0,0 0-1 0 0,0 0 1 0 0,-1 1 0 0 0,1-1 0 0 0,0 1-1 0 0,-1 0 1 0 0,7 1 0 0 0,-8-1-82 0 0,-3-1 123 0 0,1 0 1 0 0,-1 1 0 0 0,0-1 0 0 0,0 0 0 0 0,0 0 0 0 0,1 1 0 0 0,-1-1-1 0 0,0 0 1 0 0,1 0 0 0 0,-1 0 0 0 0,0 0 0 0 0,1 0 0 0 0,-1 0 0 0 0,1 0 0 0 0,-1 0-1 0 0,0 0 1 0 0,3 0 0 0 0,8 0 44 0 0,-12 0 17 0 0,0 0 0 0 0,1 0 1 0 0,-1 0-1 0 0,0 0 0 0 0,1 0 0 0 0,-1 0 0 0 0,0 0 0 0 0,1 0 0 0 0,-1 0 0 0 0,0 0 1 0 0,1 1-1 0 0,-1-1 0 0 0,0 0 0 0 0,0 0 0 0 0,1 0 0 0 0,-1 0 0 0 0,0 0 1 0 0,0 0-1 0 0,0 0 0 0 0,1 1 0 0 0,-1-1 0 0 0,0 0 0 0 0,0 0 0 0 0,0 0 0 0 0,0 0 1 0 0,0 0-1 0 0,1 1 0 0 0,-1-1 0 0 0,0 0 0 0 0,0 0 0 0 0,0 0 0 0 0,0 0 1 0 0,0 1-1 0 0,0-1 0 0 0,-3 10-313 0 0,-14 13-8085 0 0,0-8-427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6.01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5:09:07.270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55 5 3656 0 0,'5'-4'12874'0'0,"-5"7"-11725"0"0,0-2-501 0 0,0 1-504 0 0,0 20 119 0 0,0-20-150 0 0,0 0-1 0 0,0 25 2240 0 0,-1-25-2256 0 0,-2 6 0 0 0,2-6 192 0 0,1-1-190 0 0,1 11 50 0 0,0-7-76 0 0,-1-1 0 0 0,0 1-1 0 0,0-1 1 0 0,0 0 0 0 0,-1 1-1 0 0,0-1 1 0 0,0 0-1 0 0,-1 6 1 0 0,1-2-13 0 0,2 1-4 0 0,-1-7-40 0 0,0 0 1 0 0,0 0-1 0 0,1 0 1 0 0,-1 0-1 0 0,-1-1 0 0 0,1 1 1 0 0,0 2-1 0 0,1 6 44 0 0,0-1 10 0 0,-4 23 134 0 0,3-20-52 0 0,0 0 0 0 0,4 19 0 0 0,-4-26-105 0 0,1 0 0 0 0,-1 0-1 0 0,0 8 1 0 0,-1-8-20 0 0,1 1 1 0 0,0 0-1 0 0,1 5 0 0 0,0-8-12 0 0,-1 1 0 0 0,0-1-1 0 0,1 0 1 0 0,-1 0 0 0 0,-1 1 0 0 0,0 4-1 0 0,1 4 67 0 0,2-1-9 0 0,-1 1-1 0 0,0 22 1 0 0,-1-27-29 0 0,3 17 187 0 0,-3 102 680 0 0,5-79-909 0 0,-5-39 0 0 0,-1 4-24 0 0,2 0 0 0 0,3 22 0 0 0,3 21 107 0 0,-5-43-44 0 0,0 0 0 0 0,0 23 0 0 0,2 2 45 0 0,-4-16-22 0 0,-4 24 0 0 0,3-36-62 0 0,1 1 0 0 0,0 11 0 0 0,1-10 0 0 0,-2 16 0 0 0,-1-18 0 0 0,2-5 0 0 0,-1 0 0 0 0,1 0 0 0 0,-1 0 0 0 0,2 7 0 0 0,3 40-113 0 0,-4 59 0 0 0,0-54 67 0 0,-5 2 46 0 0,5-42 80 0 0,-4 23 0 0 0,3-23 130 0 0,0 0 0 0 0,1 16 0 0 0,1-14-181 0 0,-3 22 0 0 0,1-21 4 0 0,1 30 0 0 0,1-28 3 0 0,-2 30 1 0 0,-3 15 30 0 0,0 0-17 0 0,1 11 14 0 0,-2-15 0 0 0,4-54-14 0 0,1-1 0 0 0,1 13 0 0 0,-1-12 31 0 0,0 0 0 0 0,-1 13 0 0 0,-1-4 95 0 0,0 19-1 0 0,1-24-175 0 0,-2 16 0 0 0,1-17 0 0 0,0 16 0 0 0,-2 28 0 0 0,-1 8 0 0 0,1 37-204 0 0,0 1 0 0 0,0-37 204 0 0,1-9 0 0 0,-2-16 0 0 0,1 13 0 0 0,4-26 6 0 0,1-9 20 0 0,-2-1 0 0 0,1 1 1 0 0,-5 18-1 0 0,3-19 41 0 0,0 0-1 0 0,2 0 1 0 0,0 23 0 0 0,1-9-189 0 0,-1 382-14 0 0,3-291 136 0 0,-3 140 312 0 0,5-179-312 0 0,-5 15-87 0 0,0 52-74 0 0,4-58 161 0 0,0-5 0 0 0,0 0 0 0 0,0-11 0 0 0,0-5 0 0 0,0-6 0 0 0,1-21 0 0 0,-4-27 0 0 0,4 25 0 0 0,-3-24 0 0 0,2 26 0 0 0,0 96 64 0 0,1-46-64 0 0,-2 13 0 0 0,3-18 0 0 0,0 0 0 0 0,-1-37 0 0 0,-5-37 0 0 0,4 139 0 0 0,-3-118 0 0 0,3 17 0 0 0,0 8 0 0 0,-1-9 0 0 0,2 16 0 0 0,-1 31 64 0 0,4-2-64 0 0,-7-74 0 0 0,-1 38-1 0 0,0 6 13 0 0,6 64 41 0 0,-4-10-55 0 0,-3-67 57 0 0,1 219-44 0 0,5-179-11 0 0,-1 20 63 0 0,-3-103-62 0 0,2 26-1 0 0,1 26 0 0 0,0 19 0 0 0,-1-23 0 0 0,-2 52 0 0 0,-1-57 0 0 0,0 218 64 0 0,4-208-64 0 0,-8 11 0 0 0,4 87 64 0 0,-2-143-64 0 0,2-14 0 0 0,-1 0 0 0 0,1-1 0 0 0,0 1 0 0 0,0 4 0 0 0,1 11 0 0 0,-1 26 0 0 0,-1-11 0 0 0,1 201 0 0 0,-5-190 0 0 0,5 37 0 0 0,0-43 0 0 0,0-25 8 0 0,1-8 3 0 0,-1-1 1 0 0,0 1-1 0 0,-2 7 0 0 0,0 3 2 0 0,3-13-13 0 0,-1 2-2 0 0,-2 8 2 0 0,2 2 0 0 0,3 5 0 0 0,-1 0 0 0 0,-2 37 0 0 0,-1-15 0 0 0,-1-31 0 0 0,1-8 0 0 0,1-1 0 0 0,-1 1 0 0 0,1 0 0 0 0,0-1 0 0 0,-1 1 0 0 0,1 4 0 0 0,0 38 64 0 0,0 10-64 0 0,0-11 0 0 0,0-5 0 0 0,0-31 0 0 0,-2 0 0 0 0,1 2 0 0 0,1-1 0 0 0,0 0 0 0 0,0-1 0 0 0,0 18-344 0 0,1-28 149 0 0,-1 0 1 0 0,0 0-1 0 0,1 0 0 0 0,0-1 0 0 0,-1 1 1 0 0,1 0-1 0 0,2-4 0 0 0,2-7-1679 0 0,-1-1 186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5:09:13.76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60 4608 0 0,'0'0'10554'0'0,"2"1"-10404"0"0,2 0-102 0 0,6 1 444 0 0,0 1-1 0 0,0-2 1 0 0,0 1-1 0 0,12-1 1 0 0,518-1 3233 0 0,-495 4-2268 0 0,1 0-938 0 0,28-9-519 0 0,-69 4 0 0 0,69-4 0 0 0,-15 0 0 0 0,14 2 0 0 0,2-1 0 0 0,-39 2 222 0 0,44-6-1 0 0,-68 7 236 0 0,-1 0 0 0 0,12 2 1 0 0,-3-1-241 0 0,42 5-201 0 0,78 1-16 0 0,63-12 0 0 0,-76 5 0 0 0,-67 2 0 0 0,-47-1 0 0 0,6 0 0 0 0,36-4 0 0 0,-18 1 0 0 0,-3 1 0 0 0,126-15 0 0 0,-65 16 0 0 0,-53 2 0 0 0,90 2 0 0 0,-121-3 0 0 0,15 4 0 0 0,-15-3 0 0 0,15 1 0 0 0,22-2 0 0 0,53-7 0 0 0,-84 6 0 0 0,20 0 0 0 0,4 0 0 0 0,-33 1-23 0 0,83-5 1929 0 0,-30 1-1727 0 0,-2 0-193 0 0,201 4 14 0 0,-209 5 0 0 0,-27-5 0 0 0,30-4 0 0 0,-49 4 0 0 0,1 0 0 0 0,-1 0 0 0 0,1 0 0 0 0,7 2 0 0 0,6 1 0 0 0,36-1 0 0 0,23 2 0 0 0,-5-1 0 0 0,6 2 0 0 0,-50-3 0 0 0,38-1 0 0 0,20 2 0 0 0,-12-2 0 0 0,-53-1 0 0 0,44 4 0 0 0,-51-3 0 0 0,0 0 0 0 0,16 0 0 0 0,18 0 0 0 0,82 8-289 0 0,-121-8 284 0 0,159 6-5 0 0,70-7 10 0 0,-190 4 0 0 0,-3 0 0 0 0,-19-4 0 0 0,-10-1 0 0 0,0 1 0 0 0,30 4 0 0 0,-29-1 0 0 0,34-1 0 0 0,-6 0 0 0 0,37 6 0 0 0,44-7 0 0 0,-69-2 0 0 0,357 1-16 0 0,-295-3 0 0 0,-96 1 16 0 0,-18 1 0 0 0,0 1 0 0 0,0-1 0 0 0,9 1 0 0 0,3 2 0 0 0,0-1 0 0 0,0 0 0 0 0,27-5 0 0 0,-34 4 0 0 0,0 0 0 0 0,22 2 0 0 0,3 0 0 0 0,230-2 64 0 0,-242 1-64 0 0,-11 0 0 0 0,16-2 0 0 0,-14 0 0 0 0,27 3 0 0 0,-4-1 0 0 0,132 6 0 0 0,-134-5 0 0 0,71-7 0 0 0,5 4 0 0 0,-62 1 0 0 0,132-9 64 0 0,-178 8-64 0 0,61-1 0 0 0,-14 1 0 0 0,9 0 0 0 0,22-2 0 0 0,56-1 0 0 0,-132 4 0 0 0,336 0-16 0 0,-233 3-128 0 0,-2 2 80 0 0,-29-4 64 0 0,72-2 0 0 0,34 0 263 0 0,-99 2-165 0 0,18 0-82 0 0,96-2-17 0 0,-150 2 1 0 0,-11 1 0 0 0,180-9 592 0 0,-7 2-539 0 0,-136 6-42 0 0,110-4-11 0 0,-88-2 0 0 0,148-3-323 0 0,-211 6 301 0 0,61 1 4 0 0,14-2 21 0 0,136-2 85 0 0,15-1 8 0 0,-115 0-96 0 0,-102 3 8 0 0,108-2 48 0 0,-16 0-56 0 0,52-2 64 0 0,-57 3-2 0 0,-115 4-60 0 0,-11 0-2 0 0,257-7-24 0 0,-160 6 24 0 0,-57 2 0 0 0,13 3 11 0 0,253-4 10 0 0,-177 3 151 0 0,49 0-160 0 0,191-3-44 0 0,-324 4 82 0 0,2 0-188 0 0,-45-4 110 0 0,86-2 197 0 0,-57 3-157 0 0,-8 0-13 0 0,-8-1 1 0 0,78-2 0 0 0,-31-3 0 0 0,-5 3 8 0 0,-6 1-121 0 0,80-1 62 0 0,-72 3 228 0 0,-2 3-332 0 0,-3 0 257 0 0,22-1-38 0 0,-30 2-64 0 0,6-4 0 0 0,32 0 0 0 0,54-4 0 0 0,-103 4 0 0 0,-28-1 0 0 0,-1 1 0 0 0,14 3 0 0 0,-14-2 0 0 0,0 0 0 0 0,13-1 0 0 0,-9-1 0 0 0,59 3 0 0 0,-32-2 0 0 0,-30-1 0 0 0,0 0 0 0 0,17 3 0 0 0,4 0 0 0 0,-12-2 0 0 0,20 3 0 0 0,-37-4 0 0 0,-1 0 0 0 0,1 0 0 0 0,0 0 0 0 0,0 0 0 0 0,4-2 0 0 0,-4 2 0 0 0,0-1 0 0 0,0 1 0 0 0,0 0 0 0 0,0 0 0 0 0,4 0 0 0 0,35 4-79 0 0,75-1-1 0 0,-81-3 63 0 0,-1 0 77 0 0,-12 0-48 0 0,-19 0-12 0 0,0 0 0 0 0,0 0 0 0 0,1 0 0 0 0,5-2 0 0 0,9 1 0 0 0,-8 0 0 0 0,0-2 0 0 0,0 2 0 0 0,23 1-80 0 0,-24 0 93 0 0,17 0 54 0 0,-19-1-67 0 0,-5 1 0 0 0,-1 0 0 0 0,1 0 0 0 0,-1 0 0 0 0,0 0 0 0 0,1 0 0 0 0,-1 0 0 0 0,1 1 0 0 0,-1-1 0 0 0,1 1 0 0 0,-1 0 0 0 0,3 1 0 0 0,1-1 0 0 0,1-1 0 0 0,2 0 11 0 0,7 0 42 0 0,-8-1-53 0 0,-1-2-11 0 0,-4 2-31 0 0,4 1 31 0 0,1 0 11 0 0,-3 0 0 0 0,3 0 0 0 0,0 0 0 0 0,-1-2 12 0 0,-6 1 21 0 0,1 0-41 0 0,3-2 8 0 0,-4 2-29 0 0,0 1 72 0 0,2 0-43 0 0,-3 0-3 0 0,2-1 56 0 0,3-3-58 0 0,-4 3-80 0 0,-9 8-2588 0 0,1 0 1415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16.52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1.740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6.01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9.41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6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8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9.41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16.52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240 34 8952 0 0,'0'0'681'0'0,"-1"-1"-469"0"0,-9-7-165 0 0,8 6-32 0 0,-1 0 0 0 0,1 0-1 0 0,0 1 1 0 0,0-1 0 0 0,0 0 0 0 0,1 0 0 0 0,-3-6 5206 0 0,3 8-5128 0 0,1 0 1 0 0,0 0 0 0 0,-1 0-1 0 0,1-1 1 0 0,0 1 0 0 0,-1 0-1 0 0,1 0 1 0 0,-1 0 0 0 0,1-1-1 0 0,-1 1 1 0 0,1 0 0 0 0,-1 0-1 0 0,1 0 1 0 0,-1 0 0 0 0,1 0-1 0 0,-1-1 1 0 0,1 1 0 0 0,-1 0-1 0 0,1 0 1 0 0,-1 0-1 0 0,0 0 1 0 0,1 0 0 0 0,-1 0-1 0 0,0 0 1 0 0,-5 1-68 0 0,-9 3 1075 0 0,15-4-1074 0 0,-1 0 0 0 0,1 0 0 0 0,-1-1 1 0 0,1 1-1 0 0,-1 0 0 0 0,1 0 0 0 0,-1 0 0 0 0,1 0 1 0 0,-1 0-1 0 0,1 0 0 0 0,0 0 0 0 0,-1 0 0 0 0,1 0 0 0 0,-1 0 1 0 0,1-1-1 0 0,0 1 0 0 0,-1 0 0 0 0,1 0 0 0 0,0 0 0 0 0,-1 0 1 0 0,1 0-1 0 0,0-1 0 0 0,-1 1 0 0 0,1 0 0 0 0,0 0 1 0 0,0 0-1 0 0,0-1 0 0 0,-1 1 0 0 0,1 0 0 0 0,0-1 0 0 0,-1 0 252 0 0,-10 6 105 0 0,5 0-265 0 0,0-1 0 0 0,1 1-1 0 0,0-1 1 0 0,0 1 0 0 0,1 0 0 0 0,1 0 0 0 0,0 0 0 0 0,-2 6-1 0 0,-11 15 336 0 0,9-15-157 0 0,1 0-1 0 0,2 0 1 0 0,0 0 0 0 0,1 0 0 0 0,2 22 0 0 0,-3 17 87 0 0,-7 141 1378 0 0,13-122-1748 0 0,-2-47 177 0 0,9 22 1 0 0,-6-25 8 0 0,-2 0 1 0 0,-8 29-1 0 0,1 8 83 0 0,15 24 219 0 0,-9-71-444 0 0,0 1 0 0 0,-4 13-1 0 0,-1 9-54 0 0,14 98 114 0 0,-6-96 2 0 0,-9 41-1 0 0,0-6 16 0 0,15 26 45 0 0,-6 7-39 0 0,-5-56-62 0 0,2-34-61 0 0,-9 100 113 0 0,7-51-38 0 0,3-36-51 0 0,9 74 34 0 0,-10 87-11 0 0,3-135 137 0 0,-4 43 254 0 0,-10-25-839 0 0,1 2 360 0 0,6 37 24 0 0,6-58 0 0 0,-2-15 7 0 0,-9 109 50 0 0,-4-99-39 0 0,4-18 5 0 0,1 30 0 0 0,4-5-23 0 0,2 25 0 0 0,2 14 0 0 0,2-24 40 0 0,2-19-16 0 0,6 43 29 0 0,-10 149 22 0 0,-5-190-75 0 0,1-27 0 0 0,4 36 0 0 0,7-7 43 0 0,5 24-22 0 0,-9-66-21 0 0,-1 16 0 0 0,-2-17 0 0 0,4 16 0 0 0,8 39 61 0 0,-5-17-58 0 0,-4 46-3 0 0,-4-50 0 0 0,-10 29 0 0 0,0-2 0 0 0,11-53 0 0 0,13 161 0 0 0,-13-139 0 0 0,-2-27 0 0 0,4 14 0 0 0,7 42 64 0 0,-4-23-64 0 0,-1-26 0 0 0,-4 33 0 0 0,-10 86 0 0 0,11-106 0 0 0,-12 41 0 0 0,9-21 0 0 0,6 62 0 0 0,-2-84 0 0 0,-2-18 0 0 0,7 19 0 0 0,-2-12 0 0 0,-2-1 0 0 0,-2 1 0 0 0,-6 26 0 0 0,1 5 0 0 0,-7 52 0 0 0,0-28 0 0 0,11-72 0 0 0,9 129 0 0 0,-6-103 0 0 0,-2-17 0 0 0,8 24 0 0 0,-4-19 0 0 0,-1 32 0 0 0,-1-14 0 0 0,1 55 0 0 0,-4 61 0 0 0,-6-61 0 0 0,14 120 0 0 0,-3-178 0 0 0,-3-21 0 0 0,0 0 0 0 0,-3 12 0 0 0,-2-9 0 0 0,1-8 0 0 0,1 1 0 0 0,0 0 0 0 0,1 8 0 0 0,9 97 0 0 0,-9-88 0 0 0,-10 50 0 0 0,8-27 0 0 0,2 37 0 0 0,-2-35 0 0 0,-1-31 0 0 0,4 18 0 0 0,5 86 0 0 0,2-53 0 0 0,-4-41 0 0 0,-4-20 0 0 0,1 1 0 0 0,1-1 0 0 0,3 7 0 0 0,1 0 0 0 0,-3 0 0 0 0,0 0 0 0 0,-5 28 0 0 0,0-12 0 0 0,-5 144 0 0 0,-2-72 0 0 0,6-42 0 0 0,4-36 0 0 0,10 51 0 0 0,-11 15 0 0 0,0-84 0 0 0,-9 121 0 0 0,6-40 0 0 0,4-48 0 0 0,8 20 0 0 0,0 3 0 0 0,-3-32 0 0 0,-4-22 0 0 0,0 0 0 0 0,-1 0 0 0 0,-3 16 0 0 0,0-18 0 0 0,0 1 0 0 0,1-1 0 0 0,1 0 0 0 0,0 1 0 0 0,5 11 0 0 0,-3-6 0 0 0,-2 71 0 0 0,0-82 0 0 0,1 0 0 0 0,-1 0 0 0 0,0 0 0 0 0,0 0 0 0 0,0 0 0 0 0,0 0 0 0 0,0 0 0 0 0,-1 0 0 0 0,1 0 0 0 0,-1 0 0 0 0,1 0 0 0 0,-1 0 0 0 0,0 0 0 0 0,-1 1 0 0 0,-2 2 0 0 0,3 0 0 0 0,1 0 0 0 0,0 0 0 0 0,0-1 0 0 0,1 1 0 0 0,2 5 0 0 0,-1-5 0 0 0,-1 0 0 0 0,0 0 0 0 0,0 0 0 0 0,-2 7 0 0 0,-1-6 0 0 0,1 1 0 0 0,0-1 0 0 0,0 0 0 0 0,1 1 0 0 0,1-1 0 0 0,3 8 0 0 0,-2-5 0 0 0,-1 0 0 0 0,-2 16 0 0 0,0-18 0 0 0,0 0 0 0 0,1 0 0 0 0,1 0 0 0 0,0 0 0 0 0,1 1 0 0 0,7 10 0 0 0,-6-12 0 0 0,0 0 0 0 0,0 1 0 0 0,-1-1 0 0 0,0 8 0 0 0,1 2 0 0 0,-2-11 0 0 0,-1 0 0 0 0,0 0 0 0 0,-3 6 0 0 0,0 11 0 0 0,8 3 0 0 0,-3 30 0 0 0,-3-21 0 0 0,-1-16 0 0 0,3-7 0 0 0,2 5 0 0 0,-5 13 0 0 0,13 1 0 0 0,-11-28 0 0 0,1 1 0 0 0,-1 0 0 0 0,1 0 0 0 0,0-1 0 0 0,0 1 0 0 0,0 0 0 0 0,3 2 0 0 0,-2-2 0 0 0,-1-1 0 0 0,1 1 0 0 0,-1 0 0 0 0,0 0 0 0 0,0 0 0 0 0,-1-1 0 0 0,1 5 0 0 0,8 16 0 0 0,-9-12 0 0 0,-7 0 0 0 0,4-6 0 0 0,1 0 0 0 0,0 0 0 0 0,1-1 0 0 0,0 1 0 0 0,0 0 0 0 0,1 0 0 0 0,1 4 0 0 0,-10 10 64 0 0,7-9-77 0 0,2-7-110 0 0,10-9-1206 0 0,7-1-79 0 0,-14 7 1199 0 0,-1 0-1 0 0,1 0 1 0 0,-1 0 0 0 0,0 0-1 0 0,0 0 1 0 0,0 0 0 0 0,2-2-1 0 0,17-17-1178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1.740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669 42 456 0 0,'-2'-1'-3'0'0,"1"0"1"0"0,0 1-1 0 0,-1-1 1 0 0,1 0-1 0 0,0 0 1 0 0,0 0-1 0 0,0 0 1 0 0,0 0-1 0 0,-1-1 1 0 0,-24-18 15937 0 0,25 20-15857 0 0,0-1 0 0 0,1 1 0 0 0,-1 0-1 0 0,1 0 1 0 0,-1 0 0 0 0,0 0 0 0 0,1 0 0 0 0,-1 0 0 0 0,1-1-1 0 0,-1 1 1 0 0,0 0 0 0 0,1 0 0 0 0,-1 0 0 0 0,1 0 0 0 0,0-1-1 0 0,-1 1 1 0 0,1 0 0 0 0,-1 0 0 0 0,1-1 0 0 0,0 1-1 0 0,-1 0 1 0 0,1 0 0 0 0,0-1 0 0 0,-1 1 0 0 0,1-1 37 0 0,0 1 1 0 0,0 0 0 0 0,-1-1-1 0 0,1 1 1 0 0,0 0 0 0 0,-1-1 0 0 0,1 1-1 0 0,-1 0 1 0 0,1 0 0 0 0,-1-1-1 0 0,1 1 1 0 0,-1 0 0 0 0,1 0-1 0 0,-1-1 1 0 0,1 1 0 0 0,-1 0-1 0 0,0 0 1 0 0,1 0 0 0 0,-1 0-1 0 0,0-1 1 0 0,1 1 0 0 0,-1 0-1 0 0,0 0 1 0 0,0 0 0 0 0,-2 0 670 0 0,-6 1-63 0 0,9-1-713 0 0,-1 1-1 0 0,1-1 1 0 0,-1 0 0 0 0,1 0-1 0 0,-1 0 1 0 0,1 0-1 0 0,-1 0 1 0 0,1 0 0 0 0,-1 0-1 0 0,1 0 1 0 0,-1 0 0 0 0,1 0-1 0 0,0 0 1 0 0,-1 1-1 0 0,1-1 1 0 0,-1 0 0 0 0,1 0-1 0 0,0 0 1 0 0,-1 0 0 0 0,1 1-1 0 0,0-1 1 0 0,-1 0-1 0 0,1 0 1 0 0,0 0 0 0 0,0 1-1 0 0,-2 1 29 0 0,0 1-1 0 0,1 0 1 0 0,0 0 0 0 0,0-1-1 0 0,1 6 1 0 0,-1 2 39 0 0,-4 2 74 0 0,2-4-50 0 0,1 0-1 0 0,0 9 1 0 0,-9 28 403 0 0,4 68 407 0 0,-4-36-382 0 0,8-44-297 0 0,-14 32 0 0 0,0 3 31 0 0,15-53-203 0 0,0-2 34 0 0,-8 21 1 0 0,-25 52 317 0 0,-13 126 0 0 0,45-62-203 0 0,4-83-117 0 0,-11 7 42 0 0,-19 140 132 0 0,15-88-143 0 0,11-74-86 0 0,1 21 42 0 0,-6 44 85 0 0,4-25-50 0 0,5-60-62 0 0,-10 38 1 0 0,-26 167 133 0 0,21-104-44 0 0,6-4-129 0 0,-3-63 30 0 0,2-24-22 0 0,-9 133 43 0 0,15-84-64 0 0,3-44 0 0 0,-17 58 0 0 0,11-74 20 0 0,3 44-1 0 0,0 2 6 0 0,-7 65-25 0 0,-7 35 0 0 0,6-59 56 0 0,12-84-32 0 0,-3-1 0 0 0,-15 37 0 0 0,11-48-24 0 0,2 1 0 0 0,3 32 0 0 0,0 9 0 0 0,-2-43 0 0 0,-10 136 0 0 0,13 50 0 0 0,-11-134 0 0 0,2 1 0 0 0,1-24 0 0 0,3-9 0 0 0,-2 36 67 0 0,-3 45 42 0 0,3 39-109 0 0,1-119 0 0 0,3-29 0 0 0,1 0 0 0 0,4 20 0 0 0,0-18-7 0 0,-4 19 1 0 0,0-4-41 0 0,-9 114 35 0 0,11 335 12 0 0,-5-420 0 0 0,1 28 0 0 0,4-10 67 0 0,0-57-60 0 0,4 20 0 0 0,1 2-8 0 0,-4 0 0 0 0,-11 101-78 0 0,6-111 79 0 0,5 34 0 0 0,-1 12 0 0 0,-16 124 0 0 0,16 100 0 0 0,1-278 0 0 0,1-11 0 0 0,-4 17 0 0 0,1-19 0 0 0,1 0 0 0 0,6 17 0 0 0,-1-1 0 0 0,2 14 0 0 0,3 34 0 0 0,1 33 0 0 0,3-37 0 0 0,-8-50 0 0 0,2 2 0 0 0,-4-14 0 0 0,-1 0 0 0 0,1 11 0 0 0,3 37 0 0 0,2 5 0 0 0,-6-47 0 0 0,-2 16 0 0 0,-1-18 0 0 0,1 0 0 0 0,6 18 0 0 0,6 24 19 0 0,-9-30 22 0 0,0 7-28 0 0,-3-16-13 0 0,6 17-1 0 0,-3-23 1 0 0,-2 21 0 0 0,1 2 0 0 0,6 12 0 0 0,11 34 0 0 0,-16-67 0 0 0,-4-10 0 0 0,1 1 0 0 0,0-1 0 0 0,0 1 0 0 0,1-1 0 0 0,0 1 0 0 0,0-1 0 0 0,5 4 0 0 0,-4-1 0 0 0,0-1 0 0 0,0 1 0 0 0,-1 0 0 0 0,-1 0 0 0 0,0 0 0 0 0,0 0 0 0 0,-1-1 0 0 0,-2 10 0 0 0,0 2 0 0 0,3-1 0 0 0,-1-3 0 0 0,0 1 0 0 0,-2-1 0 0 0,-6 14 0 0 0,8-23 0 0 0,-1-1 0 0 0,1 0 0 0 0,0 0 0 0 0,1 0 0 0 0,-1 1 0 0 0,1-1 0 0 0,2 4 0 0 0,2 10 0 0 0,-5 2 0 0 0,-9 29 0 0 0,8-41 0 0 0,1 0 0 0 0,0 0 0 0 0,1 0 0 0 0,1 0 0 0 0,5 10 0 0 0,-3-8 0 0 0,-1 0 0 0 0,1 11 0 0 0,3 62 0 0 0,-1-56 0 0 0,-4-19 0 0 0,0-1 0 0 0,-1 0 0 0 0,0 1 0 0 0,-1-1 0 0 0,-3 9 0 0 0,2-12 0 0 0,-3 7 0 0 0,0 0 0 0 0,1 1 0 0 0,1-1 0 0 0,2 0 0 0 0,0 1 0 0 0,4 12 0 0 0,-3-20 0 0 0,-1 0 0 0 0,0 0 0 0 0,0-1 0 0 0,0 1 0 0 0,0 0 0 0 0,0-1 0 0 0,-1 1 0 0 0,-1 2 0 0 0,1-2 0 0 0,0-1 0 0 0,0 1 0 0 0,1 0 0 0 0,0-1 0 0 0,-1 1 0 0 0,1-1 0 0 0,1 4 0 0 0,1-2 0 0 0,-1 1 0 0 0,0 0 0 0 0,0 0 0 0 0,-1 0 0 0 0,0 0 0 0 0,-1-1 0 0 0,-3 8 0 0 0,2-3 0 0 0,0 1 0 0 0,2-1 0 0 0,1 13 0 0 0,1-1 0 0 0,-2-18 0 0 0,-1 0 0 0 0,1 0 0 0 0,0 0 0 0 0,1 0 0 0 0,-1 1 0 0 0,1-1 0 0 0,2 2 0 0 0,-2-2 0 0 0,0 0 0 0 0,0 0 0 0 0,-1-1 0 0 0,1 1 0 0 0,-1 0 0 0 0,0 0 0 0 0,-1 2 0 0 0,10 15 0 0 0,-9-9 0 0 0,-3-4 0 0 0,-3 8 0 0 0,0 4 0 0 0,5-14 0 0 0,1 0 0 0 0,6 9 0 0 0,-5 6 0 0 0,-1-10 11 0 0,-1-5 31 0 0,-4 3-46 0 0,4-5-94 0 0,27-20-5878 0 0,-16 7-2702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6.01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0,'0'0'13007'0'0,"1"0"-12960"0"0,0 0 0 0 0,-1 1 0 0 0,1-1-1 0 0,0 1 1 0 0,0-1 0 0 0,0 0 0 0 0,0 0 0 0 0,0 1-1 0 0,0-1 1 0 0,0 0 0 0 0,0 1 0 0 0,2-1-1 0 0,7 0 122 0 0,0 1 0 0 0,0-1 0 0 0,0 1 0 0 0,0 0 0 0 0,12 2 0 0 0,4-2 479 0 0,-10-1-446 0 0,17 1 285 0 0,-28-1-428 0 0,-1 0 0 0 0,0 0 0 0 0,1 0 0 0 0,-1 0 0 0 0,0 0-1 0 0,0 1 1 0 0,1-1 0 0 0,5 2 0 0 0,8 0 106 0 0,0 0 0 0 0,1 0 0 0 0,0-1 1 0 0,22 0-1 0 0,-4 1 32 0 0,44 0 168 0 0,-51-2-191 0 0,32 2 1 0 0,7 1 65 0 0,-49-3-156 0 0,0 1 0 0 0,27 2 0 0 0,-21-1 22 0 0,1 0 0 0 0,35 0 1 0 0,25 1 246 0 0,-40-1 4 0 0,72 0 1 0 0,19 0-193 0 0,86-1 340 0 0,-121-1-304 0 0,-25-2-3 0 0,93-6 0 0 0,-23 0-34 0 0,-52 3-84 0 0,108-2 117 0 0,-156 7-76 0 0,67-5 0 0 0,-62 3-95 0 0,1 1-1 0 0,59 1 0 0 0,-31 1-17 0 0,-57-2 27 0 0,36-2 0 0 0,-36 1 20 0 0,37 0 0 0 0,241 2-126 0 0,-142 3 72 0 0,-125-3 0 0 0,17 0 0 0 0,54-2 0 0 0,-69 0 0 0 0,51 2 0 0 0,-53 1 0 0 0,63-3 0 0 0,-79 1 0 0 0,1 1 0 0 0,-1 1 0 0 0,0 0 0 0 0,31 3 0 0 0,-49-4 0 0 0,19 1 24 0 0,0 1 0 0 0,0-1 0 0 0,0-1 0 0 0,0 0 0 0 0,0 0 0 0 0,36-3 0 0 0,-28 3-24 0 0,-7 2 0 0 0,0-1 0 0 0,0 0 0 0 0,41-1 0 0 0,-15 0 0 0 0,324 0 8 0 0,-303-5-8 0 0,281 5 0 0 0,-275-1 0 0 0,-47-1 0 0 0,0 2 0 0 0,36 1 0 0 0,-23 0 0 0 0,62-2 0 0 0,-59 0 0 0 0,69 2 0 0 0,-74 2 0 0 0,15 1 0 0 0,1158-4 296 0 0,-1075 4-244 0 0,7-1-24 0 0,104 1-28 0 0,-232-4 0 0 0,0 0 0 0 0,25 3 0 0 0,-25-1 0 0 0,0-1 0 0 0,24 0 0 0 0,-27-1 1 0 0,13 0 21 0 0,1 0 0 0 0,51-4 0 0 0,-70 4-11 0 0,0-1 1 0 0,-1 1-1 0 0,1 0 0 0 0,14 0 1 0 0,12 0 8 0 0,305-6-20 0 0,-321 6 11 0 0,0 0-1 0 0,24-3 1 0 0,-24 1 0 0 0,0 1-1 0 0,25 0 1 0 0,295 1 53 0 0,-317 0-64 0 0,37 4 0 0 0,14-1 0 0 0,9-3 38 0 0,161 3 201 0 0,-198-2-248 0 0,86-3-1 0 0,-24 0-8 0 0,-11-2 18 0 0,-47 4-36 0 0,54 4 0 0 0,-62-3 36 0 0,68-1 0 0 0,-76-1 0 0 0,1 1 0 0 0,0 0 0 0 0,47 4 0 0 0,-57-3 9 0 0,0 0 1 0 0,0 0-1 0 0,38-2 0 0 0,-32 1 5 0 0,47 1-1 0 0,144 10-77 0 0,-151-9 64 0 0,-45-2 0 0 0,37 3 0 0 0,-27 0 0 0 0,-14-1 0 0 0,-1-1 0 0 0,1 1 0 0 0,0-1 0 0 0,-1-1 0 0 0,24 0 0 0 0,-14-1 0 0 0,54 2 0 0 0,-18 0 0 0 0,-54-1 0 0 0,215 3 0 0 0,-60 1 53 0 0,-124-4-68 0 0,66-1 0 0 0,-18-1-8 0 0,-38 0 23 0 0,-45 1 0 0 0,0 1 0 0 0,0-1 0 0 0,0 1 0 0 0,0 0 0 0 0,0 0 0 0 0,7 0 0 0 0,17 2 59 0 0,54 0-1 0 0,-54-1-46 0 0,-24-1-23 0 0,1 0 1 0 0,0 1-1 0 0,0-2 0 0 0,11 1 0 0 0,-12-1 1 0 0,-1 1 7 0 0,30 3 5 0 0,-17-3 17 0 0,47 4 26 0 0,-9-1-45 0 0,-52-2-3 0 0,-1-1 0 0 0,1 1 0 0 0,-1-1 0 0 0,1 0 0 0 0,-1 0 0 0 0,1 0 0 0 0,0 0-1 0 0,5-1 1 0 0,0 1-22 0 0,14 2 21 0 0,13-1 27 0 0,51 7 0 0 0,74 6-12 0 0,-24-11-75 0 0,8-2 64 0 0,-92-1 0 0 0,209-3 0 0 0,-234 3 3 0 0,-1 0-1 0 0,0 2 1 0 0,50 3 0 0 0,-53-3 6 0 0,1 0 1 0 0,0-1-1 0 0,0-1 1 0 0,44-1-1 0 0,-11 1-3 0 0,134 0-70 0 0,-171-1 64 0 0,41-2 0 0 0,-42 1 0 0 0,39 0 0 0 0,98-1 0 0 0,-131 2 0 0 0,-20 0 0 0 0,0 1 0 0 0,1 0 0 0 0,-1 0 0 0 0,0 0 0 0 0,14 1 0 0 0,0 0 0 0 0,0 0 0 0 0,1-1 0 0 0,32 0 0 0 0,3-1 0 0 0,36-4 0 0 0,-61 4 0 0 0,6 0 0 0 0,-17 2 0 0 0,1-1 0 0 0,0 0 0 0 0,36-1 0 0 0,-52 0 6 0 0,0 1 0 0 0,0-1 0 0 0,0 1 0 0 0,0 0 0 0 0,0 0 0 0 0,0 0 0 0 0,7 1 0 0 0,2-1 10 0 0,65 0-16 0 0,17 0 0 0 0,-19 0 0 0 0,-73 0 0 0 0,0 0 0 0 0,-1 0 0 0 0,1 1 0 0 0,0-1 0 0 0,0 0 0 0 0,0 1 0 0 0,8 1 0 0 0,21 3 0 0 0,-26-5 0 0 0,-1-1 0 0 0,40 1 0 0 0,-21 0 0 0 0,-2 0 0 0 0,1 0 0 0 0,-3 0 0 0 0,3 0 0 0 0,-3 0 0 0 0,-2 0 0 0 0,0 0 0 0 0,-2 0 0 0 0,1 0 0 0 0,-2 0 11 0 0,-13 0 213 0 0,-7 0-1172 0 0,0 0 575 0 0,0 0 0 0 0,0 1 0 0 0,0-1 0 0 0,0 0-1 0 0,1 1 1 0 0,-1-1 0 0 0,0 1 0 0 0,1 0 0 0 0,-1-1 0 0 0,-3 2 0 0 0,-9 2-4243 0 0,-12 0-3982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9.41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92 4608 0 0,'0'0'12602'0'0,"3"0"-12453"0"0,0 0-135 0 0,2 1-18 0 0,20-6 82 0 0,-22 4 293 0 0,14 1 282 0 0,-5 0-517 0 0,-1 0 0 0 0,1 0 0 0 0,0 0 0 0 0,-1 1 0 0 0,1 0 0 0 0,14 2 0 0 0,-13-2-29 0 0,0 0-1 0 0,0 0 0 0 0,0 0 1 0 0,1-1-1 0 0,-1 0 1 0 0,0 0-1 0 0,0 0 0 0 0,1-1 1 0 0,17-1-1 0 0,-3 0 270 0 0,115-7 259 0 0,99-5-219 0 0,-29 6 924 0 0,-68 2-1075 0 0,165 0-265 0 0,-278 6-10 0 0,0 0 0 0 0,0 1-1 0 0,48 4 1 0 0,-43-2 496 0 0,69 1 0 0 0,-71-3 54 0 0,47 3 1 0 0,-25 0-505 0 0,-8-2-36 0 0,-21 0 0 0 0,39 1 0 0 0,-15-3 0 0 0,244-3 0 0 0,57 2 0 0 0,-192 1 0 0 0,81-4 0 0 0,-188 4 134 0 0,4 1 504 0 0,1-2 0 0 0,106-7 0 0 0,-39-1-638 0 0,177-4 0 0 0,-129 6 0 0 0,84 0 0 0 0,-83 6 0 0 0,-105 2 0 0 0,150 3 0 0 0,-199-4 0 0 0,55 0 0 0 0,86-4 0 0 0,-96 1 0 0 0,1 1 0 0 0,77 3 0 0 0,-37-1 0 0 0,702 4 0 0 0,-431-11 0 0 0,-178 2 0 0 0,-119 2 0 0 0,4 0 0 0 0,184-4 0 0 0,32 10 0 0 0,-86 0 0 0 0,-140 0 0 0 0,-33-1 0 0 0,9 2 0 0 0,-34-3 0 0 0,1 0 0 0 0,21 0 0 0 0,153 2 0 0 0,-45 1 0 0 0,13-1 0 0 0,-94-1 0 0 0,53-1 0 0 0,-57-1 0 0 0,94 6 0 0 0,-93-3 0 0 0,1-1 0 0 0,0-1 0 0 0,112-4 0 0 0,-7 1 0 0 0,-18 1 0 0 0,101 2 0 0 0,-99 1 0 0 0,-3 3 0 0 0,-50 0 0 0 0,5 0 0 0 0,-65-2 0 0 0,59 0 0 0 0,-15 0 0 0 0,-62-2 0 0 0,0 0 0 0 0,1-1 0 0 0,37-1 0 0 0,-47 0 63 0 0,1 1 1 0 0,0-1-1 0 0,-1 1 0 0 0,1 0 0 0 0,0 1 1 0 0,13 0-1 0 0,57 1 1057 0 0,-15-1-1070 0 0,-55 0-316 0 0,0-1-1 0 0,23-2 0 0 0,18 1-325 0 0,8 1 504 0 0,228-4 11 0 0,-276 4 77 0 0,-1 0 0 0 0,1 0 0 0 0,21 2 0 0 0,20 0 0 0 0,166 1 0 0 0,-198-3 0 0 0,1 1 0 0 0,29 3 0 0 0,-31-2 0 0 0,1 0 0 0 0,28 0 0 0 0,-31-2 0 0 0,0 1 0 0 0,0 0 0 0 0,23 3 0 0 0,32 2 0 0 0,70-2 0 0 0,195-5 0 0 0,-120-2 0 0 0,77 2 0 0 0,-159 2 0 0 0,-71 0 0 0 0,102 8 0 0 0,-143-8 0 0 0,0 0 0 0 0,30-1 0 0 0,-28 0 0 0 0,37 1 0 0 0,-41 0 0 0 0,0-1 0 0 0,47-2 0 0 0,9 0 0 0 0,-50 2 0 0 0,34-3 0 0 0,-35 1 0 0 0,37 0 0 0 0,123-1 0 0 0,-120-2 0 0 0,84 5 0 0 0,-150 0 0 0 0,0 0 0 0 0,0 0 0 0 0,-1 1 0 0 0,1-1 0 0 0,0 0 0 0 0,0 1 0 0 0,6 0 0 0 0,-1 0 0 0 0,-1 0 0 0 0,0 0 0 0 0,1 0 0 0 0,-1-1 0 0 0,1 1 0 0 0,-1-1 0 0 0,15 0 0 0 0,102 3 0 0 0,-95-3 0 0 0,-14-1 0 0 0,1 1 0 0 0,28 2 0 0 0,7 3 0 0 0,-48-4 0 0 0,1-1 0 0 0,0 1 0 0 0,-1-1 0 0 0,1 0 0 0 0,0 0 0 0 0,-1 0 0 0 0,10 0 0 0 0,20 1 0 0 0,8 3 0 0 0,-35-3 0 0 0,-6-1 0 0 0,1 1 0 0 0,0-1 0 0 0,0 1 0 0 0,-1-1 0 0 0,1 0 0 0 0,0 1 0 0 0,0-1 0 0 0,0 0 0 0 0,0 0 0 0 0,0 1 0 0 0,0-1 0 0 0,0 0 0 0 0,4 0 0 0 0,-2 0 0 0 0,0 1 0 0 0,0-1 0 0 0,0 0 0 0 0,0 1 0 0 0,1-1 0 0 0,-1 0 0 0 0,0 0 0 0 0,0 0 0 0 0,7-1 0 0 0,1 0 0 0 0,45 1 0 0 0,137 0 0 0 0,-192 0 8 0 0,1 0 1 0 0,0 0-1 0 0,0 0 0 0 0,-1 0 0 0 0,1 0 0 0 0,0 1 1 0 0,0-1-1 0 0,-1 0 0 0 0,1 0 0 0 0,0 1 1 0 0,-1-1-1 0 0,5 2 0 0 0,-7-2 5 0 0,1 0 0 0 0,0 0-1 0 0,-1 0 1 0 0,1 0 0 0 0,0 0 0 0 0,0 1 0 0 0,-1-1-1 0 0,1 0 1 0 0,0 0 0 0 0,0 0 0 0 0,0 0 0 0 0,-1 0-1 0 0,1 0 1 0 0,0 0 0 0 0,0 0 0 0 0,0 0 0 0 0,-1 0-1 0 0,1 0 1 0 0,0 0 0 0 0,0 0 0 0 0,0-1 0 0 0,0 1-1 0 0,9-1 110 0 0,-7 0-15 0 0,1 0 0 0 0,0 1-1 0 0,0 0 1 0 0,0-1 0 0 0,0 1 0 0 0,0 0-1 0 0,0 0 1 0 0,0 0 0 0 0,6 0 0 0 0,84 0-1297 0 0,-81 0 2114 0 0,-8 0-989 0 0,1 0-1 0 0,0 0 1 0 0,0 0 0 0 0,0 0-1 0 0,0 0 1 0 0,-1 1 0 0 0,1-1 0 0 0,0 1-1 0 0,-1 0 1 0 0,7 1 0 0 0,-8-1-82 0 0,-3-1 123 0 0,1 0 1 0 0,-1 1 0 0 0,0-1 0 0 0,0 0 0 0 0,0 0 0 0 0,1 1 0 0 0,-1-1-1 0 0,0 0 1 0 0,1 0 0 0 0,-1 0 0 0 0,0 0 0 0 0,1 0 0 0 0,-1 0 0 0 0,1 0 0 0 0,-1 0-1 0 0,0 0 1 0 0,3 0 0 0 0,8 0 44 0 0,-12 0 17 0 0,0 0 0 0 0,1 0 1 0 0,-1 0-1 0 0,0 0 0 0 0,1 0 0 0 0,-1 0 0 0 0,0 0 0 0 0,1 0 0 0 0,-1 0 0 0 0,0 0 1 0 0,1 1-1 0 0,-1-1 0 0 0,0 0 0 0 0,0 0 0 0 0,1 0 0 0 0,-1 0 0 0 0,0 0 1 0 0,0 0-1 0 0,0 0 0 0 0,1 1 0 0 0,-1-1 0 0 0,0 0 0 0 0,0 0 0 0 0,0 0 0 0 0,0 0 1 0 0,0 0-1 0 0,1 1 0 0 0,-1-1 0 0 0,0 0 0 0 0,0 0 0 0 0,0 0 0 0 0,0 0 1 0 0,0 1-1 0 0,0-1 0 0 0,-3 10-313 0 0,-14 13-8085 0 0,0-8-427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5:09:07.270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55 5 3656 0 0,'5'-4'12874'0'0,"-5"7"-11725"0"0,0-2-501 0 0,0 1-504 0 0,0 20 119 0 0,0-20-150 0 0,0 0-1 0 0,0 25 2240 0 0,-1-25-2256 0 0,-2 6 0 0 0,2-6 192 0 0,1-1-190 0 0,1 11 50 0 0,0-7-76 0 0,-1-1 0 0 0,0 1-1 0 0,0-1 1 0 0,0 0 0 0 0,-1 1-1 0 0,0-1 1 0 0,0 0-1 0 0,-1 6 1 0 0,1-2-13 0 0,2 1-4 0 0,-1-7-40 0 0,0 0 1 0 0,0 0-1 0 0,1 0 1 0 0,-1 0-1 0 0,-1-1 0 0 0,1 1 1 0 0,0 2-1 0 0,1 6 44 0 0,0-1 10 0 0,-4 23 134 0 0,3-20-52 0 0,0 0 0 0 0,4 19 0 0 0,-4-26-105 0 0,1 0 0 0 0,-1 0-1 0 0,0 8 1 0 0,-1-8-20 0 0,1 1 1 0 0,0 0-1 0 0,1 5 0 0 0,0-8-12 0 0,-1 1 0 0 0,0-1-1 0 0,1 0 1 0 0,-1 0 0 0 0,-1 1 0 0 0,0 4-1 0 0,1 4 67 0 0,2-1-9 0 0,-1 1-1 0 0,0 22 1 0 0,-1-27-29 0 0,3 17 187 0 0,-3 102 680 0 0,5-79-909 0 0,-5-39 0 0 0,-1 4-24 0 0,2 0 0 0 0,3 22 0 0 0,3 21 107 0 0,-5-43-44 0 0,0 0 0 0 0,0 23 0 0 0,2 2 45 0 0,-4-16-22 0 0,-4 24 0 0 0,3-36-62 0 0,1 1 0 0 0,0 11 0 0 0,1-10 0 0 0,-2 16 0 0 0,-1-18 0 0 0,2-5 0 0 0,-1 0 0 0 0,1 0 0 0 0,-1 0 0 0 0,2 7 0 0 0,3 40-113 0 0,-4 59 0 0 0,0-54 67 0 0,-5 2 46 0 0,5-42 80 0 0,-4 23 0 0 0,3-23 130 0 0,0 0 0 0 0,1 16 0 0 0,1-14-181 0 0,-3 22 0 0 0,1-21 4 0 0,1 30 0 0 0,1-28 3 0 0,-2 30 1 0 0,-3 15 30 0 0,0 0-17 0 0,1 11 14 0 0,-2-15 0 0 0,4-54-14 0 0,1-1 0 0 0,1 13 0 0 0,-1-12 31 0 0,0 0 0 0 0,-1 13 0 0 0,-1-4 95 0 0,0 19-1 0 0,1-24-175 0 0,-2 16 0 0 0,1-17 0 0 0,0 16 0 0 0,-2 28 0 0 0,-1 8 0 0 0,1 37-204 0 0,0 1 0 0 0,0-37 204 0 0,1-9 0 0 0,-2-16 0 0 0,1 13 0 0 0,4-26 6 0 0,1-9 20 0 0,-2-1 0 0 0,1 1 1 0 0,-5 18-1 0 0,3-19 41 0 0,0 0-1 0 0,2 0 1 0 0,0 23 0 0 0,1-9-189 0 0,-1 382-14 0 0,3-291 136 0 0,-3 140 312 0 0,5-179-312 0 0,-5 15-87 0 0,0 52-74 0 0,4-58 161 0 0,0-5 0 0 0,0 0 0 0 0,0-11 0 0 0,0-5 0 0 0,0-6 0 0 0,1-21 0 0 0,-4-27 0 0 0,4 25 0 0 0,-3-24 0 0 0,2 26 0 0 0,0 96 64 0 0,1-46-64 0 0,-2 13 0 0 0,3-18 0 0 0,0 0 0 0 0,-1-37 0 0 0,-5-37 0 0 0,4 139 0 0 0,-3-118 0 0 0,3 17 0 0 0,0 8 0 0 0,-1-9 0 0 0,2 16 0 0 0,-1 31 64 0 0,4-2-64 0 0,-7-74 0 0 0,-1 38-1 0 0,0 6 13 0 0,6 64 41 0 0,-4-10-55 0 0,-3-67 57 0 0,1 219-44 0 0,5-179-11 0 0,-1 20 63 0 0,-3-103-62 0 0,2 26-1 0 0,1 26 0 0 0,0 19 0 0 0,-1-23 0 0 0,-2 52 0 0 0,-1-57 0 0 0,0 218 64 0 0,4-208-64 0 0,-8 11 0 0 0,4 87 64 0 0,-2-143-64 0 0,2-14 0 0 0,-1 0 0 0 0,1-1 0 0 0,0 1 0 0 0,0 4 0 0 0,1 11 0 0 0,-1 26 0 0 0,-1-11 0 0 0,1 201 0 0 0,-5-190 0 0 0,5 37 0 0 0,0-43 0 0 0,0-25 8 0 0,1-8 3 0 0,-1-1 1 0 0,0 1-1 0 0,-2 7 0 0 0,0 3 2 0 0,3-13-13 0 0,-1 2-2 0 0,-2 8 2 0 0,2 2 0 0 0,3 5 0 0 0,-1 0 0 0 0,-2 37 0 0 0,-1-15 0 0 0,-1-31 0 0 0,1-8 0 0 0,1-1 0 0 0,-1 1 0 0 0,1 0 0 0 0,0-1 0 0 0,-1 1 0 0 0,1 4 0 0 0,0 38 64 0 0,0 10-64 0 0,0-11 0 0 0,0-5 0 0 0,0-31 0 0 0,-2 0 0 0 0,1 2 0 0 0,1-1 0 0 0,0 0 0 0 0,0-1 0 0 0,0 18-344 0 0,1-28 149 0 0,-1 0 1 0 0,0 0-1 0 0,1 0 0 0 0,0-1 0 0 0,-1 1 1 0 0,1 0-1 0 0,2-4 0 0 0,2-7-1679 0 0,-1-1 186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5:09:13.765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60 4608 0 0,'0'0'10554'0'0,"2"1"-10404"0"0,2 0-102 0 0,6 1 444 0 0,0 1-1 0 0,0-2 1 0 0,0 1-1 0 0,12-1 1 0 0,518-1 3233 0 0,-495 4-2268 0 0,1 0-938 0 0,28-9-519 0 0,-69 4 0 0 0,69-4 0 0 0,-15 0 0 0 0,14 2 0 0 0,2-1 0 0 0,-39 2 222 0 0,44-6-1 0 0,-68 7 236 0 0,-1 0 0 0 0,12 2 1 0 0,-3-1-241 0 0,42 5-201 0 0,78 1-16 0 0,63-12 0 0 0,-76 5 0 0 0,-67 2 0 0 0,-47-1 0 0 0,6 0 0 0 0,36-4 0 0 0,-18 1 0 0 0,-3 1 0 0 0,126-15 0 0 0,-65 16 0 0 0,-53 2 0 0 0,90 2 0 0 0,-121-3 0 0 0,15 4 0 0 0,-15-3 0 0 0,15 1 0 0 0,22-2 0 0 0,53-7 0 0 0,-84 6 0 0 0,20 0 0 0 0,4 0 0 0 0,-33 1-23 0 0,83-5 1929 0 0,-30 1-1727 0 0,-2 0-193 0 0,201 4 14 0 0,-209 5 0 0 0,-27-5 0 0 0,30-4 0 0 0,-49 4 0 0 0,1 0 0 0 0,-1 0 0 0 0,1 0 0 0 0,7 2 0 0 0,6 1 0 0 0,36-1 0 0 0,23 2 0 0 0,-5-1 0 0 0,6 2 0 0 0,-50-3 0 0 0,38-1 0 0 0,20 2 0 0 0,-12-2 0 0 0,-53-1 0 0 0,44 4 0 0 0,-51-3 0 0 0,0 0 0 0 0,16 0 0 0 0,18 0 0 0 0,82 8-289 0 0,-121-8 284 0 0,159 6-5 0 0,70-7 10 0 0,-190 4 0 0 0,-3 0 0 0 0,-19-4 0 0 0,-10-1 0 0 0,0 1 0 0 0,30 4 0 0 0,-29-1 0 0 0,34-1 0 0 0,-6 0 0 0 0,37 6 0 0 0,44-7 0 0 0,-69-2 0 0 0,357 1-16 0 0,-295-3 0 0 0,-96 1 16 0 0,-18 1 0 0 0,0 1 0 0 0,0-1 0 0 0,9 1 0 0 0,3 2 0 0 0,0-1 0 0 0,0 0 0 0 0,27-5 0 0 0,-34 4 0 0 0,0 0 0 0 0,22 2 0 0 0,3 0 0 0 0,230-2 64 0 0,-242 1-64 0 0,-11 0 0 0 0,16-2 0 0 0,-14 0 0 0 0,27 3 0 0 0,-4-1 0 0 0,132 6 0 0 0,-134-5 0 0 0,71-7 0 0 0,5 4 0 0 0,-62 1 0 0 0,132-9 64 0 0,-178 8-64 0 0,61-1 0 0 0,-14 1 0 0 0,9 0 0 0 0,22-2 0 0 0,56-1 0 0 0,-132 4 0 0 0,336 0-16 0 0,-233 3-128 0 0,-2 2 80 0 0,-29-4 64 0 0,72-2 0 0 0,34 0 263 0 0,-99 2-165 0 0,18 0-82 0 0,96-2-17 0 0,-150 2 1 0 0,-11 1 0 0 0,180-9 592 0 0,-7 2-539 0 0,-136 6-42 0 0,110-4-11 0 0,-88-2 0 0 0,148-3-323 0 0,-211 6 301 0 0,61 1 4 0 0,14-2 21 0 0,136-2 85 0 0,15-1 8 0 0,-115 0-96 0 0,-102 3 8 0 0,108-2 48 0 0,-16 0-56 0 0,52-2 64 0 0,-57 3-2 0 0,-115 4-60 0 0,-11 0-2 0 0,257-7-24 0 0,-160 6 24 0 0,-57 2 0 0 0,13 3 11 0 0,253-4 10 0 0,-177 3 151 0 0,49 0-160 0 0,191-3-44 0 0,-324 4 82 0 0,2 0-188 0 0,-45-4 110 0 0,86-2 197 0 0,-57 3-157 0 0,-8 0-13 0 0,-8-1 1 0 0,78-2 0 0 0,-31-3 0 0 0,-5 3 8 0 0,-6 1-121 0 0,80-1 62 0 0,-72 3 228 0 0,-2 3-332 0 0,-3 0 257 0 0,22-1-38 0 0,-30 2-64 0 0,6-4 0 0 0,32 0 0 0 0,54-4 0 0 0,-103 4 0 0 0,-28-1 0 0 0,-1 1 0 0 0,14 3 0 0 0,-14-2 0 0 0,0 0 0 0 0,13-1 0 0 0,-9-1 0 0 0,59 3 0 0 0,-32-2 0 0 0,-30-1 0 0 0,0 0 0 0 0,17 3 0 0 0,4 0 0 0 0,-12-2 0 0 0,20 3 0 0 0,-37-4 0 0 0,-1 0 0 0 0,1 0 0 0 0,0 0 0 0 0,0 0 0 0 0,4-2 0 0 0,-4 2 0 0 0,0-1 0 0 0,0 1 0 0 0,0 0 0 0 0,0 0 0 0 0,4 0 0 0 0,35 4-79 0 0,75-1-1 0 0,-81-3 63 0 0,-1 0 77 0 0,-12 0-48 0 0,-19 0-12 0 0,0 0 0 0 0,0 0 0 0 0,1 0 0 0 0,5-2 0 0 0,9 1 0 0 0,-8 0 0 0 0,0-2 0 0 0,0 2 0 0 0,23 1-80 0 0,-24 0 93 0 0,17 0 54 0 0,-19-1-67 0 0,-5 1 0 0 0,-1 0 0 0 0,1 0 0 0 0,-1 0 0 0 0,0 0 0 0 0,1 0 0 0 0,-1 0 0 0 0,1 1 0 0 0,-1-1 0 0 0,1 1 0 0 0,-1 0 0 0 0,3 1 0 0 0,1-1 0 0 0,1-1 0 0 0,2 0 11 0 0,7 0 42 0 0,-8-1-53 0 0,-1-2-11 0 0,-4 2-31 0 0,4 1 31 0 0,1 0 11 0 0,-3 0 0 0 0,3 0 0 0 0,0 0 0 0 0,-1-2 12 0 0,-6 1 21 0 0,1 0-41 0 0,3-2 8 0 0,-4 2-29 0 0,0 1 72 0 0,2 0-43 0 0,-3 0-3 0 0,2-1 56 0 0,3-3-58 0 0,-4 3-80 0 0,-9 8-2588 0 0,1 0 1415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6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8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16.527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89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525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5359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8340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Bilder: Creazilla.com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9159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19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1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14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46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1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01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96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73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645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42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C990F-D024-4944-A63D-707F5247C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4058525"/>
          </a:xfrm>
          <a:prstGeom prst="rect">
            <a:avLst/>
          </a:prstGeom>
        </p:spPr>
        <p:txBody>
          <a:bodyPr lIns="0" tIns="0" rIns="0" bIns="0"/>
          <a:lstStyle>
            <a:lvl1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 sz="2200"/>
            </a:lvl1pPr>
            <a:lvl2pPr marL="458787" indent="-457200">
              <a:buFont typeface="+mj-lt"/>
              <a:buAutoNum type="arabicPeriod"/>
              <a:defRPr sz="2200"/>
            </a:lvl2pPr>
            <a:lvl3pPr marL="814387" indent="-457200">
              <a:buFont typeface="+mj-lt"/>
              <a:buAutoNum type="arabicPeriod"/>
              <a:defRPr sz="2200"/>
            </a:lvl3pPr>
            <a:lvl4pPr marL="1182688" indent="-457200">
              <a:buFont typeface="+mj-lt"/>
              <a:buAutoNum type="arabicPeriod"/>
              <a:defRPr sz="2200"/>
            </a:lvl4pPr>
            <a:lvl5pPr marL="1527175" indent="-457200">
              <a:buFont typeface="+mj-lt"/>
              <a:buAutoNum type="arabicPeriod"/>
              <a:defRPr sz="2200"/>
            </a:lvl5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Aufzählung, Arial Narrow Regular 22 </a:t>
            </a:r>
            <a:r>
              <a:rPr lang="de-CH" altLang="de-DE" sz="2200" err="1"/>
              <a:t>pt</a:t>
            </a:r>
            <a:r>
              <a:rPr lang="de-CH" altLang="de-DE" sz="2200"/>
              <a:t> 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Aufzählung, Schrift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Zeilenabstand auch hier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Aufzählung,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marR="0" lvl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/>
            </a:pPr>
            <a:r>
              <a:rPr lang="de-CH" altLang="de-DE" sz="2200"/>
              <a:t>Zeilenabstand auch hier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endParaRPr lang="de-CH" altLang="de-DE" sz="22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65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CBDCD5-2C9B-694A-9C2F-AB8E96E1C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/>
              <a:t>Lauftext </a:t>
            </a:r>
            <a:r>
              <a:rPr lang="de-DE" altLang="de-DE" sz="2200" err="1"/>
              <a:t>gross</a:t>
            </a:r>
            <a:r>
              <a:rPr lang="de-DE" altLang="de-DE" sz="2200"/>
              <a:t>: Arial Narrow, Regular 22 </a:t>
            </a:r>
            <a:r>
              <a:rPr lang="de-DE" altLang="de-DE" sz="2200" err="1"/>
              <a:t>pt</a:t>
            </a:r>
            <a:r>
              <a:rPr lang="de-DE" altLang="de-DE" sz="2200"/>
              <a:t>, Zeilenabstand 28 </a:t>
            </a:r>
            <a:r>
              <a:rPr lang="de-DE" altLang="de-DE" sz="2200" err="1"/>
              <a:t>pt</a:t>
            </a:r>
            <a:r>
              <a:rPr lang="de-DE" altLang="de-DE" sz="2200"/>
              <a:t>. </a:t>
            </a:r>
            <a:r>
              <a:rPr lang="de-DE" altLang="de-DE" sz="2200" err="1"/>
              <a:t>Optin</a:t>
            </a:r>
            <a:r>
              <a:rPr lang="de-DE" altLang="de-DE" sz="2200"/>
              <a:t> </a:t>
            </a:r>
            <a:r>
              <a:rPr lang="de-DE" altLang="de-DE" sz="2200" err="1"/>
              <a:t>hent</a:t>
            </a:r>
            <a:r>
              <a:rPr lang="de-DE" altLang="de-DE" sz="2200"/>
              <a:t> </a:t>
            </a:r>
            <a:r>
              <a:rPr lang="de-DE" altLang="de-DE" sz="2200" err="1"/>
              <a:t>dunt</a:t>
            </a:r>
            <a:r>
              <a:rPr lang="de-DE" altLang="de-DE" sz="2200"/>
              <a:t> </a:t>
            </a:r>
            <a:r>
              <a:rPr lang="de-DE" altLang="de-DE" sz="2200" err="1"/>
              <a:t>acip</a:t>
            </a:r>
            <a:r>
              <a:rPr lang="de-DE" altLang="de-DE" sz="2200"/>
              <a:t> </a:t>
            </a:r>
            <a:r>
              <a:rPr lang="de-DE" altLang="de-DE" sz="2200" err="1"/>
              <a:t>ea</a:t>
            </a:r>
            <a:r>
              <a:rPr lang="de-DE" altLang="de-DE" sz="2200"/>
              <a:t> </a:t>
            </a:r>
            <a:r>
              <a:rPr lang="de-DE" altLang="de-DE" sz="2200" err="1"/>
              <a:t>facilit</a:t>
            </a:r>
            <a:r>
              <a:rPr lang="de-DE" altLang="de-DE" sz="2200"/>
              <a:t> </a:t>
            </a:r>
            <a:r>
              <a:rPr lang="de-DE" altLang="de-DE" sz="2200" err="1"/>
              <a:t>volobore</a:t>
            </a:r>
            <a:r>
              <a:rPr lang="de-DE" altLang="de-DE" sz="2200"/>
              <a:t> </a:t>
            </a:r>
            <a:r>
              <a:rPr lang="de-DE" altLang="de-DE" sz="2200" err="1"/>
              <a:t>con</a:t>
            </a:r>
            <a:r>
              <a:rPr lang="de-DE" altLang="de-DE" sz="2200"/>
              <a:t> </a:t>
            </a:r>
            <a:r>
              <a:rPr lang="de-DE" altLang="de-DE" sz="2200" err="1"/>
              <a:t>ver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</a:t>
            </a:r>
            <a:r>
              <a:rPr lang="de-DE" altLang="de-DE" sz="2200" err="1"/>
              <a:t>ipit</a:t>
            </a:r>
            <a:r>
              <a:rPr lang="de-DE" altLang="de-DE" sz="2200"/>
              <a:t> </a:t>
            </a:r>
            <a:r>
              <a:rPr lang="de-DE" altLang="de-DE" sz="2200" err="1"/>
              <a:t>alitmar</a:t>
            </a:r>
            <a:r>
              <a:rPr lang="de-DE" altLang="de-DE" sz="2200"/>
              <a:t>. </a:t>
            </a:r>
            <a:r>
              <a:rPr lang="de-DE" altLang="de-DE" sz="2200" err="1"/>
              <a:t>Dessi</a:t>
            </a:r>
            <a:r>
              <a:rPr lang="de-DE" altLang="de-DE" sz="2200"/>
              <a:t> </a:t>
            </a:r>
            <a:r>
              <a:rPr lang="de-DE" altLang="de-DE" sz="2200" err="1"/>
              <a:t>beris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</a:t>
            </a:r>
            <a:r>
              <a:rPr lang="de-DE" altLang="de-DE" sz="2200" err="1"/>
              <a:t>dolorum</a:t>
            </a:r>
            <a:r>
              <a:rPr lang="de-DE" altLang="de-DE" sz="2200"/>
              <a:t> </a:t>
            </a:r>
            <a:r>
              <a:rPr lang="de-DE" altLang="de-DE" sz="2200" err="1"/>
              <a:t>quiame</a:t>
            </a:r>
            <a:r>
              <a:rPr lang="de-DE" altLang="de-DE" sz="2200"/>
              <a:t> </a:t>
            </a:r>
            <a:r>
              <a:rPr lang="de-DE" altLang="de-DE" sz="2200" err="1"/>
              <a:t>velecte</a:t>
            </a:r>
            <a:r>
              <a:rPr lang="de-DE" altLang="de-DE" sz="2200"/>
              <a:t> </a:t>
            </a:r>
            <a:r>
              <a:rPr lang="de-DE" altLang="de-DE" sz="2200" err="1"/>
              <a:t>mporum</a:t>
            </a:r>
            <a:r>
              <a:rPr lang="de-DE" altLang="de-DE" sz="2200"/>
              <a:t> </a:t>
            </a:r>
            <a:r>
              <a:rPr lang="de-DE" altLang="de-DE" sz="2200" err="1"/>
              <a:t>illaborroessi</a:t>
            </a:r>
            <a:r>
              <a:rPr lang="de-DE" altLang="de-DE" sz="2200"/>
              <a:t> </a:t>
            </a:r>
            <a:r>
              <a:rPr lang="de-DE" altLang="de-DE" sz="2200" err="1"/>
              <a:t>mintem</a:t>
            </a:r>
            <a:r>
              <a:rPr lang="de-DE" altLang="de-DE" sz="2200"/>
              <a:t> </a:t>
            </a:r>
            <a:r>
              <a:rPr lang="de-DE" altLang="de-DE" sz="2200" err="1"/>
              <a:t>reprati</a:t>
            </a:r>
            <a:r>
              <a:rPr lang="de-DE" altLang="de-DE" sz="2200"/>
              <a:t> </a:t>
            </a:r>
            <a:r>
              <a:rPr lang="de-DE" altLang="de-DE" sz="2200" err="1"/>
              <a:t>onsedis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es </a:t>
            </a:r>
            <a:r>
              <a:rPr lang="de-DE" altLang="de-DE" sz="2200" err="1"/>
              <a:t>cus</a:t>
            </a:r>
            <a:r>
              <a:rPr lang="de-DE" altLang="de-DE" sz="2200"/>
              <a:t> </a:t>
            </a:r>
            <a:r>
              <a:rPr lang="de-DE" altLang="de-DE" sz="2200" err="1"/>
              <a:t>ditaese</a:t>
            </a:r>
            <a:r>
              <a:rPr lang="de-DE" altLang="de-DE" sz="2200"/>
              <a:t> </a:t>
            </a:r>
            <a:r>
              <a:rPr lang="de-DE" altLang="de-DE" sz="2200" err="1"/>
              <a:t>ndunt</a:t>
            </a:r>
            <a:r>
              <a:rPr lang="de-DE" altLang="de-DE" sz="2200"/>
              <a:t>, </a:t>
            </a:r>
            <a:r>
              <a:rPr lang="de-DE" altLang="de-DE" sz="2200" err="1"/>
              <a:t>saperiae</a:t>
            </a:r>
            <a:r>
              <a:rPr lang="de-DE" altLang="de-DE" sz="2200"/>
              <a:t> </a:t>
            </a:r>
            <a:r>
              <a:rPr lang="de-DE" altLang="de-DE" sz="2200" err="1"/>
              <a:t>pat</a:t>
            </a:r>
            <a:r>
              <a:rPr lang="de-DE" altLang="de-DE" sz="2200"/>
              <a:t> </a:t>
            </a:r>
            <a:r>
              <a:rPr lang="de-DE" altLang="de-DE" sz="2200" err="1"/>
              <a:t>ulputat</a:t>
            </a:r>
            <a:r>
              <a:rPr lang="de-DE" altLang="de-DE" sz="2200"/>
              <a:t> </a:t>
            </a:r>
            <a:r>
              <a:rPr lang="de-DE" altLang="de-DE" sz="2200" err="1"/>
              <a:t>nim</a:t>
            </a:r>
            <a:r>
              <a:rPr lang="de-DE" altLang="de-DE" sz="2200"/>
              <a:t> </a:t>
            </a:r>
            <a:r>
              <a:rPr lang="de-DE" altLang="de-DE" sz="2200" err="1"/>
              <a:t>iureros</a:t>
            </a:r>
            <a:r>
              <a:rPr lang="de-DE" altLang="de-DE" sz="2200"/>
              <a:t> </a:t>
            </a:r>
            <a:r>
              <a:rPr lang="de-DE" altLang="de-DE" sz="2200" err="1"/>
              <a:t>tionsed</a:t>
            </a:r>
            <a:r>
              <a:rPr lang="de-DE" altLang="de-DE" sz="2200"/>
              <a:t> </a:t>
            </a:r>
            <a:r>
              <a:rPr lang="de-DE" altLang="de-DE" sz="2200" err="1"/>
              <a:t>dolor</a:t>
            </a:r>
            <a:r>
              <a:rPr lang="de-DE" altLang="de-DE" sz="2200"/>
              <a:t> </a:t>
            </a:r>
            <a:r>
              <a:rPr lang="de-DE" altLang="de-DE" sz="2200" err="1"/>
              <a:t>eram</a:t>
            </a:r>
            <a:r>
              <a:rPr lang="de-DE" altLang="de-DE" sz="2200"/>
              <a:t> </a:t>
            </a:r>
            <a:r>
              <a:rPr lang="de-DE" altLang="de-DE" sz="2200" err="1"/>
              <a:t>desomaon</a:t>
            </a:r>
            <a:r>
              <a:rPr lang="de-DE" altLang="de-DE" sz="2200"/>
              <a:t> </a:t>
            </a:r>
            <a:r>
              <a:rPr lang="de-DE" altLang="de-DE" sz="2200" err="1"/>
              <a:t>esate</a:t>
            </a:r>
            <a:r>
              <a:rPr lang="de-DE" altLang="de-DE" sz="2200"/>
              <a:t> in </a:t>
            </a:r>
            <a:r>
              <a:rPr lang="de-DE" altLang="de-DE" sz="2200" err="1"/>
              <a:t>hent</a:t>
            </a:r>
            <a:r>
              <a:rPr lang="de-DE" altLang="de-DE" sz="2200"/>
              <a:t> </a:t>
            </a:r>
            <a:r>
              <a:rPr lang="de-DE" altLang="de-DE" sz="2200" err="1"/>
              <a:t>dunt</a:t>
            </a:r>
            <a:r>
              <a:rPr lang="de-DE" altLang="de-DE" sz="2200"/>
              <a:t> </a:t>
            </a:r>
            <a:r>
              <a:rPr lang="de-DE" altLang="de-DE" sz="2200" err="1"/>
              <a:t>acip</a:t>
            </a:r>
            <a:r>
              <a:rPr lang="de-DE" altLang="de-DE" sz="2200"/>
              <a:t> </a:t>
            </a:r>
            <a:r>
              <a:rPr lang="de-DE" altLang="de-DE" sz="2200" err="1"/>
              <a:t>ea</a:t>
            </a:r>
            <a:r>
              <a:rPr lang="de-DE" altLang="de-DE" sz="2200"/>
              <a:t> </a:t>
            </a:r>
            <a:r>
              <a:rPr lang="de-DE" altLang="de-DE" sz="2200" err="1"/>
              <a:t>facilit</a:t>
            </a:r>
            <a:r>
              <a:rPr lang="de-DE" altLang="de-DE" sz="2200"/>
              <a:t> </a:t>
            </a:r>
            <a:r>
              <a:rPr lang="de-DE" altLang="de-DE" sz="2200" err="1"/>
              <a:t>volobore</a:t>
            </a:r>
            <a:r>
              <a:rPr lang="de-DE" altLang="de-DE" sz="2200"/>
              <a:t> </a:t>
            </a:r>
            <a:r>
              <a:rPr lang="de-DE" altLang="de-DE" sz="2200" err="1"/>
              <a:t>con</a:t>
            </a:r>
            <a:r>
              <a:rPr lang="de-DE" altLang="de-DE" sz="2200"/>
              <a:t> </a:t>
            </a:r>
            <a:r>
              <a:rPr lang="de-DE" altLang="de-DE" sz="2200" err="1"/>
              <a:t>ver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</a:t>
            </a:r>
            <a:r>
              <a:rPr lang="de-DE" altLang="de-DE" sz="2200" err="1"/>
              <a:t>ipit</a:t>
            </a:r>
            <a:r>
              <a:rPr lang="de-DE" altLang="de-DE" sz="2200"/>
              <a:t> </a:t>
            </a:r>
            <a:r>
              <a:rPr lang="de-DE" altLang="de-DE" sz="2200" err="1"/>
              <a:t>alitmar</a:t>
            </a:r>
            <a:r>
              <a:rPr lang="de-DE" altLang="de-DE" sz="2200"/>
              <a:t> </a:t>
            </a:r>
            <a:r>
              <a:rPr lang="de-DE" altLang="de-DE" sz="2200" err="1"/>
              <a:t>mintem</a:t>
            </a:r>
            <a:r>
              <a:rPr lang="de-DE" altLang="de-DE" sz="2200"/>
              <a:t> </a:t>
            </a:r>
            <a:r>
              <a:rPr lang="de-DE" altLang="de-DE" sz="2200" err="1"/>
              <a:t>reprati</a:t>
            </a:r>
            <a:r>
              <a:rPr lang="de-DE" altLang="de-DE" sz="2200"/>
              <a:t> </a:t>
            </a:r>
            <a:r>
              <a:rPr lang="de-DE" altLang="de-DE" sz="2200" err="1"/>
              <a:t>onsedis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es </a:t>
            </a:r>
            <a:r>
              <a:rPr lang="de-DE" altLang="de-DE" sz="2200" err="1"/>
              <a:t>cus</a:t>
            </a:r>
            <a:r>
              <a:rPr lang="de-DE" altLang="de-DE" sz="2200"/>
              <a:t> </a:t>
            </a:r>
            <a:r>
              <a:rPr lang="de-DE" altLang="de-DE" sz="2200" err="1"/>
              <a:t>ditaese</a:t>
            </a:r>
            <a:r>
              <a:rPr lang="de-DE" altLang="de-DE" sz="2200"/>
              <a:t> </a:t>
            </a:r>
            <a:r>
              <a:rPr lang="de-DE" altLang="de-DE" sz="2200" err="1"/>
              <a:t>ndunt</a:t>
            </a:r>
            <a:r>
              <a:rPr lang="de-DE" altLang="de-DE" sz="2200"/>
              <a:t>, </a:t>
            </a:r>
            <a:r>
              <a:rPr lang="de-DE" altLang="de-DE" sz="2200" err="1"/>
              <a:t>saperiaeras</a:t>
            </a:r>
            <a:r>
              <a:rPr lang="de-DE" altLang="de-DE" sz="2200"/>
              <a:t>.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0610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5625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902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Auflistung, Arial Narrow Regular 22 </a:t>
            </a:r>
            <a:r>
              <a:rPr lang="de-CH" altLang="de-DE" sz="2200" err="1"/>
              <a:t>pt</a:t>
            </a:r>
            <a:r>
              <a:rPr lang="de-CH" altLang="de-DE" sz="220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err="1"/>
              <a:t>Cionsed</a:t>
            </a:r>
            <a:r>
              <a:rPr lang="de-CH" altLang="de-DE" sz="2200"/>
              <a:t> </a:t>
            </a:r>
            <a:r>
              <a:rPr lang="de-CH" altLang="de-DE" sz="2200" err="1"/>
              <a:t>dolor</a:t>
            </a:r>
            <a:r>
              <a:rPr lang="de-CH" altLang="de-DE" sz="2200"/>
              <a:t> in </a:t>
            </a:r>
            <a:r>
              <a:rPr lang="de-CH" altLang="de-DE" sz="2200" err="1"/>
              <a:t>hent</a:t>
            </a:r>
            <a:r>
              <a:rPr lang="de-CH" altLang="de-DE" sz="2200"/>
              <a:t>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acip</a:t>
            </a:r>
            <a:r>
              <a:rPr lang="de-CH" altLang="de-DE" sz="2200"/>
              <a:t> </a:t>
            </a:r>
            <a:r>
              <a:rPr lang="de-CH" altLang="de-DE" sz="2200" err="1"/>
              <a:t>ea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Duis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wisismolum</a:t>
            </a:r>
            <a:r>
              <a:rPr lang="de-CH" altLang="de-DE" sz="2200"/>
              <a:t> </a:t>
            </a:r>
            <a:r>
              <a:rPr lang="de-CH" altLang="de-DE" sz="2200" err="1"/>
              <a:t>numsan</a:t>
            </a:r>
            <a:r>
              <a:rPr lang="de-CH" altLang="de-DE" sz="2200"/>
              <a:t> </a:t>
            </a:r>
            <a:r>
              <a:rPr lang="de-CH" altLang="de-DE" sz="2200" err="1"/>
              <a:t>utpat</a:t>
            </a:r>
            <a:r>
              <a:rPr lang="de-CH" altLang="de-DE" sz="2200"/>
              <a:t> </a:t>
            </a:r>
            <a:r>
              <a:rPr lang="de-CH" altLang="de-DE" sz="2200" err="1"/>
              <a:t>ulputat</a:t>
            </a:r>
            <a:r>
              <a:rPr lang="de-CH" altLang="de-DE" sz="2200"/>
              <a:t> </a:t>
            </a:r>
            <a:r>
              <a:rPr lang="de-CH" altLang="de-DE" sz="2200" err="1"/>
              <a:t>nim</a:t>
            </a:r>
            <a:r>
              <a:rPr lang="de-CH" altLang="de-DE" sz="220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err="1"/>
              <a:t>Cionsed</a:t>
            </a:r>
            <a:r>
              <a:rPr lang="de-CH" altLang="de-DE" sz="2200"/>
              <a:t> </a:t>
            </a:r>
            <a:r>
              <a:rPr lang="de-CH" altLang="de-DE" sz="2200" err="1"/>
              <a:t>dolor</a:t>
            </a:r>
            <a:r>
              <a:rPr lang="de-CH" altLang="de-DE" sz="2200"/>
              <a:t> in </a:t>
            </a:r>
            <a:r>
              <a:rPr lang="de-CH" altLang="de-DE" sz="2200" err="1"/>
              <a:t>hent</a:t>
            </a:r>
            <a:r>
              <a:rPr lang="de-CH" altLang="de-DE" sz="2200"/>
              <a:t>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acip</a:t>
            </a:r>
            <a:r>
              <a:rPr lang="de-CH" altLang="de-DE" sz="2200"/>
              <a:t> </a:t>
            </a:r>
            <a:r>
              <a:rPr lang="de-CH" altLang="de-DE" sz="2200" err="1"/>
              <a:t>ea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Duis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wisismolum</a:t>
            </a:r>
            <a:r>
              <a:rPr lang="de-CH" altLang="de-DE" sz="2200"/>
              <a:t> </a:t>
            </a:r>
            <a:r>
              <a:rPr lang="de-CH" altLang="de-DE" sz="2200" err="1"/>
              <a:t>numsan</a:t>
            </a:r>
            <a:r>
              <a:rPr lang="de-CH" altLang="de-DE" sz="2200"/>
              <a:t> </a:t>
            </a:r>
            <a:r>
              <a:rPr lang="de-CH" altLang="de-DE" sz="2200" err="1"/>
              <a:t>utpat</a:t>
            </a:r>
            <a:r>
              <a:rPr lang="de-CH" altLang="de-DE" sz="2200"/>
              <a:t> </a:t>
            </a:r>
            <a:r>
              <a:rPr lang="de-CH" altLang="de-DE" sz="2200" err="1"/>
              <a:t>ulputat</a:t>
            </a:r>
            <a:r>
              <a:rPr lang="de-CH" altLang="de-DE" sz="2200"/>
              <a:t> </a:t>
            </a:r>
            <a:r>
              <a:rPr lang="de-CH" altLang="de-DE" sz="2200" err="1"/>
              <a:t>nim</a:t>
            </a:r>
            <a:r>
              <a:rPr lang="de-CH" altLang="de-DE" sz="220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err="1"/>
              <a:t>Cionsed</a:t>
            </a:r>
            <a:r>
              <a:rPr lang="de-CH" altLang="de-DE" sz="2200"/>
              <a:t> </a:t>
            </a:r>
            <a:r>
              <a:rPr lang="de-CH" altLang="de-DE" sz="2200" err="1"/>
              <a:t>dolor</a:t>
            </a:r>
            <a:r>
              <a:rPr lang="de-CH" altLang="de-DE" sz="2200"/>
              <a:t> in </a:t>
            </a:r>
            <a:r>
              <a:rPr lang="de-CH" altLang="de-DE" sz="2200" err="1"/>
              <a:t>hent</a:t>
            </a:r>
            <a:r>
              <a:rPr lang="de-CH" altLang="de-DE" sz="2200"/>
              <a:t>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acip</a:t>
            </a:r>
            <a:r>
              <a:rPr lang="de-CH" altLang="de-DE" sz="2200"/>
              <a:t> </a:t>
            </a:r>
            <a:r>
              <a:rPr lang="de-CH" altLang="de-DE" sz="2200" err="1"/>
              <a:t>ea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Duis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wisismolum</a:t>
            </a:r>
            <a:r>
              <a:rPr lang="de-CH" altLang="de-DE" sz="2200"/>
              <a:t> </a:t>
            </a:r>
            <a:r>
              <a:rPr lang="de-CH" altLang="de-DE" sz="2200" err="1"/>
              <a:t>numsan</a:t>
            </a:r>
            <a:r>
              <a:rPr lang="de-CH" altLang="de-DE" sz="2200"/>
              <a:t> </a:t>
            </a:r>
            <a:r>
              <a:rPr lang="de-CH" altLang="de-DE" sz="2200" err="1"/>
              <a:t>utpat</a:t>
            </a:r>
            <a:r>
              <a:rPr lang="de-CH" altLang="de-DE" sz="2200"/>
              <a:t> </a:t>
            </a:r>
            <a:r>
              <a:rPr lang="de-CH" altLang="de-DE" sz="2200" err="1"/>
              <a:t>ulputat</a:t>
            </a:r>
            <a:r>
              <a:rPr lang="de-CH" altLang="de-DE" sz="2200"/>
              <a:t> </a:t>
            </a:r>
            <a:r>
              <a:rPr lang="de-CH" altLang="de-DE" sz="2200" err="1"/>
              <a:t>nim</a:t>
            </a:r>
            <a:r>
              <a:rPr lang="de-CH" altLang="de-DE" sz="220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682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F324564-6CDE-974F-8265-61158AC5E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  <a:defRPr sz="2200"/>
            </a:lvl2pPr>
            <a:lvl3pPr marL="72000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Aufzählung erste Stufe, Arial Narrow Regular 22 </a:t>
            </a:r>
            <a:r>
              <a:rPr lang="de-CH" altLang="de-DE" sz="2200" err="1"/>
              <a:t>pt</a:t>
            </a:r>
            <a:r>
              <a:rPr lang="de-CH" altLang="de-DE" sz="2200"/>
              <a:t> </a:t>
            </a:r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Auflistung zweite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Aufzählung erste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Aufzählung zweite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/>
              <a:t>Aufzählung erste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Aufzählung zweite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720000" marR="0" lvl="2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9757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3B42E6-0570-7544-9CBC-AC8C4A653A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  <a:defRPr sz="2200"/>
            </a:lvl2pPr>
            <a:lvl3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/>
              <a:t>Aufzählung erste Stufe, Arial Narrow Regular 22 </a:t>
            </a:r>
            <a:r>
              <a:rPr lang="de-CH" altLang="de-DE" sz="2200" err="1"/>
              <a:t>pt</a:t>
            </a:r>
            <a:r>
              <a:rPr lang="de-CH" altLang="de-DE" sz="220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Auflistung zweite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/>
              <a:t>Aufzählung erste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Aufzählung zweite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/>
              <a:t>Aufzählung erste Stufe, Arial Narrow Regular 22 </a:t>
            </a:r>
            <a:r>
              <a:rPr lang="de-CH" altLang="de-DE" sz="2200" err="1"/>
              <a:t>pt</a:t>
            </a:r>
            <a:r>
              <a:rPr lang="de-CH" altLang="de-DE" sz="220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Auflistung zweite Stufe, Arial Narrow Regular 22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10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199"/>
            <a:ext cx="3960813" cy="3482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br>
              <a:rPr lang="de-DE"/>
            </a:b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8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163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200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br>
              <a:rPr lang="de-DE"/>
            </a:b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C57144B-971A-7D48-A814-E6EADD0625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3229425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br>
              <a:rPr lang="de-DE"/>
            </a:b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4364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1853016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Auflistung, Arial Narrow Regular 22 </a:t>
            </a:r>
            <a:r>
              <a:rPr lang="de-CH" altLang="de-DE" sz="2200" err="1"/>
              <a:t>pt</a:t>
            </a:r>
            <a:r>
              <a:rPr lang="de-CH" altLang="de-DE" sz="220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/>
              <a:t>Zeilenabstand 28 </a:t>
            </a:r>
            <a:r>
              <a:rPr lang="de-CH" altLang="de-DE" sz="2200" err="1"/>
              <a:t>pt</a:t>
            </a:r>
            <a:r>
              <a:rPr lang="de-CH" altLang="de-DE" sz="2200"/>
              <a:t>, Abstand vor 6 </a:t>
            </a:r>
            <a:r>
              <a:rPr lang="de-CH" altLang="de-DE" sz="2200" err="1"/>
              <a:t>pt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err="1"/>
              <a:t>Cionsed</a:t>
            </a:r>
            <a:r>
              <a:rPr lang="de-CH" altLang="de-DE" sz="2200"/>
              <a:t> </a:t>
            </a:r>
            <a:r>
              <a:rPr lang="de-CH" altLang="de-DE" sz="2200" err="1"/>
              <a:t>dolor</a:t>
            </a:r>
            <a:r>
              <a:rPr lang="de-CH" altLang="de-DE" sz="2200"/>
              <a:t> in </a:t>
            </a:r>
            <a:r>
              <a:rPr lang="de-CH" altLang="de-DE" sz="2200" err="1"/>
              <a:t>hent</a:t>
            </a:r>
            <a:r>
              <a:rPr lang="de-CH" altLang="de-DE" sz="2200"/>
              <a:t> </a:t>
            </a:r>
            <a:r>
              <a:rPr lang="de-CH" altLang="de-DE" sz="2200" err="1"/>
              <a:t>dunt</a:t>
            </a:r>
            <a:r>
              <a:rPr lang="de-CH" altLang="de-DE" sz="2200"/>
              <a:t> </a:t>
            </a:r>
            <a:r>
              <a:rPr lang="de-CH" altLang="de-DE" sz="2200" err="1"/>
              <a:t>acip</a:t>
            </a:r>
            <a:r>
              <a:rPr lang="de-CH" altLang="de-DE" sz="2200"/>
              <a:t> </a:t>
            </a:r>
            <a:r>
              <a:rPr lang="de-CH" altLang="de-DE" sz="2200" err="1"/>
              <a:t>ea</a:t>
            </a: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97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3255CC4-2F5C-DD41-9162-7263821C7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2988" y="1429199"/>
            <a:ext cx="7058025" cy="1682301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/>
              <a:t>Lauftext </a:t>
            </a:r>
            <a:r>
              <a:rPr lang="de-DE" altLang="de-DE" sz="2200" err="1"/>
              <a:t>gross</a:t>
            </a:r>
            <a:r>
              <a:rPr lang="de-DE" altLang="de-DE" sz="2200"/>
              <a:t>: Arial Narrow, Regular 22 </a:t>
            </a:r>
            <a:r>
              <a:rPr lang="de-DE" altLang="de-DE" sz="2200" err="1"/>
              <a:t>pt</a:t>
            </a:r>
            <a:r>
              <a:rPr lang="de-DE" altLang="de-DE" sz="2200"/>
              <a:t>, Zeilenabstand 28 </a:t>
            </a:r>
            <a:r>
              <a:rPr lang="de-DE" altLang="de-DE" sz="2200" err="1"/>
              <a:t>pt</a:t>
            </a:r>
            <a:r>
              <a:rPr lang="de-DE" altLang="de-DE" sz="2200"/>
              <a:t>. </a:t>
            </a:r>
            <a:r>
              <a:rPr lang="de-DE" altLang="de-DE" sz="2200" err="1"/>
              <a:t>Optin</a:t>
            </a:r>
            <a:r>
              <a:rPr lang="de-DE" altLang="de-DE" sz="2200"/>
              <a:t> </a:t>
            </a:r>
            <a:r>
              <a:rPr lang="de-DE" altLang="de-DE" sz="2200" err="1"/>
              <a:t>hent</a:t>
            </a:r>
            <a:r>
              <a:rPr lang="de-DE" altLang="de-DE" sz="2200"/>
              <a:t> </a:t>
            </a:r>
            <a:r>
              <a:rPr lang="de-DE" altLang="de-DE" sz="2200" err="1"/>
              <a:t>dunt</a:t>
            </a:r>
            <a:r>
              <a:rPr lang="de-DE" altLang="de-DE" sz="2200"/>
              <a:t> </a:t>
            </a:r>
            <a:r>
              <a:rPr lang="de-DE" altLang="de-DE" sz="2200" err="1"/>
              <a:t>acip</a:t>
            </a:r>
            <a:r>
              <a:rPr lang="de-DE" altLang="de-DE" sz="2200"/>
              <a:t> </a:t>
            </a:r>
            <a:r>
              <a:rPr lang="de-DE" altLang="de-DE" sz="2200" err="1"/>
              <a:t>ea</a:t>
            </a:r>
            <a:r>
              <a:rPr lang="de-DE" altLang="de-DE" sz="2200"/>
              <a:t> </a:t>
            </a:r>
            <a:r>
              <a:rPr lang="de-DE" altLang="de-DE" sz="2200" err="1"/>
              <a:t>facilit</a:t>
            </a:r>
            <a:r>
              <a:rPr lang="de-DE" altLang="de-DE" sz="2200"/>
              <a:t> </a:t>
            </a:r>
            <a:r>
              <a:rPr lang="de-DE" altLang="de-DE" sz="2200" err="1"/>
              <a:t>volobore</a:t>
            </a:r>
            <a:r>
              <a:rPr lang="de-DE" altLang="de-DE" sz="2200"/>
              <a:t> </a:t>
            </a:r>
            <a:r>
              <a:rPr lang="de-DE" altLang="de-DE" sz="2200" err="1"/>
              <a:t>con</a:t>
            </a:r>
            <a:r>
              <a:rPr lang="de-DE" altLang="de-DE" sz="2200"/>
              <a:t> </a:t>
            </a:r>
            <a:r>
              <a:rPr lang="de-DE" altLang="de-DE" sz="2200" err="1"/>
              <a:t>ver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</a:t>
            </a:r>
            <a:r>
              <a:rPr lang="de-DE" altLang="de-DE" sz="2200" err="1"/>
              <a:t>ipit</a:t>
            </a:r>
            <a:r>
              <a:rPr lang="de-DE" altLang="de-DE" sz="2200"/>
              <a:t> </a:t>
            </a:r>
            <a:r>
              <a:rPr lang="de-DE" altLang="de-DE" sz="2200" err="1"/>
              <a:t>alitmar</a:t>
            </a:r>
            <a:r>
              <a:rPr lang="de-DE" altLang="de-DE" sz="2200"/>
              <a:t>. </a:t>
            </a:r>
            <a:r>
              <a:rPr lang="de-DE" altLang="de-DE" sz="2200" err="1"/>
              <a:t>Dessi</a:t>
            </a:r>
            <a:r>
              <a:rPr lang="de-DE" altLang="de-DE" sz="2200"/>
              <a:t> </a:t>
            </a:r>
            <a:r>
              <a:rPr lang="de-DE" altLang="de-DE" sz="2200" err="1"/>
              <a:t>beris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</a:t>
            </a:r>
            <a:r>
              <a:rPr lang="de-DE" altLang="de-DE" sz="2200" err="1"/>
              <a:t>dolorum</a:t>
            </a:r>
            <a:r>
              <a:rPr lang="de-DE" altLang="de-DE" sz="2200"/>
              <a:t> </a:t>
            </a:r>
            <a:r>
              <a:rPr lang="de-DE" altLang="de-DE" sz="2200" err="1"/>
              <a:t>quiame</a:t>
            </a:r>
            <a:r>
              <a:rPr lang="de-DE" altLang="de-DE" sz="2200"/>
              <a:t> </a:t>
            </a:r>
            <a:r>
              <a:rPr lang="de-DE" altLang="de-DE" sz="2200" err="1"/>
              <a:t>velecte</a:t>
            </a:r>
            <a:r>
              <a:rPr lang="de-DE" altLang="de-DE" sz="2200"/>
              <a:t> </a:t>
            </a:r>
            <a:r>
              <a:rPr lang="de-DE" altLang="de-DE" sz="2200" err="1"/>
              <a:t>mporum</a:t>
            </a:r>
            <a:r>
              <a:rPr lang="de-DE" altLang="de-DE" sz="2200"/>
              <a:t> </a:t>
            </a:r>
            <a:r>
              <a:rPr lang="de-DE" altLang="de-DE" sz="2200" err="1"/>
              <a:t>illaborroessi</a:t>
            </a:r>
            <a:r>
              <a:rPr lang="de-DE" altLang="de-DE" sz="2200"/>
              <a:t> </a:t>
            </a:r>
            <a:r>
              <a:rPr lang="de-DE" altLang="de-DE" sz="2200" err="1"/>
              <a:t>mintem</a:t>
            </a:r>
            <a:r>
              <a:rPr lang="de-DE" altLang="de-DE" sz="2200"/>
              <a:t> </a:t>
            </a:r>
            <a:r>
              <a:rPr lang="de-DE" altLang="de-DE" sz="2200" err="1"/>
              <a:t>reprati</a:t>
            </a:r>
            <a:r>
              <a:rPr lang="de-DE" altLang="de-DE" sz="2200"/>
              <a:t> </a:t>
            </a:r>
            <a:r>
              <a:rPr lang="de-DE" altLang="de-DE" sz="2200" err="1"/>
              <a:t>onsedis</a:t>
            </a:r>
            <a:r>
              <a:rPr lang="de-DE" altLang="de-DE" sz="2200"/>
              <a:t> </a:t>
            </a:r>
            <a:r>
              <a:rPr lang="de-DE" altLang="de-DE" sz="2200" err="1"/>
              <a:t>aut</a:t>
            </a:r>
            <a:r>
              <a:rPr lang="de-DE" altLang="de-DE" sz="2200"/>
              <a:t> es </a:t>
            </a:r>
            <a:r>
              <a:rPr lang="de-DE" altLang="de-DE" sz="2200" err="1"/>
              <a:t>cus</a:t>
            </a:r>
            <a:r>
              <a:rPr lang="de-DE" altLang="de-DE" sz="2200"/>
              <a:t> </a:t>
            </a:r>
            <a:r>
              <a:rPr lang="de-DE" altLang="de-DE" sz="2200" err="1"/>
              <a:t>ditaese</a:t>
            </a:r>
            <a:r>
              <a:rPr lang="de-DE" altLang="de-DE" sz="2200"/>
              <a:t> </a:t>
            </a:r>
            <a:r>
              <a:rPr lang="de-DE" altLang="de-DE" sz="2200" err="1"/>
              <a:t>ndunt</a:t>
            </a:r>
            <a:r>
              <a:rPr lang="de-DE" altLang="de-DE" sz="220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5012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9722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C0B41-6290-482F-BB73-2A5FD6719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4408B4-4A0F-4E90-9C63-82DBE014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39E916-C982-4626-A506-5A794E89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544501-4176-4580-B636-CD397630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0ABD4-6351-47F5-847F-7D4EFE69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3404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F10C3-76DC-494A-A5B6-92BCC6F7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D5413-4BAA-4A52-8257-D7DB686D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E5902-0AA8-468C-BA22-991C4F27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4199FC-8B7D-4EAC-A9C7-89C756FB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070CD1-D8AD-45D8-9724-517D36E1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186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392C9-EDBC-40E0-9B4C-50AF0163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5E94C-CE70-4514-8FD5-15FF8BD36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12399-3731-491E-9FD5-6CE65656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62D196-8400-4C21-9B7F-93370CB6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393B4-F834-44F3-9DA8-04A71D2A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5739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7AB15-7880-4D00-B940-3E45567C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793446-9934-4983-BC95-784A21B8A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AB3DF0-C6D6-4A14-B99C-7171C2E73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13202F-F590-4E7A-AC70-CC21EF4E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3D5736-EB75-4CDB-9199-D40F1980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8C6749-211E-4CFC-9EAF-6566A8A0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4641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2A8B-6C02-4591-A10E-1793CD41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7BA4-C941-4D06-8306-526C567BF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4ECBA0-E60B-4204-9584-9021F2C4F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5BE7D5-3A48-4E6C-BC40-EA994CC6F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152C99-8EC0-43C2-AEEF-890A1FFA1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5C086D-993E-40D6-BD36-CBEB1F5B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E7AB10-D34F-4BA1-B37B-CB7EC3E4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46B6A2-2E41-4BD8-818E-C215FE37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4607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80696-2C5C-46D6-90AF-69EF3F51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B1D757-E431-450B-AD55-476DF6CD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D6D3F7-EA7C-493C-BD4F-9F1FCC8C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619D6-4472-4FC9-871A-365D73CF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56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454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B339CD-B8AF-4E9C-95C3-947252CE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C80578-261E-486C-B62D-E1D8AA79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4F00CD-5F82-4C78-A4FF-6E5F84DF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5515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FF6F4-89F5-4AD6-A54C-F2EAB134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DFD774-5BB5-4FAB-A377-5EDEFF5D3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324284-434B-46C8-B46E-918B22FE8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C47659-B5D0-4AD5-B001-11511395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5E5C59-B168-4E18-82D0-2E3BF705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F36C6B-F767-4FFA-9E72-423AA54A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1075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9AAF5-D6CD-4FDC-9D07-6C0D5CE5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84E9F7D-4DEE-41D6-835B-087989F55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B9C91D-A2BD-4AFF-AFC7-FF01C6968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F7214E-750C-4F3A-8564-8C4739AB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B0046C-D50E-4CB0-90B3-F664DCE9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1DB898-3E75-41F5-9BD6-C0F653F6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5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B28B7-A268-460C-A5F7-BC7D0434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23EA6D-8178-4D72-BCBC-CFD0CD768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C31541-3943-44E3-A58C-2DFAD4B4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6CE7A1-BDF6-4982-AEEF-031A655C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235A3-E0A4-45C3-B60A-58D6A913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0337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E7F0CC-4580-4E5B-BD87-486493B63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BCE8EA-B5E5-4165-963A-ECDBBBD9C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4ABF9A-CB5F-4C90-A0FD-E6D11381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E3B395-8B14-41A3-9C1A-261975FB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D474F9-BFC5-45CE-9984-4B1F2C6C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086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27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3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1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97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6ED01D-13E9-4914-A95E-708E259C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458333-BB7E-4D84-9668-EF9D06EBD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EC3A8F-84B5-490E-9D38-201B0A72E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0651-8308-4DEB-865C-9B0852DC1AE4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A042E-82C2-4EDF-B3A3-809E0964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5D7B4-FCEC-4DCE-980C-A193541B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9372-0DE0-48BF-BC99-1C2104E6967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73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3.png"/><Relationship Id="rId18" Type="http://schemas.openxmlformats.org/officeDocument/2006/relationships/customXml" Target="../ink/ink17.xml"/><Relationship Id="rId3" Type="http://schemas.openxmlformats.org/officeDocument/2006/relationships/image" Target="../media/image26.png"/><Relationship Id="rId21" Type="http://schemas.openxmlformats.org/officeDocument/2006/relationships/image" Target="../media/image31.png"/><Relationship Id="rId7" Type="http://schemas.openxmlformats.org/officeDocument/2006/relationships/image" Target="../media/image28.png"/><Relationship Id="rId12" Type="http://schemas.openxmlformats.org/officeDocument/2006/relationships/customXml" Target="../ink/ink14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1.xml"/><Relationship Id="rId11" Type="http://schemas.openxmlformats.org/officeDocument/2006/relationships/image" Target="../media/image22.png"/><Relationship Id="rId24" Type="http://schemas.openxmlformats.org/officeDocument/2006/relationships/customXml" Target="../ink/ink20.xml"/><Relationship Id="rId5" Type="http://schemas.openxmlformats.org/officeDocument/2006/relationships/image" Target="../media/image27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customXml" Target="../ink/ink13.xml"/><Relationship Id="rId19" Type="http://schemas.openxmlformats.org/officeDocument/2006/relationships/image" Target="../media/image30.png"/><Relationship Id="rId4" Type="http://schemas.openxmlformats.org/officeDocument/2006/relationships/customXml" Target="../ink/ink10.xml"/><Relationship Id="rId9" Type="http://schemas.openxmlformats.org/officeDocument/2006/relationships/image" Target="../media/image29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3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customXml" Target="../ink/ink31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8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6.svg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customXml" Target="../ink/ink39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customXml" Target="../ink/ink38.xml"/><Relationship Id="rId2" Type="http://schemas.openxmlformats.org/officeDocument/2006/relationships/customXml" Target="../ink/ink32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34.xml"/><Relationship Id="rId11" Type="http://schemas.openxmlformats.org/officeDocument/2006/relationships/customXml" Target="../ink/ink37.xml"/><Relationship Id="rId5" Type="http://schemas.openxmlformats.org/officeDocument/2006/relationships/image" Target="../media/image23.png"/><Relationship Id="rId15" Type="http://schemas.openxmlformats.org/officeDocument/2006/relationships/image" Target="../media/image48.sv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25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customXml" Target="../ink/ink45.xml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2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51.svg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2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brandsforgood.de/produkt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inglovers.com/coaching/landkarte-der-befindlichkeiten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hyperlink" Target="mailto: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customXml" Target="../ink/ink8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EE434-1661-DE4C-86AC-13963AA63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8425" y="2183199"/>
            <a:ext cx="2847525" cy="589375"/>
          </a:xfrm>
        </p:spPr>
        <p:txBody>
          <a:bodyPr/>
          <a:lstStyle/>
          <a:p>
            <a:r>
              <a:rPr lang="de-DE" altLang="de-DE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Werkzeuge für den Wandel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32CBF-83F0-A346-A6C2-A2E5182E6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812" y="2925572"/>
            <a:ext cx="4825207" cy="15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Retrospektive: Die Zusammenarbeit stärken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50A9B6-344B-409C-9441-EF6E231D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7" y="140824"/>
            <a:ext cx="1692718" cy="1692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F22100-6D95-AD45-8F3F-2BDB24936BC9}"/>
              </a:ext>
            </a:extLst>
          </p:cNvPr>
          <p:cNvSpPr/>
          <p:nvPr/>
        </p:nvSpPr>
        <p:spPr>
          <a:xfrm>
            <a:off x="5317963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C477CF-AE1A-E54B-B57D-D7F229BC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1551" y="2599763"/>
            <a:ext cx="2142265" cy="1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/>
              <a:t>«</a:t>
            </a:r>
            <a:r>
              <a:rPr lang="de-DE" b="1"/>
              <a:t>Start-Stopp-Weiter</a:t>
            </a:r>
            <a:r>
              <a:rPr lang="de-CH" b="1"/>
              <a:t>»</a:t>
            </a:r>
            <a:r>
              <a:rPr lang="de-DE" b="1"/>
              <a:t>-Retrospektive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10</a:t>
            </a:fld>
            <a:endParaRPr lang="de-CH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C83934F-0264-F324-3A02-344C41A982A0}"/>
              </a:ext>
            </a:extLst>
          </p:cNvPr>
          <p:cNvGrpSpPr/>
          <p:nvPr/>
        </p:nvGrpSpPr>
        <p:grpSpPr>
          <a:xfrm>
            <a:off x="1103520" y="1578034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C1612B9-D2E3-6AF2-95DC-8A2BEFADD8D1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C1612B9-D2E3-6AF2-95DC-8A2BEFADD8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D9AFCA-550F-8088-79D3-9D79D13005B2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D9AFCA-550F-8088-79D3-9D79D13005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545DCA5-B395-506E-A696-CE0727312AD9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545DCA5-B395-506E-A696-CE0727312A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49DEB7A-D50D-C510-80C4-E7052092EAF9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49DEB7A-D50D-C510-80C4-E7052092EA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D6145FA-1511-930A-FCF7-E2A61B919B5D}"/>
              </a:ext>
            </a:extLst>
          </p:cNvPr>
          <p:cNvGrpSpPr/>
          <p:nvPr/>
        </p:nvGrpSpPr>
        <p:grpSpPr>
          <a:xfrm>
            <a:off x="3687913" y="1592004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28CC316-FA81-2A45-11AB-B57612AC573C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28CC316-FA81-2A45-11AB-B57612AC57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E1A26C-5867-E65A-606B-A3EB9B783CF8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E1A26C-5867-E65A-606B-A3EB9B783C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751F75-AB35-12E5-568D-0FD76C76202E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751F75-AB35-12E5-568D-0FD76C7620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DB9A6D-00FE-AB11-2281-8AF3D5308F00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DB9A6D-00FE-AB11-2281-8AF3D5308F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979B36F-4908-2403-9110-0586091A4FE7}"/>
              </a:ext>
            </a:extLst>
          </p:cNvPr>
          <p:cNvGrpSpPr/>
          <p:nvPr/>
        </p:nvGrpSpPr>
        <p:grpSpPr>
          <a:xfrm>
            <a:off x="6230170" y="1555474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9FD6E9-3BE3-BDC4-BC6B-041621213E0B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9FD6E9-3BE3-BDC4-BC6B-041621213E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A2D3FF3-5DFC-45D6-AD52-159CF09B24E4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A2D3FF3-5DFC-45D6-AD52-159CF09B24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91036C1-BD8A-C1DE-6BDB-A447263887A2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91036C1-BD8A-C1DE-6BDB-A447263887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F7E116-21E5-B97A-6F20-5E7E194ED681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F7E116-21E5-B97A-6F20-5E7E194ED6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00B8CA92-EC41-41D0-BA71-F1472839942A}"/>
              </a:ext>
            </a:extLst>
          </p:cNvPr>
          <p:cNvSpPr txBox="1"/>
          <p:nvPr/>
        </p:nvSpPr>
        <p:spPr>
          <a:xfrm>
            <a:off x="1178294" y="1735919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+mj-lt"/>
              </a:rPr>
              <a:t>Womit sollen wir </a:t>
            </a:r>
          </a:p>
          <a:p>
            <a:r>
              <a:rPr lang="de-DE" sz="1800">
                <a:latin typeface="+mj-lt"/>
              </a:rPr>
              <a:t>(neu) anfangen?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63B3C3F-C20B-45DE-9BAF-A1E59CE45AD8}"/>
              </a:ext>
            </a:extLst>
          </p:cNvPr>
          <p:cNvSpPr txBox="1"/>
          <p:nvPr/>
        </p:nvSpPr>
        <p:spPr>
          <a:xfrm>
            <a:off x="3756527" y="1709192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+mj-lt"/>
              </a:rPr>
              <a:t>Womit sollen wir aufhören?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005A085-0DA3-43FB-ADFC-62B8F8F8FAB2}"/>
              </a:ext>
            </a:extLst>
          </p:cNvPr>
          <p:cNvSpPr txBox="1"/>
          <p:nvPr/>
        </p:nvSpPr>
        <p:spPr>
          <a:xfrm>
            <a:off x="6323151" y="1735918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+mj-lt"/>
              </a:rPr>
              <a:t>Womit sollen wir </a:t>
            </a:r>
          </a:p>
          <a:p>
            <a:r>
              <a:rPr lang="de-DE" sz="1800">
                <a:latin typeface="+mj-lt"/>
              </a:rPr>
              <a:t>so weitermachen?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D78ADDB-907D-465A-87C9-EA5C3209BD35}"/>
              </a:ext>
            </a:extLst>
          </p:cNvPr>
          <p:cNvSpPr/>
          <p:nvPr/>
        </p:nvSpPr>
        <p:spPr bwMode="auto">
          <a:xfrm>
            <a:off x="2688591" y="4081780"/>
            <a:ext cx="657120" cy="550150"/>
          </a:xfrm>
          <a:prstGeom prst="ellipse">
            <a:avLst/>
          </a:prstGeom>
          <a:solidFill>
            <a:srgbClr val="8DE8D5"/>
          </a:solidFill>
          <a:ln w="9525" cap="flat" cmpd="sng" algn="ctr">
            <a:solidFill>
              <a:srgbClr val="8DE8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0FC2ED5-7B9B-4861-9403-F7259F4E93BB}"/>
              </a:ext>
            </a:extLst>
          </p:cNvPr>
          <p:cNvSpPr txBox="1"/>
          <p:nvPr/>
        </p:nvSpPr>
        <p:spPr>
          <a:xfrm>
            <a:off x="2768360" y="4197287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F604A2F-BDCE-4697-9A89-0AA56C539D10}"/>
              </a:ext>
            </a:extLst>
          </p:cNvPr>
          <p:cNvSpPr/>
          <p:nvPr/>
        </p:nvSpPr>
        <p:spPr bwMode="auto">
          <a:xfrm>
            <a:off x="5270538" y="4114474"/>
            <a:ext cx="657120" cy="550150"/>
          </a:xfrm>
          <a:prstGeom prst="ellipse">
            <a:avLst/>
          </a:prstGeom>
          <a:solidFill>
            <a:srgbClr val="849398"/>
          </a:solidFill>
          <a:ln w="9525" cap="flat" cmpd="sng" algn="ctr">
            <a:solidFill>
              <a:srgbClr val="8493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DE1E32F-90C7-41EE-9B18-7998706DBCAD}"/>
              </a:ext>
            </a:extLst>
          </p:cNvPr>
          <p:cNvSpPr txBox="1"/>
          <p:nvPr/>
        </p:nvSpPr>
        <p:spPr>
          <a:xfrm>
            <a:off x="5312643" y="422998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>
                <a:solidFill>
                  <a:schemeClr val="bg1"/>
                </a:solidFill>
              </a:rPr>
              <a:t>Stopp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6E994E1-F4ED-4DDC-B38C-7E3F4A686913}"/>
              </a:ext>
            </a:extLst>
          </p:cNvPr>
          <p:cNvSpPr/>
          <p:nvPr/>
        </p:nvSpPr>
        <p:spPr bwMode="auto">
          <a:xfrm>
            <a:off x="7860741" y="4098911"/>
            <a:ext cx="657120" cy="550150"/>
          </a:xfrm>
          <a:prstGeom prst="ellipse">
            <a:avLst/>
          </a:prstGeom>
          <a:solidFill>
            <a:srgbClr val="006FB5"/>
          </a:solidFill>
          <a:ln w="9525" cap="flat" cmpd="sng" algn="ctr">
            <a:solidFill>
              <a:srgbClr val="006F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039D53-7577-45B0-BB7E-D6F2F9D356BF}"/>
              </a:ext>
            </a:extLst>
          </p:cNvPr>
          <p:cNvSpPr txBox="1"/>
          <p:nvPr/>
        </p:nvSpPr>
        <p:spPr>
          <a:xfrm>
            <a:off x="7909361" y="4205917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>
                <a:solidFill>
                  <a:schemeClr val="bg1"/>
                </a:solidFill>
              </a:rPr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78156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/>
              <a:t>«</a:t>
            </a:r>
            <a:r>
              <a:rPr lang="de-DE" b="1"/>
              <a:t>Seestern</a:t>
            </a:r>
            <a:r>
              <a:rPr lang="de-CH" b="1"/>
              <a:t>»</a:t>
            </a:r>
            <a:r>
              <a:rPr lang="de-DE" b="1"/>
              <a:t>-Retrospektive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11</a:t>
            </a:fld>
            <a:endParaRPr lang="de-CH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258388C-8D75-341D-658C-36D9124040B6}"/>
              </a:ext>
            </a:extLst>
          </p:cNvPr>
          <p:cNvSpPr txBox="1"/>
          <p:nvPr/>
        </p:nvSpPr>
        <p:spPr>
          <a:xfrm>
            <a:off x="1262986" y="1594719"/>
            <a:ext cx="225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sz="1600">
                <a:latin typeface="+mj-lt"/>
              </a:rPr>
              <a:t>Das sollten wir beginnen!</a:t>
            </a:r>
          </a:p>
          <a:p>
            <a:pPr algn="ctr">
              <a:spcBef>
                <a:spcPts val="1200"/>
              </a:spcBef>
            </a:pPr>
            <a:r>
              <a:rPr lang="de-DE" sz="2800" b="1">
                <a:solidFill>
                  <a:srgbClr val="8DE8D5"/>
                </a:solidFill>
                <a:latin typeface="+mj-lt"/>
              </a:rPr>
              <a:t>START</a:t>
            </a:r>
            <a:endParaRPr lang="de-DE" sz="2400" b="1">
              <a:solidFill>
                <a:srgbClr val="8DE8D5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D063344-BEA5-D1AA-27E6-181D2195B620}"/>
                  </a:ext>
                </a:extLst>
              </p14:cNvPr>
              <p14:cNvContentPartPr/>
              <p14:nvPr/>
            </p14:nvContentPartPr>
            <p14:xfrm flipH="1">
              <a:off x="3579558" y="1401083"/>
              <a:ext cx="45719" cy="1583818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D063344-BEA5-D1AA-27E6-181D2195B6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570558" y="1392084"/>
                <a:ext cx="63359" cy="1601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5E0B7A2-47AC-F228-6E29-50AB4AC1DF32}"/>
                  </a:ext>
                </a:extLst>
              </p14:cNvPr>
              <p14:cNvContentPartPr/>
              <p14:nvPr/>
            </p14:nvContentPartPr>
            <p14:xfrm rot="491172" flipV="1">
              <a:off x="3675146" y="1978168"/>
              <a:ext cx="2759507" cy="12190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5E0B7A2-47AC-F228-6E29-50AB4AC1D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491172" flipV="1">
                <a:off x="3666147" y="1969168"/>
                <a:ext cx="2777145" cy="1236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B9DEC20-963D-461B-98DC-15812F25C0B7}"/>
                  </a:ext>
                </a:extLst>
              </p14:cNvPr>
              <p14:cNvContentPartPr/>
              <p14:nvPr/>
            </p14:nvContentPartPr>
            <p14:xfrm rot="4243447" flipV="1">
              <a:off x="3321259" y="3401919"/>
              <a:ext cx="2301303" cy="1016607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B9DEC20-963D-461B-98DC-15812F25C0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4243447" flipV="1">
                <a:off x="3312260" y="3392919"/>
                <a:ext cx="2318942" cy="103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8F3C80E-FE63-4608-ACD3-B996B57B107B}"/>
                  </a:ext>
                </a:extLst>
              </p14:cNvPr>
              <p14:cNvContentPartPr/>
              <p14:nvPr/>
            </p14:nvContentPartPr>
            <p14:xfrm rot="20264988" flipV="1">
              <a:off x="1516853" y="3359451"/>
              <a:ext cx="2354501" cy="1040108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8F3C80E-FE63-4608-ACD3-B996B57B10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0264988" flipV="1">
                <a:off x="1507854" y="3350450"/>
                <a:ext cx="2372139" cy="1057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2246EE9-542D-49C4-8582-29E00F4BC6C0}"/>
                  </a:ext>
                </a:extLst>
              </p14:cNvPr>
              <p14:cNvContentPartPr/>
              <p14:nvPr/>
            </p14:nvContentPartPr>
            <p14:xfrm rot="2424946" flipV="1">
              <a:off x="1308999" y="2153664"/>
              <a:ext cx="2230320" cy="98525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2246EE9-542D-49C4-8582-29E00F4BC6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2424946" flipV="1">
                <a:off x="1300000" y="2144665"/>
                <a:ext cx="2247958" cy="1002889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feld 19">
            <a:extLst>
              <a:ext uri="{FF2B5EF4-FFF2-40B4-BE49-F238E27FC236}">
                <a16:creationId xmlns:a16="http://schemas.microsoft.com/office/drawing/2014/main" id="{55CD434F-14CA-421A-9A8B-1CA68A79087E}"/>
              </a:ext>
            </a:extLst>
          </p:cNvPr>
          <p:cNvSpPr txBox="1"/>
          <p:nvPr/>
        </p:nvSpPr>
        <p:spPr>
          <a:xfrm>
            <a:off x="2700918" y="3765103"/>
            <a:ext cx="17095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sz="1600">
                <a:latin typeface="+mj-lt"/>
              </a:rPr>
              <a:t>Damit sollten wir aufhören!</a:t>
            </a:r>
          </a:p>
          <a:p>
            <a:pPr algn="ctr">
              <a:spcBef>
                <a:spcPts val="1200"/>
              </a:spcBef>
            </a:pP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2800" b="1">
                <a:latin typeface="+mj-lt"/>
              </a:rPr>
              <a:t>STOPPEN</a:t>
            </a:r>
            <a:endParaRPr lang="de-DE" sz="2400" b="1">
              <a:latin typeface="+mj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AC4F210-FB24-4C8E-8748-AA08F01BC35A}"/>
              </a:ext>
            </a:extLst>
          </p:cNvPr>
          <p:cNvSpPr txBox="1"/>
          <p:nvPr/>
        </p:nvSpPr>
        <p:spPr>
          <a:xfrm>
            <a:off x="3640846" y="1568034"/>
            <a:ext cx="214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sz="1600">
                <a:latin typeface="+mj-lt"/>
              </a:rPr>
              <a:t>Das ist genau richtig!</a:t>
            </a:r>
          </a:p>
          <a:p>
            <a:pPr algn="ctr">
              <a:spcBef>
                <a:spcPts val="1200"/>
              </a:spcBef>
            </a:pP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2800" b="1">
                <a:solidFill>
                  <a:schemeClr val="bg1">
                    <a:lumMod val="65000"/>
                  </a:schemeClr>
                </a:solidFill>
                <a:latin typeface="+mj-lt"/>
              </a:rPr>
              <a:t>KEEP</a:t>
            </a:r>
            <a:endParaRPr lang="de-DE" sz="24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41BAEA3-BE73-4BB9-AFA2-179E6E8D34C5}"/>
              </a:ext>
            </a:extLst>
          </p:cNvPr>
          <p:cNvSpPr txBox="1"/>
          <p:nvPr/>
        </p:nvSpPr>
        <p:spPr>
          <a:xfrm>
            <a:off x="4267707" y="2984901"/>
            <a:ext cx="2205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sz="1600"/>
              <a:t>Das sollten wir verstärken!</a:t>
            </a:r>
          </a:p>
          <a:p>
            <a:pPr algn="ctr">
              <a:spcBef>
                <a:spcPts val="1200"/>
              </a:spcBef>
            </a:pP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2800" b="1">
                <a:solidFill>
                  <a:srgbClr val="0070C0"/>
                </a:solidFill>
                <a:latin typeface="+mj-lt"/>
              </a:rPr>
              <a:t>MORE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3B7A377-B507-4958-A0F0-4A1A0FFBF780}"/>
              </a:ext>
            </a:extLst>
          </p:cNvPr>
          <p:cNvSpPr txBox="1"/>
          <p:nvPr/>
        </p:nvSpPr>
        <p:spPr>
          <a:xfrm>
            <a:off x="1019453" y="2972899"/>
            <a:ext cx="233490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sz="1600"/>
              <a:t>Das sollten wir eindämmen!</a:t>
            </a:r>
          </a:p>
          <a:p>
            <a:pPr algn="ctr">
              <a:spcBef>
                <a:spcPts val="1200"/>
              </a:spcBef>
            </a:pP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2800" b="1">
                <a:solidFill>
                  <a:srgbClr val="C3BAA5"/>
                </a:solidFill>
                <a:latin typeface="+mj-lt"/>
              </a:rPr>
              <a:t>LESS</a:t>
            </a:r>
            <a:endParaRPr lang="de-DE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05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916920"/>
            <a:ext cx="7058025" cy="360362"/>
          </a:xfrm>
        </p:spPr>
        <p:txBody>
          <a:bodyPr/>
          <a:lstStyle/>
          <a:p>
            <a:r>
              <a:rPr lang="de-CH" b="1"/>
              <a:t>«</a:t>
            </a:r>
            <a:r>
              <a:rPr lang="de-DE" b="1"/>
              <a:t>4L</a:t>
            </a:r>
            <a:r>
              <a:rPr lang="de-CH" b="1"/>
              <a:t>»</a:t>
            </a:r>
            <a:r>
              <a:rPr lang="de-DE" b="1"/>
              <a:t>-Retrospektive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12</a:t>
            </a:fld>
            <a:endParaRPr lang="de-CH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A009EF2-1BBC-9E27-EF2E-BC0CB818069B}"/>
              </a:ext>
            </a:extLst>
          </p:cNvPr>
          <p:cNvGrpSpPr/>
          <p:nvPr/>
        </p:nvGrpSpPr>
        <p:grpSpPr>
          <a:xfrm>
            <a:off x="1081136" y="1510725"/>
            <a:ext cx="5782579" cy="3231720"/>
            <a:chOff x="1317837" y="1553163"/>
            <a:chExt cx="2472120" cy="323172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C83934F-0264-F324-3A02-344C41A982A0}"/>
                </a:ext>
              </a:extLst>
            </p:cNvPr>
            <p:cNvGrpSpPr/>
            <p:nvPr/>
          </p:nvGrpSpPr>
          <p:grpSpPr>
            <a:xfrm>
              <a:off x="1317837" y="1553163"/>
              <a:ext cx="2472120" cy="3231720"/>
              <a:chOff x="1317837" y="1529403"/>
              <a:chExt cx="2472120" cy="323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" name="Freihand 5">
                    <a:extLst>
                      <a:ext uri="{FF2B5EF4-FFF2-40B4-BE49-F238E27FC236}">
                        <a16:creationId xmlns:a16="http://schemas.microsoft.com/office/drawing/2014/main" id="{3C1612B9-D2E3-6AF2-95DC-8A2BEFADD8D1}"/>
                      </a:ext>
                    </a:extLst>
                  </p14:cNvPr>
                  <p14:cNvContentPartPr/>
                  <p14:nvPr/>
                </p14:nvContentPartPr>
                <p14:xfrm>
                  <a:off x="1317837" y="1551363"/>
                  <a:ext cx="37080" cy="3179520"/>
                </p14:xfrm>
              </p:contentPart>
            </mc:Choice>
            <mc:Fallback xmlns="">
              <p:pic>
                <p:nvPicPr>
                  <p:cNvPr id="6" name="Freihand 5">
                    <a:extLst>
                      <a:ext uri="{FF2B5EF4-FFF2-40B4-BE49-F238E27FC236}">
                        <a16:creationId xmlns:a16="http://schemas.microsoft.com/office/drawing/2014/main" id="{3C1612B9-D2E3-6AF2-95DC-8A2BEFADD8D1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13958" y="1542364"/>
                    <a:ext cx="44682" cy="31971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BAD9AFCA-550F-8088-79D3-9D79D13005B2}"/>
                      </a:ext>
                    </a:extLst>
                  </p14:cNvPr>
                  <p14:cNvContentPartPr/>
                  <p14:nvPr/>
                </p14:nvContentPartPr>
                <p14:xfrm>
                  <a:off x="3686637" y="1583043"/>
                  <a:ext cx="103320" cy="3178080"/>
                </p14:xfrm>
              </p:contentPart>
            </mc:Choice>
            <mc:Fallback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BAD9AFCA-550F-8088-79D3-9D79D13005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682776" y="1574043"/>
                    <a:ext cx="110888" cy="319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Freihand 7">
                    <a:extLst>
                      <a:ext uri="{FF2B5EF4-FFF2-40B4-BE49-F238E27FC236}">
                        <a16:creationId xmlns:a16="http://schemas.microsoft.com/office/drawing/2014/main" id="{E545DCA5-B395-506E-A696-CE0727312AD9}"/>
                      </a:ext>
                    </a:extLst>
                  </p14:cNvPr>
                  <p14:cNvContentPartPr/>
                  <p14:nvPr/>
                </p14:nvContentPartPr>
                <p14:xfrm>
                  <a:off x="1344117" y="4721163"/>
                  <a:ext cx="2338200" cy="39960"/>
                </p14:xfrm>
              </p:contentPart>
            </mc:Choice>
            <mc:Fallback xmlns="">
              <p:pic>
                <p:nvPicPr>
                  <p:cNvPr id="8" name="Freihand 7">
                    <a:extLst>
                      <a:ext uri="{FF2B5EF4-FFF2-40B4-BE49-F238E27FC236}">
                        <a16:creationId xmlns:a16="http://schemas.microsoft.com/office/drawing/2014/main" id="{E545DCA5-B395-506E-A696-CE0727312AD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340270" y="4712163"/>
                    <a:ext cx="2345741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Freihand 8">
                    <a:extLst>
                      <a:ext uri="{FF2B5EF4-FFF2-40B4-BE49-F238E27FC236}">
                        <a16:creationId xmlns:a16="http://schemas.microsoft.com/office/drawing/2014/main" id="{049DEB7A-D50D-C510-80C4-E7052092EAF9}"/>
                      </a:ext>
                    </a:extLst>
                  </p14:cNvPr>
                  <p14:cNvContentPartPr/>
                  <p14:nvPr/>
                </p14:nvContentPartPr>
                <p14:xfrm>
                  <a:off x="1332597" y="1529403"/>
                  <a:ext cx="2431440" cy="63720"/>
                </p14:xfrm>
              </p:contentPart>
            </mc:Choice>
            <mc:Fallback xmlns="">
              <p:pic>
                <p:nvPicPr>
                  <p:cNvPr id="9" name="Freihand 8">
                    <a:extLst>
                      <a:ext uri="{FF2B5EF4-FFF2-40B4-BE49-F238E27FC236}">
                        <a16:creationId xmlns:a16="http://schemas.microsoft.com/office/drawing/2014/main" id="{049DEB7A-D50D-C510-80C4-E7052092EAF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328749" y="1520403"/>
                    <a:ext cx="2438981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0F762FC-99A2-19D7-C16B-306ABD536C6E}"/>
                </a:ext>
              </a:extLst>
            </p:cNvPr>
            <p:cNvSpPr txBox="1"/>
            <p:nvPr/>
          </p:nvSpPr>
          <p:spPr>
            <a:xfrm>
              <a:off x="1422623" y="1604776"/>
              <a:ext cx="863179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200" b="1" err="1">
                  <a:solidFill>
                    <a:srgbClr val="8DE8D5"/>
                  </a:solidFill>
                  <a:latin typeface="+mj-lt"/>
                </a:rPr>
                <a:t>Liked</a:t>
              </a:r>
              <a:endParaRPr lang="de-DE" sz="2200" b="1">
                <a:solidFill>
                  <a:srgbClr val="8DE8D5"/>
                </a:solidFill>
                <a:latin typeface="+mj-lt"/>
              </a:endParaRPr>
            </a:p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de-DE" sz="1600">
                  <a:latin typeface="+mj-lt"/>
                </a:rPr>
                <a:t>Was hat mir gefallen?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5CEBECA9-E49D-9354-CBD6-5698900045D9}"/>
              </a:ext>
            </a:extLst>
          </p:cNvPr>
          <p:cNvSpPr txBox="1"/>
          <p:nvPr/>
        </p:nvSpPr>
        <p:spPr>
          <a:xfrm>
            <a:off x="4188739" y="1562338"/>
            <a:ext cx="2421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2200" b="1" err="1">
                <a:solidFill>
                  <a:srgbClr val="B4A995"/>
                </a:solidFill>
                <a:latin typeface="+mj-lt"/>
              </a:rPr>
              <a:t>Learned</a:t>
            </a:r>
            <a:r>
              <a:rPr lang="de-DE" sz="2200" b="1">
                <a:solidFill>
                  <a:srgbClr val="B4A995"/>
                </a:solidFill>
                <a:latin typeface="+mj-lt"/>
              </a:rPr>
              <a:t> </a:t>
            </a:r>
            <a:br>
              <a:rPr lang="de-DE" sz="2200">
                <a:latin typeface="+mj-lt"/>
              </a:rPr>
            </a:br>
            <a:endParaRPr lang="de-DE" sz="120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1600">
                <a:latin typeface="+mj-lt"/>
              </a:rPr>
              <a:t>Was habe ich gelernt?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258388C-8D75-341D-658C-36D9124040B6}"/>
              </a:ext>
            </a:extLst>
          </p:cNvPr>
          <p:cNvSpPr txBox="1"/>
          <p:nvPr/>
        </p:nvSpPr>
        <p:spPr>
          <a:xfrm>
            <a:off x="1324717" y="3153405"/>
            <a:ext cx="22252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err="1">
                <a:latin typeface="+mj-lt"/>
              </a:rPr>
              <a:t>Lacked</a:t>
            </a:r>
            <a:endParaRPr lang="de-DE" sz="2200" b="1">
              <a:latin typeface="+mj-lt"/>
            </a:endParaRPr>
          </a:p>
          <a:p>
            <a:pPr>
              <a:spcBef>
                <a:spcPts val="600"/>
              </a:spcBef>
            </a:pPr>
            <a:br>
              <a:rPr lang="de-DE" sz="400">
                <a:latin typeface="+mj-lt"/>
              </a:rPr>
            </a:br>
            <a:r>
              <a:rPr lang="de-DE" sz="1600">
                <a:latin typeface="+mj-lt"/>
              </a:rPr>
              <a:t>Was hat mir gefehlt?</a:t>
            </a:r>
            <a:endParaRPr lang="de-DE" sz="2200">
              <a:latin typeface="+mj-lt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B95F7D8-A4E5-4E02-F830-1888E623DA6D}"/>
              </a:ext>
            </a:extLst>
          </p:cNvPr>
          <p:cNvSpPr txBox="1"/>
          <p:nvPr/>
        </p:nvSpPr>
        <p:spPr>
          <a:xfrm>
            <a:off x="4200842" y="3155221"/>
            <a:ext cx="17700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err="1">
                <a:solidFill>
                  <a:srgbClr val="006FB5"/>
                </a:solidFill>
                <a:latin typeface="+mj-lt"/>
              </a:rPr>
              <a:t>Longed</a:t>
            </a:r>
            <a:r>
              <a:rPr lang="de-DE" sz="2200" b="1">
                <a:solidFill>
                  <a:srgbClr val="8DE8D5"/>
                </a:solidFill>
                <a:latin typeface="+mj-lt"/>
              </a:rPr>
              <a:t> </a:t>
            </a:r>
            <a:r>
              <a:rPr lang="de-DE" sz="2200" b="1" err="1">
                <a:solidFill>
                  <a:srgbClr val="006FB5"/>
                </a:solidFill>
                <a:latin typeface="+mj-lt"/>
              </a:rPr>
              <a:t>for</a:t>
            </a:r>
            <a:endParaRPr lang="de-DE" sz="2200" b="1">
              <a:solidFill>
                <a:srgbClr val="006FB5"/>
              </a:solidFill>
              <a:latin typeface="+mj-lt"/>
            </a:endParaRPr>
          </a:p>
          <a:p>
            <a:br>
              <a:rPr lang="de-DE" sz="400">
                <a:latin typeface="+mj-lt"/>
              </a:rPr>
            </a:br>
            <a:endParaRPr lang="de-DE" sz="400">
              <a:latin typeface="+mj-lt"/>
            </a:endParaRPr>
          </a:p>
          <a:p>
            <a:r>
              <a:rPr lang="de-DE" sz="1600">
                <a:latin typeface="+mj-lt"/>
              </a:rPr>
              <a:t>Was hätte ich mir noch gewünscht?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2C03C2B-BDB6-A0AC-453E-A807D1D9128E}"/>
                  </a:ext>
                </a:extLst>
              </p14:cNvPr>
              <p14:cNvContentPartPr/>
              <p14:nvPr/>
            </p14:nvContentPartPr>
            <p14:xfrm>
              <a:off x="3884977" y="1562338"/>
              <a:ext cx="54360" cy="31575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2C03C2B-BDB6-A0AC-453E-A807D1D912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5917" y="1553337"/>
                <a:ext cx="72118" cy="317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C4BF016-8ED6-21EA-1E21-9A3A9475EB17}"/>
                  </a:ext>
                </a:extLst>
              </p14:cNvPr>
              <p14:cNvContentPartPr/>
              <p14:nvPr/>
            </p14:nvContentPartPr>
            <p14:xfrm>
              <a:off x="1128657" y="2956923"/>
              <a:ext cx="5519880" cy="35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C4BF016-8ED6-21EA-1E21-9A3A9475EB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9657" y="2947923"/>
                <a:ext cx="5537520" cy="5328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>
            <a:extLst>
              <a:ext uri="{FF2B5EF4-FFF2-40B4-BE49-F238E27FC236}">
                <a16:creationId xmlns:a16="http://schemas.microsoft.com/office/drawing/2014/main" id="{52A6307A-C96F-4620-B58E-AB923C1E40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5661" y="1820655"/>
            <a:ext cx="1321690" cy="2319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8922063-0DA6-4738-AB3C-B3537C60BC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52828" y="1839992"/>
            <a:ext cx="1568814" cy="23193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049F10-E4D4-428D-BEED-E500250CE9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4503" y="3435067"/>
            <a:ext cx="1568814" cy="23193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14EEF80-3D1B-4C5A-B91B-BB56EE95C8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08385" y="3437225"/>
            <a:ext cx="2016908" cy="2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/>
              <a:t>«</a:t>
            </a:r>
            <a:r>
              <a:rPr lang="de-DE" b="1"/>
              <a:t>Anker-Energie</a:t>
            </a:r>
            <a:r>
              <a:rPr lang="de-CH" b="1"/>
              <a:t>»</a:t>
            </a:r>
            <a:r>
              <a:rPr lang="de-DE" b="1"/>
              <a:t>-Retrospektive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13</a:t>
            </a:fld>
            <a:endParaRPr lang="de-CH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A009EF2-1BBC-9E27-EF2E-BC0CB818069B}"/>
              </a:ext>
            </a:extLst>
          </p:cNvPr>
          <p:cNvGrpSpPr/>
          <p:nvPr/>
        </p:nvGrpSpPr>
        <p:grpSpPr>
          <a:xfrm>
            <a:off x="1119667" y="1568034"/>
            <a:ext cx="2472120" cy="3231720"/>
            <a:chOff x="1317837" y="1553163"/>
            <a:chExt cx="2472120" cy="323172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C83934F-0264-F324-3A02-344C41A982A0}"/>
                </a:ext>
              </a:extLst>
            </p:cNvPr>
            <p:cNvGrpSpPr/>
            <p:nvPr/>
          </p:nvGrpSpPr>
          <p:grpSpPr>
            <a:xfrm>
              <a:off x="1317837" y="1553163"/>
              <a:ext cx="2472120" cy="3231720"/>
              <a:chOff x="1317837" y="1529403"/>
              <a:chExt cx="2472120" cy="323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" name="Freihand 5">
                    <a:extLst>
                      <a:ext uri="{FF2B5EF4-FFF2-40B4-BE49-F238E27FC236}">
                        <a16:creationId xmlns:a16="http://schemas.microsoft.com/office/drawing/2014/main" id="{3C1612B9-D2E3-6AF2-95DC-8A2BEFADD8D1}"/>
                      </a:ext>
                    </a:extLst>
                  </p14:cNvPr>
                  <p14:cNvContentPartPr/>
                  <p14:nvPr/>
                </p14:nvContentPartPr>
                <p14:xfrm>
                  <a:off x="1317837" y="1551363"/>
                  <a:ext cx="37080" cy="3179520"/>
                </p14:xfrm>
              </p:contentPart>
            </mc:Choice>
            <mc:Fallback xmlns="">
              <p:pic>
                <p:nvPicPr>
                  <p:cNvPr id="6" name="Freihand 5">
                    <a:extLst>
                      <a:ext uri="{FF2B5EF4-FFF2-40B4-BE49-F238E27FC236}">
                        <a16:creationId xmlns:a16="http://schemas.microsoft.com/office/drawing/2014/main" id="{3C1612B9-D2E3-6AF2-95DC-8A2BEFADD8D1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08837" y="1542364"/>
                    <a:ext cx="54720" cy="31971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BAD9AFCA-550F-8088-79D3-9D79D13005B2}"/>
                      </a:ext>
                    </a:extLst>
                  </p14:cNvPr>
                  <p14:cNvContentPartPr/>
                  <p14:nvPr/>
                </p14:nvContentPartPr>
                <p14:xfrm>
                  <a:off x="3686637" y="1583043"/>
                  <a:ext cx="103320" cy="3178080"/>
                </p14:xfrm>
              </p:contentPart>
            </mc:Choice>
            <mc:Fallback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BAD9AFCA-550F-8088-79D3-9D79D13005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677637" y="1574043"/>
                    <a:ext cx="120960" cy="319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Freihand 7">
                    <a:extLst>
                      <a:ext uri="{FF2B5EF4-FFF2-40B4-BE49-F238E27FC236}">
                        <a16:creationId xmlns:a16="http://schemas.microsoft.com/office/drawing/2014/main" id="{E545DCA5-B395-506E-A696-CE0727312AD9}"/>
                      </a:ext>
                    </a:extLst>
                  </p14:cNvPr>
                  <p14:cNvContentPartPr/>
                  <p14:nvPr/>
                </p14:nvContentPartPr>
                <p14:xfrm>
                  <a:off x="1344117" y="4721163"/>
                  <a:ext cx="2338200" cy="39960"/>
                </p14:xfrm>
              </p:contentPart>
            </mc:Choice>
            <mc:Fallback xmlns="">
              <p:pic>
                <p:nvPicPr>
                  <p:cNvPr id="8" name="Freihand 7">
                    <a:extLst>
                      <a:ext uri="{FF2B5EF4-FFF2-40B4-BE49-F238E27FC236}">
                        <a16:creationId xmlns:a16="http://schemas.microsoft.com/office/drawing/2014/main" id="{E545DCA5-B395-506E-A696-CE0727312AD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335117" y="4712163"/>
                    <a:ext cx="235584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Freihand 8">
                    <a:extLst>
                      <a:ext uri="{FF2B5EF4-FFF2-40B4-BE49-F238E27FC236}">
                        <a16:creationId xmlns:a16="http://schemas.microsoft.com/office/drawing/2014/main" id="{049DEB7A-D50D-C510-80C4-E7052092EAF9}"/>
                      </a:ext>
                    </a:extLst>
                  </p14:cNvPr>
                  <p14:cNvContentPartPr/>
                  <p14:nvPr/>
                </p14:nvContentPartPr>
                <p14:xfrm>
                  <a:off x="1332597" y="1529403"/>
                  <a:ext cx="2431440" cy="63720"/>
                </p14:xfrm>
              </p:contentPart>
            </mc:Choice>
            <mc:Fallback xmlns="">
              <p:pic>
                <p:nvPicPr>
                  <p:cNvPr id="9" name="Freihand 8">
                    <a:extLst>
                      <a:ext uri="{FF2B5EF4-FFF2-40B4-BE49-F238E27FC236}">
                        <a16:creationId xmlns:a16="http://schemas.microsoft.com/office/drawing/2014/main" id="{049DEB7A-D50D-C510-80C4-E7052092EAF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323598" y="1520403"/>
                    <a:ext cx="2449077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0F762FC-99A2-19D7-C16B-306ABD536C6E}"/>
                </a:ext>
              </a:extLst>
            </p:cNvPr>
            <p:cNvSpPr txBox="1"/>
            <p:nvPr/>
          </p:nvSpPr>
          <p:spPr>
            <a:xfrm>
              <a:off x="1332597" y="1670952"/>
              <a:ext cx="2215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800">
                  <a:latin typeface="+mj-lt"/>
                </a:rPr>
                <a:t>Was blockiert uns?</a:t>
              </a:r>
              <a:br>
                <a:rPr lang="de-DE" sz="1800">
                  <a:latin typeface="+mj-lt"/>
                </a:rPr>
              </a:br>
              <a:r>
                <a:rPr lang="de-DE" sz="1800">
                  <a:latin typeface="+mj-lt"/>
                </a:rPr>
                <a:t>Was hält uns zurück?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67443F6-A319-DB90-1348-E9D0C27C0BC1}"/>
              </a:ext>
            </a:extLst>
          </p:cNvPr>
          <p:cNvGrpSpPr/>
          <p:nvPr/>
        </p:nvGrpSpPr>
        <p:grpSpPr>
          <a:xfrm>
            <a:off x="4544915" y="1622103"/>
            <a:ext cx="2472120" cy="3231720"/>
            <a:chOff x="4859697" y="1593123"/>
            <a:chExt cx="2472120" cy="323172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ED6145FA-1511-930A-FCF7-E2A61B919B5D}"/>
                </a:ext>
              </a:extLst>
            </p:cNvPr>
            <p:cNvGrpSpPr/>
            <p:nvPr/>
          </p:nvGrpSpPr>
          <p:grpSpPr>
            <a:xfrm>
              <a:off x="4859697" y="1593123"/>
              <a:ext cx="2472120" cy="3231720"/>
              <a:chOff x="1317837" y="1529403"/>
              <a:chExt cx="2472120" cy="323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828CC316-FA81-2A45-11AB-B57612AC573C}"/>
                      </a:ext>
                    </a:extLst>
                  </p14:cNvPr>
                  <p14:cNvContentPartPr/>
                  <p14:nvPr/>
                </p14:nvContentPartPr>
                <p14:xfrm>
                  <a:off x="1317837" y="1551363"/>
                  <a:ext cx="37080" cy="3179520"/>
                </p14:xfrm>
              </p:contentPart>
            </mc:Choice>
            <mc:Fallback xmlns="">
              <p:pic>
                <p:nvPicPr>
                  <p:cNvPr id="14" name="Freihand 13">
                    <a:extLst>
                      <a:ext uri="{FF2B5EF4-FFF2-40B4-BE49-F238E27FC236}">
                        <a16:creationId xmlns:a16="http://schemas.microsoft.com/office/drawing/2014/main" id="{828CC316-FA81-2A45-11AB-B57612AC573C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08837" y="1542364"/>
                    <a:ext cx="54720" cy="31971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90E1A26C-5867-E65A-606B-A3EB9B783CF8}"/>
                      </a:ext>
                    </a:extLst>
                  </p14:cNvPr>
                  <p14:cNvContentPartPr/>
                  <p14:nvPr/>
                </p14:nvContentPartPr>
                <p14:xfrm>
                  <a:off x="3686637" y="1583043"/>
                  <a:ext cx="103320" cy="3178080"/>
                </p14:xfrm>
              </p:contentPart>
            </mc:Choice>
            <mc:Fallback xmlns="">
              <p:pic>
                <p:nvPicPr>
                  <p:cNvPr id="15" name="Freihand 14">
                    <a:extLst>
                      <a:ext uri="{FF2B5EF4-FFF2-40B4-BE49-F238E27FC236}">
                        <a16:creationId xmlns:a16="http://schemas.microsoft.com/office/drawing/2014/main" id="{90E1A26C-5867-E65A-606B-A3EB9B783CF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677637" y="1574043"/>
                    <a:ext cx="120960" cy="319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Freihand 15">
                    <a:extLst>
                      <a:ext uri="{FF2B5EF4-FFF2-40B4-BE49-F238E27FC236}">
                        <a16:creationId xmlns:a16="http://schemas.microsoft.com/office/drawing/2014/main" id="{A9751F75-AB35-12E5-568D-0FD76C76202E}"/>
                      </a:ext>
                    </a:extLst>
                  </p14:cNvPr>
                  <p14:cNvContentPartPr/>
                  <p14:nvPr/>
                </p14:nvContentPartPr>
                <p14:xfrm>
                  <a:off x="1344117" y="4721163"/>
                  <a:ext cx="2338200" cy="39960"/>
                </p14:xfrm>
              </p:contentPart>
            </mc:Choice>
            <mc:Fallback xmlns="">
              <p:pic>
                <p:nvPicPr>
                  <p:cNvPr id="16" name="Freihand 15">
                    <a:extLst>
                      <a:ext uri="{FF2B5EF4-FFF2-40B4-BE49-F238E27FC236}">
                        <a16:creationId xmlns:a16="http://schemas.microsoft.com/office/drawing/2014/main" id="{A9751F75-AB35-12E5-568D-0FD76C76202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335117" y="4712163"/>
                    <a:ext cx="235584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" name="Freihand 16">
                    <a:extLst>
                      <a:ext uri="{FF2B5EF4-FFF2-40B4-BE49-F238E27FC236}">
                        <a16:creationId xmlns:a16="http://schemas.microsoft.com/office/drawing/2014/main" id="{27DB9A6D-00FE-AB11-2281-8AF3D5308F00}"/>
                      </a:ext>
                    </a:extLst>
                  </p14:cNvPr>
                  <p14:cNvContentPartPr/>
                  <p14:nvPr/>
                </p14:nvContentPartPr>
                <p14:xfrm>
                  <a:off x="1332597" y="1529403"/>
                  <a:ext cx="2431440" cy="63720"/>
                </p14:xfrm>
              </p:contentPart>
            </mc:Choice>
            <mc:Fallback xmlns="">
              <p:pic>
                <p:nvPicPr>
                  <p:cNvPr id="17" name="Freihand 16">
                    <a:extLst>
                      <a:ext uri="{FF2B5EF4-FFF2-40B4-BE49-F238E27FC236}">
                        <a16:creationId xmlns:a16="http://schemas.microsoft.com/office/drawing/2014/main" id="{27DB9A6D-00FE-AB11-2281-8AF3D5308F0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323598" y="1520403"/>
                    <a:ext cx="2449077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3B4BB03-1FA3-7F43-F209-74695D9B090C}"/>
                </a:ext>
              </a:extLst>
            </p:cNvPr>
            <p:cNvSpPr txBox="1"/>
            <p:nvPr/>
          </p:nvSpPr>
          <p:spPr>
            <a:xfrm>
              <a:off x="4859697" y="1666711"/>
              <a:ext cx="2215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800">
                  <a:latin typeface="+mj-lt"/>
                </a:rPr>
                <a:t>Was gibt uns Energie? Was bringt uns voran?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C0797A4-543D-EDCA-75DB-547971FFA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845186">
            <a:off x="4611132" y="3911927"/>
            <a:ext cx="929030" cy="7759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FE63BA-CB21-5512-59F8-1A086115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33" y="3913648"/>
            <a:ext cx="663633" cy="7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3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/>
              <a:t>«</a:t>
            </a:r>
            <a:r>
              <a:rPr lang="de-DE" b="1"/>
              <a:t>4-Felder</a:t>
            </a:r>
            <a:r>
              <a:rPr lang="de-CH" b="1"/>
              <a:t>»</a:t>
            </a:r>
            <a:r>
              <a:rPr lang="de-DE" b="1"/>
              <a:t>-Retrospektive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14</a:t>
            </a:fld>
            <a:endParaRPr lang="de-CH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A009EF2-1BBC-9E27-EF2E-BC0CB818069B}"/>
              </a:ext>
            </a:extLst>
          </p:cNvPr>
          <p:cNvGrpSpPr/>
          <p:nvPr/>
        </p:nvGrpSpPr>
        <p:grpSpPr>
          <a:xfrm>
            <a:off x="1068913" y="1557328"/>
            <a:ext cx="5755024" cy="3231720"/>
            <a:chOff x="1317837" y="1553163"/>
            <a:chExt cx="2460340" cy="323172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C83934F-0264-F324-3A02-344C41A982A0}"/>
                </a:ext>
              </a:extLst>
            </p:cNvPr>
            <p:cNvGrpSpPr/>
            <p:nvPr/>
          </p:nvGrpSpPr>
          <p:grpSpPr>
            <a:xfrm>
              <a:off x="1317837" y="1553163"/>
              <a:ext cx="2460340" cy="3231720"/>
              <a:chOff x="1317837" y="1529403"/>
              <a:chExt cx="2460340" cy="323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" name="Freihand 5">
                    <a:extLst>
                      <a:ext uri="{FF2B5EF4-FFF2-40B4-BE49-F238E27FC236}">
                        <a16:creationId xmlns:a16="http://schemas.microsoft.com/office/drawing/2014/main" id="{3C1612B9-D2E3-6AF2-95DC-8A2BEFADD8D1}"/>
                      </a:ext>
                    </a:extLst>
                  </p14:cNvPr>
                  <p14:cNvContentPartPr/>
                  <p14:nvPr/>
                </p14:nvContentPartPr>
                <p14:xfrm>
                  <a:off x="1317837" y="1551363"/>
                  <a:ext cx="37080" cy="3179520"/>
                </p14:xfrm>
              </p:contentPart>
            </mc:Choice>
            <mc:Fallback xmlns="">
              <p:pic>
                <p:nvPicPr>
                  <p:cNvPr id="6" name="Freihand 5">
                    <a:extLst>
                      <a:ext uri="{FF2B5EF4-FFF2-40B4-BE49-F238E27FC236}">
                        <a16:creationId xmlns:a16="http://schemas.microsoft.com/office/drawing/2014/main" id="{3C1612B9-D2E3-6AF2-95DC-8A2BEFADD8D1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13958" y="1542364"/>
                    <a:ext cx="44682" cy="31971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BAD9AFCA-550F-8088-79D3-9D79D13005B2}"/>
                      </a:ext>
                    </a:extLst>
                  </p14:cNvPr>
                  <p14:cNvContentPartPr/>
                  <p14:nvPr/>
                </p14:nvContentPartPr>
                <p14:xfrm>
                  <a:off x="3674857" y="1583043"/>
                  <a:ext cx="103320" cy="3178080"/>
                </p14:xfrm>
              </p:contentPart>
            </mc:Choice>
            <mc:Fallback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BAD9AFCA-550F-8088-79D3-9D79D13005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670996" y="1574043"/>
                    <a:ext cx="110888" cy="319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Freihand 7">
                    <a:extLst>
                      <a:ext uri="{FF2B5EF4-FFF2-40B4-BE49-F238E27FC236}">
                        <a16:creationId xmlns:a16="http://schemas.microsoft.com/office/drawing/2014/main" id="{E545DCA5-B395-506E-A696-CE0727312AD9}"/>
                      </a:ext>
                    </a:extLst>
                  </p14:cNvPr>
                  <p14:cNvContentPartPr/>
                  <p14:nvPr/>
                </p14:nvContentPartPr>
                <p14:xfrm>
                  <a:off x="1344117" y="4721163"/>
                  <a:ext cx="2338200" cy="39960"/>
                </p14:xfrm>
              </p:contentPart>
            </mc:Choice>
            <mc:Fallback xmlns="">
              <p:pic>
                <p:nvPicPr>
                  <p:cNvPr id="8" name="Freihand 7">
                    <a:extLst>
                      <a:ext uri="{FF2B5EF4-FFF2-40B4-BE49-F238E27FC236}">
                        <a16:creationId xmlns:a16="http://schemas.microsoft.com/office/drawing/2014/main" id="{E545DCA5-B395-506E-A696-CE0727312AD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340270" y="4712163"/>
                    <a:ext cx="2345741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Freihand 8">
                    <a:extLst>
                      <a:ext uri="{FF2B5EF4-FFF2-40B4-BE49-F238E27FC236}">
                        <a16:creationId xmlns:a16="http://schemas.microsoft.com/office/drawing/2014/main" id="{049DEB7A-D50D-C510-80C4-E7052092EAF9}"/>
                      </a:ext>
                    </a:extLst>
                  </p14:cNvPr>
                  <p14:cNvContentPartPr/>
                  <p14:nvPr/>
                </p14:nvContentPartPr>
                <p14:xfrm>
                  <a:off x="1332597" y="1529403"/>
                  <a:ext cx="2431440" cy="63720"/>
                </p14:xfrm>
              </p:contentPart>
            </mc:Choice>
            <mc:Fallback xmlns="">
              <p:pic>
                <p:nvPicPr>
                  <p:cNvPr id="9" name="Freihand 8">
                    <a:extLst>
                      <a:ext uri="{FF2B5EF4-FFF2-40B4-BE49-F238E27FC236}">
                        <a16:creationId xmlns:a16="http://schemas.microsoft.com/office/drawing/2014/main" id="{049DEB7A-D50D-C510-80C4-E7052092EAF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328749" y="1520403"/>
                    <a:ext cx="2438981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0F762FC-99A2-19D7-C16B-306ABD536C6E}"/>
                </a:ext>
              </a:extLst>
            </p:cNvPr>
            <p:cNvSpPr txBox="1"/>
            <p:nvPr/>
          </p:nvSpPr>
          <p:spPr>
            <a:xfrm>
              <a:off x="2629973" y="3515754"/>
              <a:ext cx="98058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>
                  <a:latin typeface="+mj-lt"/>
                </a:rPr>
                <a:t>Worauf werden wir zukünftig achten?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2C03C2B-BDB6-A0AC-453E-A807D1D9128E}"/>
                  </a:ext>
                </a:extLst>
              </p14:cNvPr>
              <p14:cNvContentPartPr/>
              <p14:nvPr/>
            </p14:nvContentPartPr>
            <p14:xfrm>
              <a:off x="3805462" y="1557328"/>
              <a:ext cx="54360" cy="31575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2C03C2B-BDB6-A0AC-453E-A807D1D912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6402" y="1548327"/>
                <a:ext cx="72118" cy="317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C4BF016-8ED6-21EA-1E21-9A3A9475EB17}"/>
                  </a:ext>
                </a:extLst>
              </p14:cNvPr>
              <p14:cNvContentPartPr/>
              <p14:nvPr/>
            </p14:nvContentPartPr>
            <p14:xfrm>
              <a:off x="1075481" y="3147165"/>
              <a:ext cx="5519880" cy="35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C4BF016-8ED6-21EA-1E21-9A3A9475EB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6481" y="3138165"/>
                <a:ext cx="5537520" cy="532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BB9E9ABB-B91A-4333-A62F-228FB4DE4C94}"/>
              </a:ext>
            </a:extLst>
          </p:cNvPr>
          <p:cNvSpPr txBox="1"/>
          <p:nvPr/>
        </p:nvSpPr>
        <p:spPr>
          <a:xfrm>
            <a:off x="1466648" y="1922712"/>
            <a:ext cx="229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+mj-lt"/>
              </a:rPr>
              <a:t>Was haben wir </a:t>
            </a:r>
          </a:p>
          <a:p>
            <a:r>
              <a:rPr lang="de-DE" sz="2000">
                <a:latin typeface="+mj-lt"/>
              </a:rPr>
              <a:t>erreicht?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29419C-53AB-4B8F-8C68-89C62A7C97A3}"/>
              </a:ext>
            </a:extLst>
          </p:cNvPr>
          <p:cNvSpPr txBox="1"/>
          <p:nvPr/>
        </p:nvSpPr>
        <p:spPr>
          <a:xfrm>
            <a:off x="4216844" y="1930903"/>
            <a:ext cx="229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+mj-lt"/>
              </a:rPr>
              <a:t>Was haben wir gelernt?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7085577-5FEB-4D2E-899D-A52CFEE02298}"/>
              </a:ext>
            </a:extLst>
          </p:cNvPr>
          <p:cNvSpPr txBox="1"/>
          <p:nvPr/>
        </p:nvSpPr>
        <p:spPr>
          <a:xfrm>
            <a:off x="1449957" y="3515340"/>
            <a:ext cx="229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+mj-lt"/>
              </a:rPr>
              <a:t>Wo gab es </a:t>
            </a:r>
          </a:p>
          <a:p>
            <a:r>
              <a:rPr lang="de-DE" sz="2000">
                <a:latin typeface="+mj-lt"/>
              </a:rPr>
              <a:t>Probleme?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4C6F868-6752-4908-8209-85EC70FF3F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079456">
            <a:off x="1069551" y="1577797"/>
            <a:ext cx="483195" cy="74948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77F236C-2606-4B4F-9E2B-75BB0BAE0C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079456">
            <a:off x="3796736" y="1594609"/>
            <a:ext cx="483195" cy="74948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062803D-8637-4008-B587-ECD8A08E96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079456">
            <a:off x="1033594" y="3157208"/>
            <a:ext cx="483195" cy="74948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45F758A-901E-46C8-9FC3-8880B24D73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079456">
            <a:off x="3774956" y="3151061"/>
            <a:ext cx="483195" cy="7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B4140EF-9F5D-499E-A4B3-6533F835B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/>
              <a:t>«tierisch-gut»</a:t>
            </a:r>
            <a:r>
              <a:rPr lang="de-DE" b="1"/>
              <a:t>-</a:t>
            </a:r>
            <a:r>
              <a:rPr lang="de-CH" b="1"/>
              <a:t>Retrospektive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0ADD6D-95AB-49DB-B5D8-DC836D1DB9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15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63F342-CDC8-4F5B-AAE8-048AADFBABDD}"/>
              </a:ext>
            </a:extLst>
          </p:cNvPr>
          <p:cNvSpPr txBox="1"/>
          <p:nvPr/>
        </p:nvSpPr>
        <p:spPr>
          <a:xfrm>
            <a:off x="864761" y="1792992"/>
            <a:ext cx="17971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+mj-lt"/>
                <a:ea typeface="ＭＳ Ｐゴシック"/>
              </a:rPr>
              <a:t>Worauf bin ich gerade stolz?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CBC0AD-AE7A-4F0A-8D38-C3197840A1BF}"/>
              </a:ext>
            </a:extLst>
          </p:cNvPr>
          <p:cNvSpPr txBox="1"/>
          <p:nvPr/>
        </p:nvSpPr>
        <p:spPr>
          <a:xfrm>
            <a:off x="4581436" y="1501558"/>
            <a:ext cx="16740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+mj-lt"/>
                <a:ea typeface="ＭＳ Ｐゴシック"/>
              </a:rPr>
              <a:t>Was stinkt </a:t>
            </a:r>
            <a:endParaRPr lang="en-US"/>
          </a:p>
          <a:p>
            <a:pPr algn="ctr"/>
            <a:r>
              <a:rPr lang="de-DE" sz="2000">
                <a:latin typeface="+mj-lt"/>
                <a:ea typeface="ＭＳ Ｐゴシック"/>
              </a:rPr>
              <a:t>mir gerade?</a:t>
            </a: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E89F60-E94D-49FB-BC30-CA17CBD7DA8C}"/>
              </a:ext>
            </a:extLst>
          </p:cNvPr>
          <p:cNvSpPr txBox="1"/>
          <p:nvPr/>
        </p:nvSpPr>
        <p:spPr>
          <a:xfrm>
            <a:off x="2889136" y="4042978"/>
            <a:ext cx="16396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+mj-lt"/>
                <a:ea typeface="ＭＳ Ｐゴシック"/>
              </a:rPr>
              <a:t>Was ruht aktuell?</a:t>
            </a:r>
            <a:endParaRPr lang="de-DE" sz="200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3C94EE-14F8-43D9-9F0F-208B91F0A91C}"/>
              </a:ext>
            </a:extLst>
          </p:cNvPr>
          <p:cNvSpPr txBox="1"/>
          <p:nvPr/>
        </p:nvSpPr>
        <p:spPr>
          <a:xfrm>
            <a:off x="6100673" y="4037271"/>
            <a:ext cx="229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latin typeface="+mj-lt"/>
              </a:rPr>
              <a:t>Was habe ich noch nicht gefunden?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F99546-9FFE-4699-AED7-6BC88F11E2A7}"/>
              </a:ext>
            </a:extLst>
          </p:cNvPr>
          <p:cNvSpPr txBox="1"/>
          <p:nvPr/>
        </p:nvSpPr>
        <p:spPr>
          <a:xfrm>
            <a:off x="-27217" y="4967702"/>
            <a:ext cx="7665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/>
              <a:t>Bilder: Creazilla.com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A54A67E-8CD9-4B95-BCB6-8BAA83480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89" y="2214291"/>
            <a:ext cx="1289593" cy="12895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3EE710-8EC2-4192-913D-910C1D9EC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38" y="2559059"/>
            <a:ext cx="1289593" cy="14551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7956538-FD73-4476-9A12-85B6BAE28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2" y="2522071"/>
            <a:ext cx="1492100" cy="14921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B2182D-C0FA-42A8-88EE-903B9BA50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20" y="2577684"/>
            <a:ext cx="1477108" cy="14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2E691C1C-43F4-45FD-8ADB-D96CF8B63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b="1"/>
              <a:t>«Segelboot»</a:t>
            </a:r>
            <a:r>
              <a:rPr lang="de-DE" b="1"/>
              <a:t>-</a:t>
            </a:r>
            <a:r>
              <a:rPr lang="de-CH" b="1"/>
              <a:t>Retrospektive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5A0C48-7E11-4898-83AD-94A50355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16</a:t>
            </a:fld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875FCF-23C3-4F3A-B1BD-26F1FA7B2628}"/>
              </a:ext>
            </a:extLst>
          </p:cNvPr>
          <p:cNvSpPr txBox="1"/>
          <p:nvPr/>
        </p:nvSpPr>
        <p:spPr>
          <a:xfrm>
            <a:off x="1040361" y="2113702"/>
            <a:ext cx="25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/>
              <a:t>Was treibt uns an?</a:t>
            </a:r>
          </a:p>
          <a:p>
            <a:r>
              <a:rPr lang="de-CH" sz="1200"/>
              <a:t>Was gibt uns Aufwind?</a:t>
            </a:r>
          </a:p>
          <a:p>
            <a:r>
              <a:rPr lang="de-CH" sz="1200"/>
              <a:t>Wie ist das Wetter im Moment?</a:t>
            </a:r>
          </a:p>
          <a:p>
            <a:r>
              <a:rPr lang="de-CH" sz="1200"/>
              <a:t>Wie ist die Vorhersage für die nächsten ...?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F5FD50-8897-477C-A7EB-0B908F4B79AB}"/>
              </a:ext>
            </a:extLst>
          </p:cNvPr>
          <p:cNvSpPr txBox="1"/>
          <p:nvPr/>
        </p:nvSpPr>
        <p:spPr>
          <a:xfrm>
            <a:off x="1049562" y="3690136"/>
            <a:ext cx="12875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Was ankert uns?</a:t>
            </a:r>
          </a:p>
          <a:p>
            <a:r>
              <a:rPr lang="de-CH" sz="1100"/>
              <a:t>Was gibt uns Halt?</a:t>
            </a:r>
          </a:p>
          <a:p>
            <a:r>
              <a:rPr lang="de-CH" sz="1100"/>
              <a:t>Was hält uns zurück?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F8DFFD-D753-4046-84FF-5E19D040F19E}"/>
              </a:ext>
            </a:extLst>
          </p:cNvPr>
          <p:cNvSpPr txBox="1"/>
          <p:nvPr/>
        </p:nvSpPr>
        <p:spPr>
          <a:xfrm>
            <a:off x="5752031" y="3971478"/>
            <a:ext cx="23519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100"/>
              <a:t>Was macht uns Sorgen?</a:t>
            </a:r>
          </a:p>
          <a:p>
            <a:pPr algn="r"/>
            <a:r>
              <a:rPr lang="de-CH" sz="1100"/>
              <a:t>Worauf müssen wir achten?</a:t>
            </a:r>
          </a:p>
          <a:p>
            <a:pPr algn="r"/>
            <a:r>
              <a:rPr lang="de-CH" sz="1100"/>
              <a:t>Was bringt uns zum kentern?</a:t>
            </a:r>
          </a:p>
          <a:p>
            <a:pPr algn="r"/>
            <a:r>
              <a:rPr lang="de-CH" sz="1100"/>
              <a:t>Was ist unter der Oberfläche verborgen?</a:t>
            </a:r>
          </a:p>
          <a:p>
            <a:pPr algn="r"/>
            <a:r>
              <a:rPr lang="de-CH" sz="1100"/>
              <a:t>Welche Hindernisse gilt es zu umschiffen?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88069E-6B0C-4B35-8DB9-53D9D3D88D85}"/>
              </a:ext>
            </a:extLst>
          </p:cNvPr>
          <p:cNvSpPr txBox="1"/>
          <p:nvPr/>
        </p:nvSpPr>
        <p:spPr>
          <a:xfrm>
            <a:off x="6217863" y="469683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sz="14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2D27B8-9848-4833-8848-CF748BD5B065}"/>
              </a:ext>
            </a:extLst>
          </p:cNvPr>
          <p:cNvSpPr txBox="1"/>
          <p:nvPr/>
        </p:nvSpPr>
        <p:spPr>
          <a:xfrm>
            <a:off x="5333894" y="1663692"/>
            <a:ext cx="19159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Was ist unser Ziel?</a:t>
            </a:r>
          </a:p>
          <a:p>
            <a:r>
              <a:rPr lang="de-CH" sz="1100"/>
              <a:t>Geht es in die richtige Richtung?</a:t>
            </a:r>
            <a:br>
              <a:rPr lang="de-CH" sz="1100"/>
            </a:br>
            <a:r>
              <a:rPr lang="de-CH" sz="1100"/>
              <a:t>Wie weit ist es noch bis zum Ziel?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89C516-29C0-4BA3-9DFA-96981438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4" y="1317628"/>
            <a:ext cx="1175819" cy="131483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7ED2F91-4247-43E2-B18B-F17DB244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90" y="1492250"/>
            <a:ext cx="1204662" cy="8583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71E3E7E-4134-4309-9637-E4065BD18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825">
            <a:off x="2477845" y="3998369"/>
            <a:ext cx="714673" cy="88641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9518666-4BC0-4BEE-B176-3D49D9D7F75E}"/>
              </a:ext>
            </a:extLst>
          </p:cNvPr>
          <p:cNvSpPr txBox="1"/>
          <p:nvPr/>
        </p:nvSpPr>
        <p:spPr>
          <a:xfrm>
            <a:off x="-27217" y="4967702"/>
            <a:ext cx="7665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/>
              <a:t>Bilder: Creazilla.com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6EF0D8B-6435-40E4-934E-B58D75171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07" y="2984955"/>
            <a:ext cx="1071146" cy="135749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4386E60-8978-4E15-9F27-869E28385016}"/>
              </a:ext>
            </a:extLst>
          </p:cNvPr>
          <p:cNvGrpSpPr/>
          <p:nvPr/>
        </p:nvGrpSpPr>
        <p:grpSpPr>
          <a:xfrm>
            <a:off x="3284834" y="2155300"/>
            <a:ext cx="2293456" cy="1682299"/>
            <a:chOff x="2810172" y="1669763"/>
            <a:chExt cx="2464635" cy="195893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FA9A30A-064A-4B17-BF13-43AA212E2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72739" y="1669763"/>
              <a:ext cx="2097092" cy="1856506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12900C8-96EC-4E32-8105-2088E7064B5F}"/>
                </a:ext>
              </a:extLst>
            </p:cNvPr>
            <p:cNvSpPr/>
            <p:nvPr/>
          </p:nvSpPr>
          <p:spPr bwMode="auto">
            <a:xfrm>
              <a:off x="2810172" y="3209345"/>
              <a:ext cx="2464635" cy="4193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023CCD49-0930-470B-B6FB-E1FCB8543D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166155">
            <a:off x="2782984" y="3603128"/>
            <a:ext cx="1119334" cy="3395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8572CAC-D5CF-4CC9-B6E5-F3752B0CC3AE}"/>
              </a:ext>
            </a:extLst>
          </p:cNvPr>
          <p:cNvSpPr txBox="1"/>
          <p:nvPr/>
        </p:nvSpPr>
        <p:spPr>
          <a:xfrm>
            <a:off x="3648620" y="3572613"/>
            <a:ext cx="16786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Wer ist im Boot?</a:t>
            </a:r>
          </a:p>
          <a:p>
            <a:r>
              <a:rPr lang="de-CH" sz="1100"/>
              <a:t>Wen brauchen wir an Board?</a:t>
            </a:r>
          </a:p>
          <a:p>
            <a:r>
              <a:rPr lang="de-CH" sz="1100"/>
              <a:t>Wie fühlt sie die Reise an?</a:t>
            </a:r>
          </a:p>
        </p:txBody>
      </p:sp>
    </p:spTree>
    <p:extLst>
      <p:ext uri="{BB962C8B-B14F-4D97-AF65-F5344CB8AC3E}">
        <p14:creationId xmlns:p14="http://schemas.microsoft.com/office/powerpoint/2010/main" val="2825138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085BAE-0AF2-42CD-BA2C-EC671CE19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b="1"/>
              <a:t>«Insel-der-Befindlichkeiten»</a:t>
            </a:r>
            <a:r>
              <a:rPr lang="de-DE" b="1"/>
              <a:t>-</a:t>
            </a:r>
            <a:r>
              <a:rPr lang="de-CH" b="1"/>
              <a:t>Retrospektive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254F48-DA0D-462C-96AE-F47FAE18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17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69902C-3AC1-4312-94AC-BE907B09C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/>
            <a:endParaRPr lang="de-CH"/>
          </a:p>
          <a:p>
            <a:pPr indent="0"/>
            <a:r>
              <a:rPr lang="de-CH"/>
              <a:t>Standort-Bestimmung: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/>
              <a:t>Wo befinde ich mich im Moment?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/>
              <a:t>Wo denke ich, stehen wir als Team aktuell?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/>
          </a:p>
          <a:p>
            <a:pPr indent="0"/>
            <a:r>
              <a:rPr lang="de-CH"/>
              <a:t>Zielbestimmung: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/>
              <a:t>Wo möchte ich gerne hin?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/>
              <a:t>Wo denke ich, das wir als Team hinkommen sollten?</a:t>
            </a:r>
          </a:p>
        </p:txBody>
      </p:sp>
    </p:spTree>
    <p:extLst>
      <p:ext uri="{BB962C8B-B14F-4D97-AF65-F5344CB8AC3E}">
        <p14:creationId xmlns:p14="http://schemas.microsoft.com/office/powerpoint/2010/main" val="428389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600D7-99D7-43A2-A8A8-32D503460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C0EA1A-2DF5-49DB-8BB2-4C481AF73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93E1E2-AA6F-45E9-A0B8-323E6E53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00"/>
                    </a14:imgEffect>
                    <a14:imgEffect>
                      <a14:saturation sat="13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5" y="-2087"/>
            <a:ext cx="7277567" cy="5143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67E3A14-388B-1C08-807F-0CB4C60ED1F3}"/>
              </a:ext>
            </a:extLst>
          </p:cNvPr>
          <p:cNvSpPr txBox="1"/>
          <p:nvPr/>
        </p:nvSpPr>
        <p:spPr>
          <a:xfrm rot="20404331">
            <a:off x="567870" y="2015125"/>
            <a:ext cx="7912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i="1" dirty="0"/>
              <a:t>Copyright-Hinweis:</a:t>
            </a:r>
          </a:p>
          <a:p>
            <a:r>
              <a:rPr lang="de-CH" sz="2000" i="1" dirty="0"/>
              <a:t>Diese Karte kannst du als Poster (119 x 84 cm) beim Team Digital Zug ausleihen. </a:t>
            </a:r>
          </a:p>
          <a:p>
            <a:r>
              <a:rPr lang="de-CH" sz="2000" i="1" dirty="0"/>
              <a:t>Kontaktiere uns unter digital@zg.ch 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53EC3D-4816-D1D1-D6C6-619F9F527917}"/>
              </a:ext>
            </a:extLst>
          </p:cNvPr>
          <p:cNvSpPr txBox="1"/>
          <p:nvPr/>
        </p:nvSpPr>
        <p:spPr>
          <a:xfrm>
            <a:off x="7388129" y="4853493"/>
            <a:ext cx="17255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Produkte - BRANDS FOR GOOD</a:t>
            </a:r>
            <a:endParaRPr lang="de-CH" sz="1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0DA227-027D-F43B-151F-5455B0EF1C10}"/>
              </a:ext>
            </a:extLst>
          </p:cNvPr>
          <p:cNvSpPr txBox="1"/>
          <p:nvPr/>
        </p:nvSpPr>
        <p:spPr>
          <a:xfrm>
            <a:off x="7614563" y="4680989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/>
              <a:t>oder hier selbst bestellen:</a:t>
            </a:r>
          </a:p>
        </p:txBody>
      </p:sp>
    </p:spTree>
    <p:extLst>
      <p:ext uri="{BB962C8B-B14F-4D97-AF65-F5344CB8AC3E}">
        <p14:creationId xmlns:p14="http://schemas.microsoft.com/office/powerpoint/2010/main" val="35731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0F83A6-0184-4F60-6AE2-85E30B42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04" y="0"/>
            <a:ext cx="6869392" cy="514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8ABEE43-B61B-37B9-4A6A-2FA935200DE4}"/>
              </a:ext>
            </a:extLst>
          </p:cNvPr>
          <p:cNvSpPr txBox="1"/>
          <p:nvPr/>
        </p:nvSpPr>
        <p:spPr>
          <a:xfrm>
            <a:off x="26102" y="4589502"/>
            <a:ext cx="11112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Karte als gratis-</a:t>
            </a:r>
          </a:p>
          <a:p>
            <a:r>
              <a:rPr lang="de-CH" sz="1000" dirty="0"/>
              <a:t>Download bei </a:t>
            </a:r>
          </a:p>
          <a:p>
            <a:r>
              <a:rPr lang="de-CH" sz="1000" dirty="0">
                <a:hlinkClick r:id="rId3"/>
              </a:rPr>
              <a:t>coachinglovers.com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04647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r>
              <a:rPr lang="de-CH" altLang="de-DE" sz="1200" kern="0"/>
              <a:t>* Ausreichend Pausen einplanen</a:t>
            </a:r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50342"/>
              </p:ext>
            </p:extLst>
          </p:nvPr>
        </p:nvGraphicFramePr>
        <p:xfrm>
          <a:off x="1042987" y="1486113"/>
          <a:ext cx="7088665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>
                          <a:solidFill>
                            <a:schemeClr val="tx1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>
                        <a:solidFill>
                          <a:schemeClr val="tx1"/>
                        </a:solidFill>
                        <a:latin typeface="Arial Narrow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>
                          <a:solidFill>
                            <a:schemeClr val="tx1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Miteinander in Kontakt treten</a:t>
                      </a:r>
                      <a:endParaRPr lang="de-CH" altLang="de-DE" sz="1800" b="0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15 Min.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>
                          <a:latin typeface="Arial Narrow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 b="0" i="0" kern="1200">
                          <a:latin typeface="Arial Narrow"/>
                          <a:ea typeface="+mn-ea"/>
                        </a:rPr>
                        <a:t>Retrospektive erklären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5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latin typeface="Arial Narrow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/>
                        <a:t>Retrospektive durchführen</a:t>
                      </a:r>
                      <a:endParaRPr lang="de-CH" alt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30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latin typeface="Arial Narrow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/>
                        <a:t>Erkenntnisse und Massnahmen entwickeln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20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latin typeface="Arial Narrow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ts val="2600"/>
                        </a:lnSpc>
                        <a:spcBef>
                          <a:spcPts val="1000"/>
                        </a:spcBef>
                      </a:pPr>
                      <a:r>
                        <a:rPr lang="de-CH" altLang="de-DE" sz="1800" b="0" i="0" kern="1200">
                          <a:latin typeface="Arial Narrow"/>
                          <a:ea typeface="+mn-ea"/>
                        </a:rPr>
                        <a:t>Feedback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15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5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C3A8685-6A48-3FF0-8F22-A893542636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853200"/>
            <a:ext cx="7514645" cy="360362"/>
          </a:xfrm>
        </p:spPr>
        <p:txBody>
          <a:bodyPr/>
          <a:lstStyle/>
          <a:p>
            <a:r>
              <a:rPr lang="de-DE" b="1"/>
              <a:t>Erkenntnisse und </a:t>
            </a:r>
            <a:r>
              <a:rPr lang="de-DE" b="1" err="1"/>
              <a:t>Massnahmen</a:t>
            </a:r>
            <a:r>
              <a:rPr lang="de-DE" b="1"/>
              <a:t> entwickeln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0B9AFC-56DB-B250-A05B-15BABB5952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20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C05023-739E-E006-1D03-F7C013858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9858" y="1395266"/>
            <a:ext cx="7180141" cy="351646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de-DE" sz="2000">
                <a:ea typeface="ＭＳ Ｐゴシック"/>
              </a:rPr>
              <a:t>Nachdem alle ihre Gedanken vorgestellt haben, tauscht euch bitte miteinander aus:</a:t>
            </a:r>
          </a:p>
          <a:p>
            <a:pPr marL="0" indent="0">
              <a:buNone/>
            </a:pPr>
            <a:endParaRPr lang="de-DE" sz="2000">
              <a:ea typeface="ＭＳ Ｐゴシック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>
                <a:ea typeface="ＭＳ Ｐゴシック"/>
              </a:rPr>
              <a:t>Was fällt auf?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>
                <a:ea typeface="ＭＳ Ｐゴシック"/>
              </a:rPr>
              <a:t>Welche Rückschlüsse und/oder Hypothesen ergeben sich daraus?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>
                <a:ea typeface="ＭＳ Ｐゴシック"/>
              </a:rPr>
              <a:t>Welche </a:t>
            </a:r>
            <a:r>
              <a:rPr lang="de-DE" sz="2000" err="1">
                <a:ea typeface="ＭＳ Ｐゴシック"/>
              </a:rPr>
              <a:t>Massnahmen</a:t>
            </a:r>
            <a:r>
              <a:rPr lang="de-DE" sz="2000">
                <a:ea typeface="ＭＳ Ｐゴシック"/>
              </a:rPr>
              <a:t> sind sinnvoll?</a:t>
            </a:r>
          </a:p>
          <a:p>
            <a:pPr marL="0" indent="0">
              <a:buNone/>
            </a:pPr>
            <a:endParaRPr lang="de-DE" sz="1400" kern="1200">
              <a:latin typeface="Arial Narrow" panose="020B0604020202020204" pitchFamily="34" charset="0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A0849823-5D86-46FA-AB11-7F9C19A9BAF0}"/>
              </a:ext>
            </a:extLst>
          </p:cNvPr>
          <p:cNvSpPr txBox="1">
            <a:spLocks/>
          </p:cNvSpPr>
          <p:nvPr/>
        </p:nvSpPr>
        <p:spPr>
          <a:xfrm>
            <a:off x="1042988" y="4320229"/>
            <a:ext cx="7058025" cy="650914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5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571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b="1" kern="0">
                <a:latin typeface="+mj-lt"/>
              </a:rPr>
              <a:t>Tipp</a:t>
            </a:r>
          </a:p>
          <a:p>
            <a:pPr marL="12700" lvl="1">
              <a:lnSpc>
                <a:spcPct val="100000"/>
              </a:lnSpc>
            </a:pPr>
            <a:r>
              <a:rPr lang="de-DE" sz="2000">
                <a:latin typeface="+mj-lt"/>
              </a:rPr>
              <a:t>Wenn sinnvoll, trefft konkrete Absprachen: Wer macht was bis wann?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F96543-A2B0-48E1-A38A-E86245DEA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771" y="4290300"/>
            <a:ext cx="831997" cy="363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4CA493-D010-4371-ADB5-7E56C5E22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40000">
            <a:off x="358745" y="2615720"/>
            <a:ext cx="653794" cy="10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0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275313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853200"/>
            <a:ext cx="7417071" cy="360362"/>
          </a:xfrm>
        </p:spPr>
        <p:txBody>
          <a:bodyPr/>
          <a:lstStyle/>
          <a:p>
            <a:pPr>
              <a:tabLst>
                <a:tab pos="4749800" algn="l"/>
                <a:tab pos="5738813" algn="l"/>
              </a:tabLst>
            </a:pPr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Nächste Schritte	</a:t>
            </a:r>
            <a:r>
              <a:rPr lang="de-DE" sz="1800" b="1">
                <a:latin typeface="Arial Narrow" panose="020B0604020202020204" pitchFamily="34" charset="0"/>
                <a:cs typeface="Arial Narrow" panose="020B0604020202020204" pitchFamily="34" charset="0"/>
              </a:rPr>
              <a:t>Wer	Bis wann</a:t>
            </a:r>
            <a:endParaRPr lang="de-DE" b="1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7A45F6A1-D0AA-5544-904D-288AB7561669}"/>
              </a:ext>
            </a:extLst>
          </p:cNvPr>
          <p:cNvGraphicFramePr>
            <a:graphicFrameLocks noGrp="1"/>
          </p:cNvGraphicFramePr>
          <p:nvPr/>
        </p:nvGraphicFramePr>
        <p:xfrm>
          <a:off x="1042987" y="1486113"/>
          <a:ext cx="705802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1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6708145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4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Feedback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23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6E116-3F1A-5C43-A770-4CD1176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9389" y="2763992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Feedback geben</a:t>
            </a:r>
            <a:endParaRPr lang="de-DE" b="1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24</a:t>
            </a:fld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A62BD-0EF8-FD43-B12F-8AEB4020E785}"/>
              </a:ext>
            </a:extLst>
          </p:cNvPr>
          <p:cNvSpPr/>
          <p:nvPr/>
        </p:nvSpPr>
        <p:spPr bwMode="auto">
          <a:xfrm>
            <a:off x="1042988" y="1588468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i="1">
                <a:solidFill>
                  <a:srgbClr val="0070C0"/>
                </a:solidFill>
                <a:latin typeface="Freestyle Script" panose="030804020302050B0404" pitchFamily="66" charset="77"/>
              </a:rPr>
              <a:t>Mit welchem Gefühl gehe ich aus dem Termin?</a:t>
            </a: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ADC1954-83DC-D841-AEF3-6B91FF2093C1}"/>
              </a:ext>
            </a:extLst>
          </p:cNvPr>
          <p:cNvSpPr/>
          <p:nvPr/>
        </p:nvSpPr>
        <p:spPr bwMode="auto">
          <a:xfrm>
            <a:off x="1541036" y="2937242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i="1">
                <a:solidFill>
                  <a:srgbClr val="0070C0"/>
                </a:solidFill>
                <a:latin typeface="Freestyle Script" panose="030804020302050B0404" pitchFamily="66" charset="77"/>
              </a:rPr>
              <a:t>Wie gut haben wir die Zeit genutzt?</a:t>
            </a: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5A920C-6BE8-8647-AEF2-7D6072E24A93}"/>
              </a:ext>
            </a:extLst>
          </p:cNvPr>
          <p:cNvSpPr/>
          <p:nvPr/>
        </p:nvSpPr>
        <p:spPr bwMode="auto">
          <a:xfrm>
            <a:off x="5343372" y="1043068"/>
            <a:ext cx="3142712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i="1">
                <a:solidFill>
                  <a:srgbClr val="0070C0"/>
                </a:solidFill>
                <a:latin typeface="Freestyle Script" panose="030804020302050B0404" pitchFamily="66" charset="77"/>
              </a:rPr>
              <a:t>Was hat sich heute bewährt?</a:t>
            </a: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A682B2E-CEEB-615B-8C57-BE1E2E03138E}"/>
              </a:ext>
            </a:extLst>
          </p:cNvPr>
          <p:cNvSpPr/>
          <p:nvPr/>
        </p:nvSpPr>
        <p:spPr bwMode="auto">
          <a:xfrm>
            <a:off x="4804190" y="2305063"/>
            <a:ext cx="3198764" cy="1672004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i="1">
                <a:solidFill>
                  <a:srgbClr val="0070C0"/>
                </a:solidFill>
                <a:latin typeface="Freestyle Script" panose="030804020302050B0404" pitchFamily="66" charset="77"/>
              </a:rPr>
              <a:t>Was wollen wir nächstes Mal anders machen?</a:t>
            </a: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0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10975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>
                <a:latin typeface="Arial Narrow" panose="020B0604020202020204" pitchFamily="34" charset="0"/>
                <a:cs typeface="Arial Narrow" panose="020B0604020202020204" pitchFamily="34" charset="0"/>
              </a:rPr>
              <a:t>Werkzeuge für den Wandel © 2023 </a:t>
            </a:r>
            <a:r>
              <a:rPr lang="de-DE" sz="1000" err="1">
                <a:latin typeface="Arial Narrow" panose="020B0604020202020204" pitchFamily="34" charset="0"/>
                <a:cs typeface="Arial Narrow" panose="020B0604020202020204" pitchFamily="34" charset="0"/>
              </a:rPr>
              <a:t>by</a:t>
            </a:r>
            <a:r>
              <a:rPr lang="de-DE" sz="1000">
                <a:latin typeface="Arial Narrow" panose="020B0604020202020204" pitchFamily="34" charset="0"/>
                <a:cs typeface="Arial Narrow" panose="020B0604020202020204" pitchFamily="34" charset="0"/>
              </a:rPr>
              <a:t> Digital Zug, Amt für Informatik und Organisation, Kanton</a:t>
            </a:r>
            <a:r>
              <a:rPr lang="de-DE" sz="1000">
                <a:latin typeface="Arial Narrow" panose="020B0604020202020204" pitchFamily="34" charset="0"/>
              </a:rPr>
              <a:t> Zug, Schweiz ist </a:t>
            </a:r>
            <a:r>
              <a:rPr lang="de-CH" sz="1000">
                <a:latin typeface="Arial Narrow" panose="020B0604020202020204" pitchFamily="34" charset="0"/>
              </a:rPr>
              <a:t>lizenziert unter CC BY-NC-SA 4.0. Um eine Kopie dieser Lizenz anzuzeigen, besuchen Sie</a:t>
            </a:r>
            <a:r>
              <a:rPr lang="de-DE" sz="100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1000">
                <a:latin typeface="Arial Narrow" panose="020B0604020202020204" pitchFamily="34" charset="0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lang="de-DE" sz="10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46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4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Miteinander in Kontakt treten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3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32CF9-136C-4E4C-B99A-067BAC6D12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9066" y="1402949"/>
            <a:ext cx="4241947" cy="351646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/>
            <a:endParaRPr lang="de-DE"/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DE"/>
              <a:t>Worüber habe ich mich heute schon gefreut?</a:t>
            </a:r>
          </a:p>
          <a:p>
            <a:pPr indent="0"/>
            <a:endParaRPr lang="de-DE" sz="1050"/>
          </a:p>
          <a:p>
            <a:pPr indent="0">
              <a:tabLst>
                <a:tab pos="271463" algn="l"/>
              </a:tabLst>
            </a:pPr>
            <a:r>
              <a:rPr lang="de-DE" sz="1050"/>
              <a:t>	oder</a:t>
            </a:r>
          </a:p>
          <a:p>
            <a:pPr indent="0"/>
            <a:endParaRPr lang="de-DE" sz="1050"/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DE"/>
              <a:t>Was war mir eine «Energie-Tankstelle» in den letzten Tagen?</a:t>
            </a:r>
          </a:p>
          <a:p>
            <a:pPr indent="0"/>
            <a:endParaRPr lang="de-DE" sz="1050"/>
          </a:p>
          <a:p>
            <a:pPr indent="0">
              <a:tabLst>
                <a:tab pos="271463" algn="l"/>
              </a:tabLst>
            </a:pPr>
            <a:r>
              <a:rPr lang="de-DE" sz="1050"/>
              <a:t>	oder</a:t>
            </a:r>
          </a:p>
          <a:p>
            <a:pPr indent="0"/>
            <a:endParaRPr lang="de-DE" sz="1050"/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DE"/>
              <a:t>Was ist mir für die heutige Retrospektive wichtig?</a:t>
            </a:r>
          </a:p>
          <a:p>
            <a:pPr>
              <a:lnSpc>
                <a:spcPct val="120000"/>
              </a:lnSpc>
            </a:pP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567462-6FBB-4B0D-9358-C1B3FF9F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582" y="1830788"/>
            <a:ext cx="2861255" cy="22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1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/>
              <a:t>Retrospektive</a:t>
            </a:r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 – wofür ist diese nützlich?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88427A-2942-EF44-AAF5-08B45EB30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381410"/>
            <a:ext cx="7441712" cy="35303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2200">
                <a:latin typeface="Arial Narrow" panose="020B0604020202020204" pitchFamily="34" charset="0"/>
                <a:cs typeface="Arial Narrow" panose="020B0604020202020204" pitchFamily="34" charset="0"/>
              </a:rPr>
              <a:t>Die Retrospektive ein Raum, in dem </a:t>
            </a:r>
            <a:r>
              <a:rPr lang="de-DE" altLang="de-DE" sz="2200" err="1">
                <a:latin typeface="Arial Narrow" panose="020B0604020202020204" pitchFamily="34" charset="0"/>
                <a:cs typeface="Arial Narrow" panose="020B0604020202020204" pitchFamily="34" charset="0"/>
              </a:rPr>
              <a:t>regelmässig</a:t>
            </a:r>
            <a:r>
              <a:rPr lang="de-DE" altLang="de-DE" sz="2200">
                <a:latin typeface="Arial Narrow" panose="020B0604020202020204" pitchFamily="34" charset="0"/>
                <a:cs typeface="Arial Narrow" panose="020B0604020202020204" pitchFamily="34" charset="0"/>
              </a:rPr>
              <a:t> offen über Erfolge, Herausforderungen und Probleme gesprochen wird.</a:t>
            </a:r>
          </a:p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2200">
                <a:latin typeface="Arial Narrow" panose="020B0604020202020204" pitchFamily="34" charset="0"/>
                <a:cs typeface="Arial Narrow" panose="020B0604020202020204" pitchFamily="34" charset="0"/>
              </a:rPr>
              <a:t>Retrospektiven verbessern die Zusammenarbeit und optimieren die Abläufe im Team.</a:t>
            </a:r>
          </a:p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2200">
                <a:latin typeface="Arial Narrow" panose="020B0604020202020204" pitchFamily="34" charset="0"/>
                <a:cs typeface="Arial Narrow" panose="020B0604020202020204" pitchFamily="34" charset="0"/>
              </a:rPr>
              <a:t>Themen, die tiefer unter der Oberfläche liegen oder sonst keinen Raum haben, sollen angesprochen werden können. </a:t>
            </a:r>
          </a:p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2200" err="1">
                <a:latin typeface="Arial Narrow" panose="020B0604020202020204" pitchFamily="34" charset="0"/>
                <a:cs typeface="Arial Narrow" panose="020B0604020202020204" pitchFamily="34" charset="0"/>
              </a:rPr>
              <a:t>Regelmässig</a:t>
            </a:r>
            <a:r>
              <a:rPr lang="de-DE" altLang="de-DE" sz="2200">
                <a:latin typeface="Arial Narrow" panose="020B0604020202020204" pitchFamily="34" charset="0"/>
                <a:cs typeface="Arial Narrow" panose="020B0604020202020204" pitchFamily="34" charset="0"/>
              </a:rPr>
              <a:t> und   proaktiv   durchgeführt, erhöhen Retrospektiven das Vertrauen innerhalb eines Teams und schaffen Beziehung.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BD39D4-7E43-5059-B0AB-B01ACFE3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6390" y="3735246"/>
            <a:ext cx="1249593" cy="5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/>
              <a:t>Retrospektive</a:t>
            </a:r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 – Rahmenbedingung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5</a:t>
            </a:fld>
            <a:endParaRPr lang="de-CH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88427A-2942-EF44-AAF5-08B45EB30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381410"/>
            <a:ext cx="7506352" cy="35303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27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de-DE" altLang="de-DE" sz="2200">
                <a:latin typeface="Arial Narrow" panose="020B0604020202020204" pitchFamily="34" charset="0"/>
                <a:cs typeface="Arial Narrow" panose="020B0604020202020204" pitchFamily="34" charset="0"/>
              </a:rPr>
              <a:t>Die Retrospektive braucht einen geschützten Raum, um Wirkung zu entfalten. 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1800">
                <a:latin typeface="Arial Narrow" panose="020B0604020202020204" pitchFamily="34" charset="0"/>
                <a:cs typeface="Arial Narrow" panose="020B0604020202020204" pitchFamily="34" charset="0"/>
              </a:rPr>
              <a:t>Was wir in der Retrospektive an persönlichen Eindrücken hören, wird angemessen und vertraulich behandelt.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1800">
                <a:latin typeface="Arial Narrow" panose="020B0604020202020204" pitchFamily="34" charset="0"/>
                <a:cs typeface="Arial Narrow" panose="020B0604020202020204" pitchFamily="34" charset="0"/>
              </a:rPr>
              <a:t>Alle eigenen Aussagen werden aus der ICH Perspektive formuliert. Keiner redet übergriffig mit oder über andere. 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1800">
                <a:latin typeface="Arial Narrow" panose="020B0604020202020204" pitchFamily="34" charset="0"/>
                <a:cs typeface="Arial Narrow" panose="020B0604020202020204" pitchFamily="34" charset="0"/>
              </a:rPr>
              <a:t>Wir interessieren uns für das, was die andere Person(en) bewegt. Wir fokussieren uns auf das zuhören und fühlen uns ein. Es sind nur Verständnisrückfragen erlaubt. 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DE" altLang="de-DE" sz="1800">
                <a:latin typeface="Arial Narrow" panose="020B0604020202020204" pitchFamily="34" charset="0"/>
                <a:cs typeface="Arial Narrow" panose="020B0604020202020204" pitchFamily="34" charset="0"/>
              </a:rPr>
              <a:t>Ideen oder Aussagen von anderen werden nicht abgewertet.</a:t>
            </a:r>
            <a:r>
              <a:rPr lang="de-DE" altLang="de-DE" sz="200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endParaRPr lang="de-DE" altLang="de-DE" sz="220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endParaRPr lang="de-DE" altLang="de-DE" sz="220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69875" lvl="1" indent="-257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endParaRPr lang="de-DE" altLang="de-DE" sz="220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de-DE" altLang="de-DE" sz="220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B149314-5D35-4DB8-04CE-90FA6FE09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1832" y="1681177"/>
            <a:ext cx="1539249" cy="2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450741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Instruktion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31859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6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59799" y="21780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0AB17-3040-9742-BFC8-E1D9EE0B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7080" y="2952377"/>
            <a:ext cx="1855696" cy="10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27A848E-791C-4880-B1AB-AEEAD3776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b="1"/>
              <a:t>Einzelarbeit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8FCDCF-6B58-4EA6-9021-938ABEBF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7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1338F7C-3967-4DA2-805B-097C3957B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  <a:p>
            <a:r>
              <a:rPr lang="de-CH"/>
              <a:t>Jede/r schreibt zuerst für sich seine bzw. ihre Gedanken, Eindrücke, Bewertung oder Themen zur Fragestellung der Retrospektive auf.  </a:t>
            </a:r>
          </a:p>
          <a:p>
            <a:endParaRPr lang="de-CH"/>
          </a:p>
          <a:p>
            <a:r>
              <a:rPr lang="de-CH"/>
              <a:t>Bitte immer ein Gedanke pro Post-it / Karte.</a:t>
            </a:r>
          </a:p>
        </p:txBody>
      </p:sp>
      <p:sp>
        <p:nvSpPr>
          <p:cNvPr id="7" name="AutoShape 2" descr="data:image/svg+xml;charset=utf8,%20%3Csvg%20width%3D'325'%20height%3D'253'%20xmlns%3D'http%3A%2F%2Fwww.w3.org%2F2000%2Fsvg'%20xmlns%3Axlink%3D'http%3A%2F%2Fwww.w3.org%2F1999%2Fxlink'%20overflow%3D'hidden'%3E%3Cdefs%3E%3CclipPath%20id%3D'clip0'%3E%3Crect%20x%3D'0'%20y%3D'0'%20width%3D'325'%20height%3D'253'%2F%3E%3C%2FclipPath%3E%3C%2Fdefs%3E%3Cg%20clip-path%3D'url(%23clip0)'%3E%3Cpath%20d%3D'M303.19%20197.041C302.401%20194.629%20301.49%20192.254%20300.224%20190.054%20298.94%20187.819%20298.621%20185.502%20298.893%20182.966%20299.618%20176.189%20299.857%20169.375%20300.128%20162.571%20300.243%20159.699%20300.526%20156.663%20298.768%20154.027%20298.165%20153.118%20298.75%20152.546%20299.375%20152.021%20300.968%20150.686%20301.729%20148.935%20302.234%20146.95%20303.478%20142.049%20301.641%20138.308%20296.901%20136.593%20295.952%20136.25%20295.66%20135.826%20295.892%20134.869%20296.152%20133.793%20296.338%20132.696%20296.495%20131.599%20296.893%20128.838%20297.148%20126.055%20295.954%20123.424%20294.959%20121.231%20293.664%20119.247%20291.103%20118.587%20284.664%20116.93%20278.216%20115.307%20271.787%20113.613%20264.898%20111.796%20258.042%20109.86%20251.146%20108.072%20241.961%20105.69%20232.587%20104.023%20223.632%20100.768%20223.252%20100.659%20222.85%20100.659%20222.468%20100.768%20218.101%20101.866%20213.604%20102.444%20209.352%20104.033%20207.745%20104.633%20206.074%20105.059%20204.273%20105.613%20204.181%20104.487%20204.048%20103.554%20204.04%20102.62%20203.964%2094.9396%20204.289%2087.2668%20204.473%2079.5915%20204.518%2078.5575%20204.33%2077.5267%20203.924%2076.5746%20201.687%2071.5033%20199.402%2066.4517%20197.219%2061.357%20193.348%2052.3229%20188.678%2043.676%20184.424%2034.8277%20183.503%2032.8967%20182.44%2031.0358%20181.246%2029.2604%20178.222%2024.7982%20171.678%2024.1588%20168.149%2028.3361%20166.504%2030.2826%20164.995%2032.2979%20163.795%2034.5508%20162.268%2037.4168%20160.759%2040.2964%20159.12%2043.0982%20153.557%2052.6023%20148.072%2062.1515%20143.095%2071.9755%20141.495%2075.134%20139.81%2078.4165%20139.982%2082.1642%20140.185%2086.5896%20142.594%20135.24%20142.855%20144.825%20143.056%20152.193%20143.095%20159.565%20143.832%20166.908%20143.992%20168.498%20143.948%20170.093%20144.113%20172.042%20143.054%20171.284%20143.092%20170.434%20142.779%20169.68%20141.079%20165.581%20138.958%20161.681%20137.145%20157.632%20134.428%20151.563%20131.31%20145.676%20128.456%20139.667%20126.453%20135.449%20124.437%20131.236%20122.5%20126.984%20120.929%20123.533%20119.042%20120.181%20117.829%20116.607%20116.969%20114.073%20115.417%20112.504%20113.438%20110.99%20108.399%20107.138%20103.262%20103.429%2097.9019%20100.04%2094.5881%2097.9456%2091.5963%2098.9768%2090.8043%20103.282%2090.5188%20104.835%2090.4171%20106.423%2090.2655%20107.999%2089.7041%20113.914%2089.5015%20119.859%2089.6584%20125.799%2089.689%20127.035%2089.8761%20128.117%2090.4606%20129.195%2091.5175%20131.143%2092.5049%20133.13%2093.5042%20135.11%2093.706%20135.509%2094.0297%20135.893%2093.6684%20136.412%2092.788%20137.678%2091.6615%20138.351%2090.2269%20137.629%2087.5691%20136.762%2082.755%20137.509%2080.4066%20140.931%2077.986%20144.192%2077.8545%20150.059%2080.853%20152.926%2082.1595%20154.176%2082.0939%20154.272%2081.0309%20155.77%2079.2659%20158.255%2078.08%20161.057%2077.1946%20163.91%2075.7166%20168.671%2074.568%20173.536%2073.34%20178.372%2072.8586%20180.268%2072.0513%20181.923%2070.6047%20183.268%2069.4445%20184.346%2064.5565%20187.859%2063.5116%20188.818%2061.3356%20190.815%2061.7591%20193.812%2064.1844%20195.484%2066.1801%20196.859%2067.9912%20196.212%2069.7572%20195.264%2072.1299%20193.991%2074.2498%20192.3%2076.5145%20190.854%2078.1469%20189.811%2079.1107%20188.459%2079.9135%20186.768%2081.0983%20184.273%2082.4907%20181.558%2083.8356%20179.141%2084.1229%20178.625%2086.2206%20177.201%2085.9853%20181.114%2085.8926%20183.169%2085.4825%20195.356%2085.439%20199.398%2085.413%20201.818%2088.6107%20203.766%2090.7861%20202.678%2092.383%20201.879%2093.3335%20200.764%2093.823%20198.759%2094.207%20197.188%2095.0602%20188.563%2095.0895%20185.773%2095.1605%20179.033%2095.8643%20172.329%2096.4878%20165.623%2096.6342%20164.051%2097.2165%20162.733%2098.4858%20161.74%20100.401%20160.241%20102.298%20158.721%20104.165%20157.24%20104.95%20157.713%20105.124%20158.448%20105.457%20159.064%20109.004%20165.618%20112.073%20172.409%20115.359%20179.092%20118.889%20186.271%20122.225%20193.545%20125.71%20200.746%20127.318%20204.069%20128.593%20204.45%20131.924%20202.907%20132.018%20202.864%20132.188%20202.984%20132.498%20203.088%20130.584%20208.445%20128.668%20213.798%20126.749%20219.149%20126.627%20219.523%20126.423%20219.864%20126.15%20220.15%20124.563%20221.659%20124.889%20223.268%20125.903%20224.874%20126.375%20225.607%20126.919%20226.289%20127.528%20226.91%20133.476%20233.079%20140.887%20235.849%20149.314%20235.93%20152.316%20235.959%20154.142%20234.544%20154.133%20231.313%20154.131%20230.763%20154.097%20230.226%20154.267%20229.671%20155.893%20224.383%20157.534%20219.098%20159.077%20213.784%20159.604%20211.966%20159.883%20210.087%20160.53%20208.284%20160.959%20207.089%20161.079%20207.005%20162.307%20207.12%20165.299%20207.402%20166.248%20207.524%20169.236%20207.837%20171.534%20208.078%20176.35%20207.867%20178.646%20207.6%20185.816%20206.768%20192.902%20205.631%20199.555%20202.59%20200.709%20202.063%20201.072%20201.43%20201.068%20200.27%20201.046%20192.901%20201.309%20185.538%20201.567%20178.175%20201.712%20174.056%20201.74%20169.933%20201.869%20165.814%20202.286%20152.509%20203.049%20139.217%20203.237%20125.904%20203.266%20123.822%20203.44%20121.741%20203.568%20119.283%20205.022%20120.47%20206.078%20121.407%20207.21%20122.244%20210.202%20124.454%20213.151%20126.729%20216.353%20128.636%20217.005%20129.025%20217.587%20129.322%20218.532%20129%20220.115%20128.46%20220.613%20129.032%20220.05%20130.649%20219.006%20133.653%20218.516%20136.789%20217.67%20139.838%20217.329%20141.059%20217.372%20142.355%20217.787%20143.552%20218.806%20146.731%20220.168%20149.776%20221.585%20152.769%20223.313%20156.417%20223.45%20160.071%20222.598%20163.875%20221.645%20168.132%20220.909%20172.429%20220.276%20176.739%20219.921%20179.151%20219.559%20181.594%20220.284%20184.038%20221.814%20189.21%20222.333%20194.612%20223.836%20199.792%20223.891%20199.982%20224.222%20200.17%20224.148%20200.615%20222.558%20200.615%20220.532%20200.672%20218.953%20200.664%20218.216%20200.662%20217.08%20200.198%20217.052%20201.336%20217.017%20202.733%20218.295%20202.179%20219.061%20202.155%20220.642%20202.104%20222.255%20202.104%20223.789%20201.779%20224.71%20201.597%20225.656%20201.593%20226.577%20201.765%20230.235%20202.345%20232.328%20200.348%20231.572%20196.688%20230.864%20193.272%20230.4%20189.102%20229.608%20185.713%20228.784%20182.177%20230.625%20179.664%20231.407%20176.359%20232.7%20175.254%20233.008%20177.851%20233.347%20178.7%20233.933%20180.17%20234.529%20181.663%20234.854%20183.203%20235.179%20184.73%20235.869%20185.984%20236.772%20187.209%20238.655%20189.757%20240.428%20192.385%20242.325%20194.923%20243.648%20196.694%20245.486%20197.086%20247.126%20196.102%20249.481%20194.688%20249.984%20193.357%20248.754%20191.005%20247.363%20188.342%20245.94%20185.671%20244.249%20183.197%20243.179%20181.632%20242.486%20179.843%20242.221%20177.967%20242.051%20176.873%20241.72%20175.778%20241.6%20174.678%20241.257%20171.531%20241.586%20160.982%20241.814%20158.861%20241.923%20157.827%20242.605%20156.816%20243.346%20156.02%20245.2%20154.023%20246.226%20151.166%20247.772%20148.967%20248.634%20147.831%20249.007%20146.398%20248.811%20144.986%20248.599%20142.938%20248.282%20140.902%20248.027%20138.858%20247.921%20138.018%20247.551%20137.164%20248.056%20136.34%20248.237%20136.3%20248.401%20136.209%20248.534%20136.243%20254.675%20137.811%20260.844%20139.262%20267.063%20140.487%20268.325%20140.736%20269.179%20141.416%20269.788%20142.544%20271.334%20145.398%20272.943%20148.216%20274.512%20151.057%20275.375%20152.615%20276.374%20153.978%20278.188%20154.575%20278.923%20154.816%20279.574%20155.328%20280.246%20155.743%20280.794%20156.083%20281.335%20156.526%20281.408%20157.179%20281.572%20158.667%20282.127%20160.134%20281.817%20161.65%20281.2%20164.675%20280.583%20167.69%20279.546%20170.626%20277.834%20175.478%20275.87%20180.365%20275.902%20185.623%20275.917%20188.159%20275.725%20190.69%20275.574%20193.223%20275.457%20195.188%20275.179%20197.18%20275.496%20199.153%20275.788%20200.96%20277.269%20202.114%20279.57%20202.141%20281.751%20202.167%20282.691%20201.514%20283.097%20199.382%20283.733%20196.036%20284.176%20192.656%20284.427%20189.258%20284.707%20185.529%20284.599%20183.832%20287.936%20179.03%20288.173%20178.628%20288.471%20178.234%20289.065%20178.301%20289.641%20178.761%20289.504%20179.452%20289.535%20180.053%20289.661%20182.506%20289.784%20184.962%20289.8%20187.417%20289.792%20188.61%20290.105%20189.782%20290.709%20190.811%20292.629%20194.094%20294.498%20197.409%20296.728%20200.499%20297.882%20202.098%20299.703%20202.135%20301.231%20201.395%20303.512%20200.29%20303.815%20198.951%20303.19%20197.041ZM296.634%20138.291C299.07%20138.789%20301.037%20141.344%20300.992%20144.369%20300.949%20147.255%20299.906%20149.755%20297.547%20151.601%20296.448%20152.461%20295.339%20152.665%20294.007%20152.176%20292.122%20151.484%20290.466%20150.399%20288.848%20149.273%20287.462%20148.309%20287.486%20146.733%20287.249%20144.543%20289.69%20146.673%20290.875%20145.064%20292.1%20143.808%20293.28%20142.596%20294.009%20141.088%20294.477%20139.477%20294.818%20138.307%20295.525%20138.064%20296.634%20138.291ZM290.619%20135.182C283.653%20133.572%20276.799%20132.017%20269.972%20130.353%20260.522%20128.05%20251.109%20125.601%20241.671%20123.261%20236.829%20122.06%20231.96%20120.976%20227.112%20119.802%20224.835%20119.25%20224.845%20119.21%20225.407%20116.933%20226.648%20111.914%20226.665%20111.839%20231.509%20113.083%20237.718%20114.679%20243.865%20116.532%20250.092%20118.056%20261.316%20120.804%20272.433%20123.97%20283.698%20126.568%20285.299%20126.937%20286.896%20127.324%20288.495%20127.697%20288.863%20127.783%20289.232%20127.868%20289.6%20127.952%20289.667%20127.967%20289.735%20127.983%20289.804%20127.999%20290.131%20128.073%20290.458%20128.146%20290.787%20128.218%20290.889%20128.24%20290.993%20128.264%20291.097%20128.286%20291.412%20128.355%20291.728%20128.421%20292.045%20128.486%20292.157%20128.51%20292.269%20128.534%20292.38%20128.557%20292.806%20128.644%20293.231%20128.728%20293.658%20128.809%20293.903%20128.851%20294.142%20128.925%20294.367%20129.028%20294.559%20129.114%20294.726%20129.245%20294.853%20129.41%20294.886%20129.457%20294.918%20129.507%20294.945%20129.56%20295.039%20129.761%20295.088%20129.98%20295.088%20130.203%20295.092%20130.387%20295.082%20130.572%20295.059%20130.755%20295.047%20130.863%20295.033%20130.971%20295.022%20131.079%20294.996%20131.295%20294.969%20131.511%20294.941%20131.727%20294.902%20132.037%20294.859%20132.347%20294.81%20132.656%20294.804%20132.689%20294.8%20132.722%20294.794%20132.754%20294.763%20132.952%20294.728%20133.15%20294.689%20133.349%20294.569%20133.981%20294.406%20134.605%20294.201%20135.216%20294.156%20135.352%20294.107%20135.487%20294.056%20135.623%20294.014%20135.731%20293.969%20135.84%20293.924%20135.948%20292.921%20135.715%20291.922%20135.482%20290.923%20135.252%20290.821%20135.228%20290.721%20135.205%20290.619%20135.182ZM231.235%20104.602C236.517%20106.286%20241.931%20107.449%20247.304%20108.743%20254.997%20110.595%20262.605%20112.766%20270.27%20114.716%20276.862%20116.393%20283.41%20118.241%20289.984%20119.987%20290.143%20120.029%20290.294%20120.077%20290.444%20120.126L290.444%20120.126C290.593%20120.175%20290.736%20120.229%20290.877%20120.285%20290.897%20120.293%20290.917%20120.3%20290.936%20120.307%20291.066%20120.36%20291.191%20120.417%20291.314%20120.476%20291.342%20120.49%20291.371%20120.502%20291.399%20120.516%20291.514%20120.573%20291.624%20120.633%20291.732%20120.696%20291.765%20120.714%20291.798%20120.732%20291.832%20120.752%20291.934%20120.812%20292.032%20120.876%20292.13%20120.942%20292.165%20120.965%20292.2%20120.989%20292.235%20121.013%20292.325%20121.077%20292.416%20121.145%20292.502%20121.213%20292.537%20121.242%20292.574%20121.271%20292.61%20121.3%20292.692%20121.368%20292.77%20121.438%20292.849%20121.51%20292.886%20121.543%20292.921%20121.577%20292.956%20121.612%20293.031%20121.683%20293.101%20121.756%20293.17%20121.83%20293.207%20121.869%20293.242%20121.908%20293.278%20121.948%20293.342%20122.022%20293.405%20122.097%20293.466%20122.173%20293.503%20122.218%20293.536%20122.264%20293.572%20122.309%20293.628%20122.385%20293.685%20122.461%20293.738%20122.54%20293.773%20122.59%20293.807%20122.642%20293.84%20122.694%20293.891%20122.771%20293.94%20122.848%20293.987%20122.928%20294.02%20122.985%20294.052%20123.043%20294.085%20123.101%20294.128%20123.179%20294.171%20123.257%20294.212%20123.337%20294.244%20123.402%20294.275%20123.468%20294.306%20123.533%20294.342%20123.611%20294.379%20123.688%20294.414%20123.768%20294.446%20123.84%20294.475%20123.915%20294.504%20123.99%20294.534%20124.065%20294.565%20124.141%20294.594%20124.218%20294.624%20124.302%20294.651%20124.389%20294.681%20124.474%20294.704%20124.546%20294.73%20124.616%20294.751%20124.688%20294.783%20124.79%20294.812%20124.895%20294.839%20124.999%20294.857%20125.059%20294.875%20125.117%20294.89%20125.178%20294.931%20125.344%20294.971%20125.514%20295.008%20125.686%20295.012%20125.707%20295.018%20125.734%20295.024%20125.763%20295.037%20125.823%20295.051%20125.898%20295.065%20125.983%20295.084%20126.106%20295.104%20126.251%20295.118%20126.4%20295.124%20126.46%20295.127%20126.52%20295.131%20126.58%20295.137%20126.682%20295.141%20126.784%20295.139%20126.881L295.139%20126.882C295.137%20126.984%20295.127%20127.085%20295.11%20127.185%20295.1%20127.237%20295.086%20127.288%20295.067%20127.337%20295.055%20127.368%20295.039%20127.397%20295.02%20127.424%20295.014%20127.432%20295.008%20127.442%20295.002%20127.449%20294.967%20127.49%20294.914%20127.514%20294.859%20127.513%20294.839%20127.513%20294.818%20127.513%20294.792%20127.511%20294.785%20127.511%20294.777%20127.51%20294.771%20127.51%20294.751%20127.509%20294.73%20127.508%20294.708%20127.506%20294.696%20127.505%20294.685%20127.504%20294.673%20127.503%20294.651%20127.501%20294.632%20127.499%20294.608%20127.497%20294.594%20127.495%20294.579%20127.493%20294.563%20127.492%20294.542%20127.489%20294.518%20127.487%20294.495%20127.484%20294.477%20127.482%20294.459%20127.48%20294.442%20127.478%20294.416%20127.474%20294.393%20127.471%20294.365%20127.468%20294.348%20127.466%20294.326%20127.463%20294.306%20127.46%20294.279%20127.457%20294.252%20127.453%20294.224%20127.449%20294.203%20127.446%20294.181%20127.443%20294.159%20127.44%20294.132%20127.436%20294.103%20127.432%20294.071%20127.428%20294.048%20127.424%20294.024%20127.421%20294.001%20127.417%20293.969%20127.412%20293.94%20127.408%20293.909%20127.403%20293.883%20127.399%20293.856%20127.395%20293.83%20127.391%20293.799%20127.386%20293.768%20127.381%20293.736%20127.376%20293.707%20127.372%20293.677%20127.367%20293.648%20127.363%20293.617%20127.358%20293.587%20127.353%20293.556%20127.347%20293.525%20127.342%20293.493%20127.337%20293.462%20127.332%20293.429%20127.327%20293.395%20127.321%20293.362%20127.316%20293.331%20127.31%20293.299%20127.305%20293.266%20127.3%20293.233%20127.294%20293.199%20127.288%20293.164%20127.282%20293.131%20127.277%20293.097%20127.271%20293.062%20127.265%20293.031%20127.259%20292.998%20127.254%20292.966%20127.248%20292.927%20127.242%20292.89%20127.235%20292.851%20127.228%20292.821%20127.223%20292.792%20127.218%20292.762%20127.213%20292.719%20127.205%20292.678%20127.198%20292.635%20127.19L292.559%20127.176C292.51%20127.168%20292.461%20127.159%20292.412%20127.15%20292.398%20127.147%20292.384%20127.145%20292.372%20127.142%20292.312%20127.131%20292.249%20127.12%20292.188%20127.109L292.188%20127.109C290.975%20126.885%20289.651%20126.613%20288.851%20126.412%20276.576%20123.334%20264.29%20120.284%20252.026%20117.161%20244.361%20115.209%20236.725%20113.138%20229.072%20111.14%20227.91%20110.837%20227.132%20110.249%20226.742%20109.054%20226.109%20107.109%20225.358%20105.201%20224.547%20102.974%20227.049%20103.209%20229.152%20103.938%20231.235%20104.602ZM162.858%2039.4217C164.659%2036.1703%20166.393%2032.8947%20168.759%2029.9936%20172.099%2025.8992%20177.02%2026.0115%20180.125%2030.2665%20181.809%2032.5747%20183.007%2035.1343%20184.204%2037.6947%20184.286%2037.8708%20184.369%2038.0472%20184.451%2038.2231%20184.502%2038.3309%20184.552%2038.4385%20184.603%2038.5461%20184.673%2038.6954%20184.744%2038.8447%20184.815%2038.9938%20184.86%2039.0902%20184.906%2039.1866%20184.952%2039.283%20185.029%2039.4433%20185.106%2039.603%20185.183%2039.7626%20185.223%2039.844%20185.262%2039.9257%20185.302%2040.007%20185.418%2040.2458%20185.537%2040.4843%20185.656%2040.7218%20185.704%2040.8156%20185.745%2040.913%20185.778%2041.013%20185.793%2041.06%20185.806%2041.106%20185.816%2041.1515%20185.836%2041.2377%20185.847%2041.3257%20185.85%2041.4142%20185.855%2041.6176%20185.805%2041.8189%20185.704%2041.9954%20185.565%2042.2245%20185.376%2042.4194%20185.152%2042.5656%20184.763%2042.8356%20184.37%2043.0933%20183.973%2043.3386%20183.576%2043.5835%20183.174%2043.8147%20182.767%2044.0324%20182.36%2044.2495%20181.949%2044.4515%20181.532%2044.6387%20181.115%2044.8252%20180.692%2044.9953%20180.264%2045.1493%20179.405%2045.4585%20178.522%2045.6932%20177.622%2045.8506%20176.697%2046.0112%20175.758%2046.0851%20174.819%2046.0712%20174.159%2046.024%20173.508%2045.9566%20172.865%2045.8688%20171.472%2045.684%20170.1%2045.3666%20168.767%2044.9208%20168.648%2044.8803%20168.529%2044.8383%20168.41%2044.795%20167.087%2044.3187%20165.828%2043.6811%20164.66%2042.8967%20164.228%2042.6048%20163.803%2042.2881%20163.386%2041.947%20163.334%2041.9037%20163.284%2041.8612%20163.236%2041.8189%20163.219%2041.8044%20163.204%2041.7901%20163.188%2041.7756%20163.157%2041.7479%20163.127%2041.7205%20163.098%2041.6931%20163.08%2041.676%20163.062%2041.6588%20163.045%2041.6417%20163.02%2041.6167%20162.996%2041.5918%20162.972%2041.5669%20162.956%2041.5496%20162.939%2041.532%20162.923%2041.5148%20162.89%2041.4779%20162.858%2041.4413%20162.829%2041.4046%20162.811%2041.3817%20162.794%2041.3588%20162.777%2041.3361%20162.765%2041.3192%20162.753%2041.3026%20162.741%2041.2857%20162.724%2041.2608%20162.708%2041.2357%20162.692%2041.2107%20162.684%2041.1969%20162.676%2041.1832%20162.668%2041.1695%20162.652%2041.1419%20162.637%2041.1143%20162.623%2041.0864%20162.621%2041.0827%20162.62%2041.079%20162.618%2041.0753%20162.57%2040.9751%20162.535%2040.8689%20162.515%2040.7596%20162.514%2040.7537%20162.513%2040.748%20162.512%2040.7422%20162.506%2040.7061%20162.502%2040.6697%20162.499%2040.6326L162.499%2040.6326C162.475%2040.2915%20162.589%2039.9067%20162.858%2039.4217ZM142.441%2077.5108C142.457%2077.466%20142.471%2077.4244%20142.489%2077.3782%20142.613%2077.0537%20142.739%2076.73%20142.868%2076.4067%20142.874%2076.39%20142.881%2076.3734%20142.888%2076.3565%20143.63%2074.4923%20144.448%2072.6528%20145.362%2070.8702%20149.694%2062.4161%20154.431%2054.1863%20159.256%2046.0059%20159.738%2045.1893%20160.159%2044.3367%20160.593%2043.4926%20161.077%2042.5503%20161.681%2042.4349%20162.451%2043.176%20164.019%2044.6865%20165.897%2045.6595%20167.925%2046.4137%20173.872%2048.6255%20179.546%2048.2618%20184.924%2044.7431%20185.445%2044.4027%20185.945%2044.0036%20186.619%2043.8153L186.619%2043.8153C186.7%2043.7926%20186.784%2043.7734%20186.871%2043.7573%20186.882%2043.7552%20186.894%2043.7532%20186.905%2043.7512%20186.991%2043.7365%20187.079%2043.724%20187.17%2043.7164%20187.757%2044.8695%20188.345%2046.024%20188.934%2047.1802%20189.522%2048.3371%20190.104%2049.4982%20190.683%2050.6635%20191.835%2052.9956%20192.952%2055.351%20193.986%2057.7499%20195.239%2060.6579%20196.526%2063.5517%20197.819%2066.4419%20198.142%2067.1643%20198.467%2067.8868%20198.791%2068.6088%20199.765%2070.7755%20200.736%2072.943%20201.704%2075.1111%20201.814%2075.3559%20201.924%2075.6006%20202.032%2075.8469%20202.112%2076.0362%20202.192%2076.226%20202.267%2076.4183%20202.324%2076.5654%20202.376%2076.7139%20202.425%2076.8636%20202.518%2077.1521%20202.596%2077.416%20202.655%2077.6595%20202.686%2077.7812%20202.712%2077.8978%20202.731%2078.0095%20202.743%2078.0655%20202.751%2078.1202%20202.759%2078.1739%20202.776%2078.2811%20202.786%2078.3841%20202.794%2078.4827%20202.8%2078.5773%20202.802%2078.6724%20202.798%2078.7674%20202.792%2078.8979%20202.774%2079.0278%20202.745%2079.1548%20202.706%2079.3158%20202.643%2079.4702%20202.557%2079.6123%20202.514%2079.6856%20202.465%2079.7555%20202.412%2079.8218%20202.353%2079.8923%20202.292%2079.9591%20202.228%2080.022%20202.118%2080.1264%20202.002%2080.2231%20201.879%2080.311%20201.836%2080.3426%20201.791%2080.3741%20201.744%2080.4057%20201.41%2080.6208%20201.064%2080.8126%20200.705%2080.9796%20199.263%2081.6732%20197.772%2082.2607%20196.298%2082.8896%20196.051%2082.9944%20195.807%2083.1007%20195.563%2083.2082%20195.318%2083.316%20195.075%2083.4259%20194.833%2083.5378%20193.891%2083.974%20192.936%2084.3782%20191.98%2084.7828%20191.503%2084.9852%20191.025%2085.1876%20190.549%2085.3941%20190.319%2085.4939%20190.091%2085.5948%20189.862%2085.6969%20188.985%2086.0884%20188.116%2086.5004%20187.267%2086.9593%20186.679%2087.2758%20186.064%2087.5364%20185.428%2087.7376%20185.302%2087.7778%20185.175%2087.8158%20185.047%2087.8515%20183.887%2088.1665%20182.692%2088.3299%20181.49%2088.3376%20181.355%2088.3395%20181.219%2088.3401%20181.084%2088.339%20178.591%2088.3192%20176.105%2088.2455%20173.617%2088.0897%20172.787%2088.0378%20171.957%2087.9763%20171.127%2087.9053%20170.382%2087.8415%20169.635%2087.7827%20168.886%2087.7288%20166.642%2087.5673%20164.388%2087.4502%20162.139%2087.3692%20161.605%2087.3496%20161.072%2087.3011%20160.543%2087.2235%20160.368%2087.1982%20160.195%2087.17%20160.022%2087.139%20159.676%2087.0773%20159.332%2087.0052%20158.989%2086.9229%20158.646%2086.8412%20158.303%2086.7507%20157.96%2086.6511%20154.624%2085.6728%20151.364%2084.4489%20148.208%2082.9894%20147.539%2082.6847%20146.874%2082.3714%20146.212%2082.05%20145.83%2081.8652%20145.45%2081.6781%20145.07%2081.4888%20144.832%2081.3703%20144.595%2081.2508%20144.358%2081.1305%20144.219%2081.0599%20144.079%2080.99%20143.94%2080.9186%20142.65%2080.2577%20142.08%2079.7967%20142.103%2078.91%20142.112%2078.7049%20142.142%2078.5013%20142.193%2078.3026%20142.26%2078.034%20142.343%2077.7697%20142.441%2077.5108ZM141.893%2091.7254C141.633%2088.8762%20141.732%2086.0272%20141.666%2083.1792%20141.637%2081.9407%20141.932%2081.7782%20143.124%2082.2648%20144.366%2082.7721%20145.555%2083.4147%20146.751%2084.0314%20150.428%2085.9287%20154.341%2087.2201%20158.275%2088.426%20159.856%2088.9103%20160.56%2089.6571%20160.596%2091.3988%20160.732%2097.9707%20161.112%20104.538%20161.232%20111.11%20161.368%20118.547%20161.185%20125.987%20161.509%20133.426%20161.682%20137.38%20161.557%20141.347%20161.53%20145.309%20161.525%20146.014%20161.267%20146.716%20161.257%20147.422%20161.241%20148.493%20160.712%20149.088%20159.848%20149.679%20156.644%20151.87%20153.518%20154.17%20150.707%20156.87%20149.371%20158.152%20148.361%20159.497%20148.052%20161.461%20147.741%20163.442%20146.371%20165.295%20145.39%20168.919%20145.363%20165.184%20144.947%20160.342%20144.851%20156.98%20144.479%20143.993%20142.288%2096.0577%20141.893%2091.7254ZM168.184%20150.387C168.223%20150.508%20168.258%20150.631%20168.288%20150.756%20168.297%20150.791%20168.306%20150.826%20168.314%20150.861%20168.326%20150.916%20168.338%20150.97%20168.349%20151.025%20168.356%20151.061%20168.363%20151.098%20168.37%20151.134%20168.38%20151.19%20168.389%20151.245%20168.398%20151.301%20168.404%20151.336%20168.409%20151.371%20168.414%20151.406%20168.443%20151.61%20168.466%20151.819%20168.483%20152.031%20168.485%20152.06%20168.487%20152.089%20168.49%20152.118%20168.494%20152.182%20168.498%20152.246%20168.502%20152.31%20168.504%20152.343%20168.506%20152.377%20168.508%20152.411%20168.511%20152.475%20168.514%20152.539%20168.517%20152.604%20168.518%20152.635%20168.519%20152.667%20168.521%20152.698%20168.535%20153.069%20168.541%20153.449%20168.55%20153.838%20168.55%20153.858%20168.551%20153.878%20168.551%20153.899%20168.553%20153.984%20168.555%20154.069%20168.557%20154.155%20168.558%20154.188%20168.559%20154.22%20168.56%20154.253%20168.563%20154.363%20168.567%20154.475%20168.571%20154.586%20168.466%20154.544%20168.361%20154.5%20168.257%20154.456%20168.224%20154.442%20168.191%20154.429%20168.159%20154.415%20168.084%20154.383%20168.01%20154.351%20167.936%20154.319%20167.902%20154.305%20167.869%20154.29%20167.836%20154.276%20167.753%20154.239%20167.669%20154.203%20167.586%20154.166%20167.545%20154.148%20167.504%20154.13%20167.464%20154.112%20167.391%20154.079%20167.318%20154.047%20167.245%20154.014%20167.174%20153.982%20167.102%20153.95%20167.031%20153.918%20167.022%20153.914%20167.014%20153.91%20167.005%20153.906%20166.278%20153.578%20165.558%20153.247%20164.822%20152.952L164.821%20152.952C164.481%20152.816%20164.138%20152.687%20163.789%20152.57L163.77%20152.564C163.538%20152.486%20163.303%20152.414%20163.065%20152.347%20162.041%20152.054%20160.98%20151.91%20159.914%20151.921%20161.566%20150.225%20163.228%20149.354%20164.816%20148.453%20165.926%20147.823%20167.241%20148.583%20167.783%20149.49%20167.945%20149.765%20168.077%20150.056%20168.175%20150.359%20168.179%20150.368%20168.181%20150.378%20168.184%20150.387ZM168.948%20157.835C168.964%20157.868%20168.98%20157.902%20168.993%20157.937%20168.996%20157.943%20168.999%20157.95%20169.001%20157.956%20169.012%20157.985%20169.021%20158.015%20169.03%20158.045%20169.033%20158.055%20169.036%20158.065%20169.039%20158.075%20169.046%20158.103%20169.052%20158.133%20169.057%20158.163%20169.059%20158.174%20169.061%20158.184%20169.062%20158.195%20169.068%20158.236%20169.072%20158.278%20169.073%20158.32%20169.073%20158.325%20169.074%20158.331%20169.074%20158.336%20169.082%20158.643%20169.096%20158.95%20169.115%20159.257%20169.125%20159.426%20169.136%20159.594%20169.148%20159.763%20169.217%20160.726%20169.311%20161.693%20169.355%20162.671%20169.362%20162.834%20169.367%20162.997%20169.371%20163.161%20169.383%20163.651%20169.379%20164.145%20169.35%20164.642%20169.321%20165.147%20169.262%20165.649%20169.175%20166.146%20168.623%20165.816%20168.071%20165.489%20167.52%20165.165%20165.128%20163.765%20162.722%20162.467%20160.184%20161.525%20159.989%20161.452%20159.793%20161.382%20159.596%20161.314%20156.644%20160.292%20153.504%20159.77%20149.997%20160.141L149.997%20160.141C150.066%20160.016%20150.137%20159.896%20150.209%20159.779%20150.221%20159.76%20150.233%20159.742%20150.245%20159.722%20150.307%20159.624%20150.369%20159.528%20150.433%20159.434%20150.44%20159.424%20150.447%20159.414%20150.454%20159.404%20150.524%20159.302%20150.595%20159.203%20150.666%20159.107L150.671%20159.102C150.748%20158.998%20150.826%20158.899%20150.905%20158.802L150.905%20158.801C151.808%20157.694%20152.838%20156.944%20153.813%20156.144%20154.073%20155.964%20154.319%20155.765%20154.549%20155.548%20157.381%20152.406%20160.684%20153.137%20164.017%20154.433%20165.548%20155.028%20167.171%20155.519%20168.235%20156.934%20168.465%20157.24%20168.776%20157.497%20168.947%20157.834ZM145.305%20223.258C144.781%20223.125%20144.267%20222.954%20143.766%20222.75%20143.272%20222.553%20142.795%20222.333%20142.325%20222.106%20142.207%20222.049%20142.09%20221.992%20141.973%20221.935%20141.272%20221.592%20140.582%20221.244%20139.871%20220.952%20139.752%20220.903%20139.633%20220.854%20139.513%20220.809%20139.265%20220.724%20139.035%20220.593%20138.836%20220.425%20138.745%20220.342%20138.672%20220.242%20138.621%20220.131%20138.588%20220.058%20138.565%20219.982%20138.553%20219.901%20138.54%20219.815%20138.537%20219.729%20138.543%20219.641%20138.546%20219.596%20138.552%20219.547%20138.56%20219.498%20138.588%20219.331%20138.632%20219.169%20138.691%20219.01%20138.79%20218.732%20138.887%20218.453%20138.982%20218.175%20139.012%20218.089%20139.04%20218.005%20139.069%20217.919%20139.136%20217.721%20139.203%20217.523%20139.269%20217.325%20139.3%20217.235%20139.33%20217.143%20139.36%20217.051%20139.427%20216.849%20139.494%20216.645%20139.56%20216.441%20139.584%20216.369%20139.607%20216.296%20139.631%20216.224%20139.714%20215.967%20139.796%20215.712%20139.878%20215.456%20140.149%20214.613%20140.418%20213.769%20140.693%20212.926%20142.962%20205.999%20152.967%20174.721%20155.832%20165.999%20156.079%20165.249%20156.564%20163.835%20156.708%20163.058%20156.902%20162.009%20157.483%20162.514%20158.431%20162.73%20162.265%20163.605%20162.357%20163.617%20161.465%20167.38%20159.929%20173.852%20158.25%20180.288%20156.427%20186.688%20155.67%20189.353%20155.035%20192.053%20154.343%20194.737%20152.682%20201.189%20150.266%20207.4%20148.277%20213.749%20148.08%20214.378%20147.884%20215.005%20147.688%20215.634%20146.894%20218.171%20146.1%20220.713%20145.305%20223.258ZM116.249%20117.113C116.319%20117.214%20116.386%20117.315%20116.451%20117.417%20116.644%20117.721%20116.817%20118.027%20116.974%20118.334%20117.044%20118.468%20117.109%20118.603%20117.174%20118.738%20117.29%20118.981%20117.398%20119.223%20117.503%20119.464%20117.56%20119.597%20117.617%20119.729%20117.672%20119.861%20117.886%20120.366%20118.09%20120.866%20118.316%20121.353%20118.917%20122.646%20119.492%20123.95%20120.08%20125.248%20120.276%20125.681%20120.475%20126.112%20120.675%20126.543%20121.109%20127.476%20121.542%20128.409%20121.974%20129.343%20124.135%20134.01%20126.276%20138.688%20128.475%20143.338%20129.354%20145.198%20130.245%20147.052%20131.147%20148.901%20131.379%20149.376%20131.608%20149.852%20131.839%20150.327%20132.809%20152.324%20133.77%20154.325%20134.722%20156.329%20135.413%20157.78%20136.102%20159.232%20136.79%20160.685%20137.943%20163.122%20139.098%20165.558%20140.254%20167.993%20140.968%20169.491%20141.684%20170.987%20142.404%20172.481%20142.467%20172.611%20142.527%20172.73%20142.586%20172.845%20142.628%20172.925%20142.668%20173.003%20142.707%20173.077%20142.762%20173.183%20142.816%20173.284%20142.865%20173.38%20142.898%20173.445%20142.93%20173.508%20142.96%20173.57%20143.02%20173.693%20143.073%20173.811%20143.117%20173.928%20143.155%20174.03%20143.186%20174.134%20143.21%20174.241%20143.226%20174.311%20143.238%20174.382%20143.245%20174.453%20143.251%20174.514%20143.254%20174.575%20143.254%20174.637%20143.239%20175.022%20143.146%20175.4%20142.981%20175.748%20142.897%20175.944%20142.811%20176.15%20142.725%20176.358%20142.584%20176.698%20142.44%20177.052%20142.293%20177.418%20142.256%20177.509%20142.219%20177.601%20142.181%20177.693%20142.089%20177.924%20141.995%20178.157%20141.9%20178.393%20141.854%20178.508%20141.807%20178.623%20141.761%20178.739%20141.653%20179.006%20141.543%20179.275%20141.432%20179.546%20141.244%20180.005%20141.051%20180.467%20140.853%20180.926%20140.611%20181.487%20140.362%20182.043%20140.106%20182.581%20139.95%20182.908%20139.792%20183.227%20139.631%20183.538%20139.392%20183.071%20139.154%20182.611%20138.918%20182.155%20138.909%20182.138%20138.901%20182.122%20138.892%20182.106%20137.241%20178.916%20135.671%20175.947%20134.2%20172.93%20131.112%20166.598%20128.142%20160.208%20125.045%20153.88%20122.852%20149.399%20121.129%20144.708%20118.797%20140.289%20116.285%20135.528%20113.863%20130.72%20111.42%20125.924%20110.365%20123.853%20110.455%20123.897%20111.954%20121.993%20112.331%20121.514%20112.693%20121.023%20113.051%20120.52%20113.767%20119.513%20114.468%20118.454%20115.234%20117.331%20115.262%20117.29%20115.29%20117.249%20115.318%20117.208%20115.475%20116.978%20115.635%20116.745%20115.798%20116.51L115.798%20116.51C115.961%20116.71%20116.11%20116.911%20116.249%20117.113ZM139.007%20185.165C138.938%20185.342%20138.801%20185.715%20138.62%20186.215%20138.603%20186.261%20138.586%20186.307%20138.569%20186.355%20138.535%20186.45%20138.499%20186.549%20138.462%20186.652%20138.443%20186.703%20138.425%20186.756%20138.406%20186.809%20138.176%20187.446%20137.904%20188.208%20137.618%20189.005%20137.594%20189.071%20137.57%20189.138%20137.546%20189.205%20136.684%20191.612%20135.724%20194.278%20135.469%20194.847%20135.436%20194.927%20135.396%20195.003%20135.349%20195.075%20135.317%20195.122%20135.276%20195.163%20135.23%20195.196%20135.179%20195.229%20135.12%20195.249%20135.059%20195.254%20135.022%20195.256%20134.985%20195.255%20134.948%20195.249%20134.474%20195.189%20134.391%20194.748%20134.237%20194.417%20134.065%20194.045%20133.889%20193.676%20133.709%20193.31%20133.651%20193.192%20133.593%20193.075%20133.535%20192.958%20133.41%20192.706%20133.283%20192.454%20133.156%20192.203%20133.089%20192.072%20133.022%20191.942%20132.954%20191.811%20132.828%20191.566%20132.7%20191.321%20132.57%20191.076%20132.507%20190.957%20132.444%20190.836%20132.38%20190.717%20132.21%20190.399%20132.039%20190.081%20131.866%20189.765%20131.809%20189.661%20131.752%20189.556%20131.694%20189.452%20131.541%20189.173%20131.387%20188.895%20131.232%20188.617%20131.137%20188.445%20131.041%20188.274%20130.944%20188.103%20130.845%20187.926%20130.746%20187.749%20130.646%20187.573%20130.517%20187.342%20130.387%20187.112%20130.257%20186.882%20129.903%20186.256%20129.549%20185.63%20129.195%20185.004%20126.866%20180.873%20125.03%20176.468%20122.899%20172.222%20120.203%20166.849%20117.832%20161.32%20114.924%20156.047%20112.937%20152.446%20111.203%20148.705%20109.323%20145.044%20108.857%20144.136%20109.076%20143.847%20109.145%20142.896%20109.225%20141.785%20108.764%20140.13%20107.715%20139.656%20106.445%20139.082%20105.968%20137.979%20105.316%20136.895%20103.843%20134.448%20102.508%20131.93%20101.165%20129.415%20100.944%20129.002%20100.759%20128.57%20100.514%20128.057%20102.902%20126.812%20105.424%20126.139%20107.834%20125.19%20108.906%20124.768%20109.397%20125.221%20109.865%20126.135%20112.171%20130.65%20114.545%20135.13%20116.861%20139.639%20120.374%20146.478%20123.104%20153.68%20126.527%20160.561%20129.126%20165.786%20131.704%20171.021%20134.331%20176.231%20134.914%20177.386%20135.499%20178.54%20136.087%20179.693%20136.24%20179.971%20136.386%20180.236%20136.524%20180.488%20136.662%20180.74%20136.793%20180.979%20136.917%20181.206%20137.04%20181.433%20137.157%20181.648%20137.267%20181.851%20137.322%20181.952%20137.376%20182.051%20137.428%20182.147%20137.583%20182.434%20137.724%20182.697%20137.851%20182.934%20137.979%20183.173%20138.093%20183.388%20138.195%20183.581%20138.263%20183.71%20138.326%20183.829%20138.384%20183.939%20138.442%20184.05%20138.495%20184.151%20138.543%20184.244%20138.615%20184.383%20138.677%20184.504%20138.73%20184.607%20138.765%20184.676%20138.796%20184.738%20138.824%20184.793%20138.851%20184.847%20138.875%20184.895%20138.896%20184.936%20138.978%20185.101%20139.007%20185.166%20139.007%20185.166ZM91.7728%20108.053C91.8624%20106.173%2091.9251%20104.264%2092.6814%20102.504%2093.543%20100.5%2094.4067%20100.187%2096.3886%20101.135%2097.203%20101.532%2097.9879%20101.985%2098.7374%20102.494L98.7382%20102.494C99.4383%20102.962%20100.119%20103.465%20100.793%20103.986L100.808%20103.998C101.032%20104.172%20101.257%20104.347%20101.48%20104.524%20101.381%20104.742%20101.276%20104.952%20101.166%20105.152%20100.955%20105.538%20100.714%20105.907%20100.445%20106.255%20100.315%20106.423%20100.18%20106.583%20100.041%20106.735%2099.9017%20106.887%2099.758%20107.032%2099.6101%20107.17%2099.536%20107.239%2099.461%20107.306%2099.385%20107.371%2099.2329%20107.502%2099.0768%20107.626%2098.9167%20107.744%2098.7566%20107.861%2098.5928%20107.973%2098.4253%20108.078%2098.2579%20108.183%2098.0869%20108.282%2097.9125%20108.375%2097.7381%20108.468%2097.5606%20108.556%2097.3797%20108.639%2097.0149%20108.804%2096.6412%20108.95%2096.2603%20109.074%2096.0683%20109.137%2095.8739%20109.196%2095.6768%20109.251%2095.504%20109.299%2095.329%20109.343%2095.1526%20109.385%2095.1099%20109.395%2095.0672%20109.405%2095.0241%20109.415%2094.5386%20109.527%2094.0415%20109.617%2093.5359%20109.692%2093.4474%20109.706%2093.3641%20109.716%2093.2835%20109.726%2093.2502%20109.73%2093.2193%20109.732%2093.1871%20109.735%2093.1434%20109.74%2093.1003%20109.744%2093.0592%20109.747%2093.0198%20109.75%2092.982%20109.752%2092.9448%20109.753%2092.9164%20109.755%2092.8891%20109.755%2092.8621%20109.756%2092.82%20109.757%2092.7786%20109.757%2092.7394%20109.756%2092.7247%20109.756%2092.7112%20109.755%2092.6969%20109.754%2092.5233%20109.753%2092.352%20109.714%2092.1953%20109.64L92.1953%20109.64C91.8093%20109.436%2091.7301%20108.949%2091.7728%20108.053ZM91.0964%20126.036C91.0802%20126.004%2091.0655%20125.971%2091.0527%20125.937%2091.0267%20125.868%2091.0067%20125.797%2090.9928%20125.724%2090.9714%20125.609%2090.9587%20125.491%2090.9546%20125.374%2090.9511%20125.293%2090.9501%20125.211%2090.9499%20125.129%2090.9499%20125.087%2090.9499%20125.046%2090.9501%20125.005%2090.9526%20124.505%2090.954%20124.006%2090.9548%20123.512%2090.9569%20122.059%2090.9536%20120.652%2090.9536%20119.432%2091.1039%20117.049%2091.2536%20114.999%2091.3549%20112.947%2091.4115%20111.798%2091.854%20111.334%2093.1041%20111.287%2095.4191%20111.202%2097.5657%20110.416%2099.5858%20109.238%20100.684%20108.615%20101.587%20107.698%20102.194%20106.59%20102.703%20105.674%20103.296%20105.376%20104.251%20106.142%20106.179%20107.691%20108.25%20109.049%20110.251%20110.502L110.258%20110.507C110.54%20110.712%20110.82%20110.919%20111.099%20111.128%20111.14%20111.16%20111.182%20111.19%20111.223%20111.221%20111.312%20111.288%20111.399%20111.356%20111.488%20111.424%20111.58%20111.495%20111.672%20111.565%20111.763%20111.637%20111.843%20111.699%20111.922%20111.761%20112%20111.823%20112.102%20111.904%20112.203%20111.984%20112.304%20112.066%20112.376%20112.124%20112.447%20112.182%20112.519%20112.24%20112.632%20112.333%20112.745%20112.427%20112.857%20112.522%20112.916%20112.571%20112.975%20112.62%20113.033%20112.669%20113.203%20112.815%20113.372%20112.962%20113.54%20113.111%20113.902%20113.434%20114.186%20113.684%20114.391%20113.901%20114.523%20114.031%20114.634%20114.182%20114.719%20114.348%20114.761%20114.437%20114.786%20114.534%20114.79%20114.632%20114.804%20114.972%20114.577%20115.36%20114.107%20116.008%20113.776%20116.466%20113.455%20116.931%20113.137%20117.398%20112.183%20118.799%20111.247%20120.215%20110.072%20121.505%20108.747%20122.958%20107.297%20123.558%20105.669%20124.243%20105.579%20124.28%20105.49%20124.318%20105.4%20124.355%20105.271%20124.409%20105.143%20124.462%20105.014%20124.515%20104.518%20124.719%20104.02%20124.919%20103.52%20125.113%20102.521%20125.498%20101.513%20125.855%20100.496%20126.161%20100.059%20126.292%2099.6209%20126.413%2099.1806%20126.524%2098.979%20126.575%2098.7772%20126.624%2098.575%20126.67%2098.4139%20126.707%2098.2526%20126.742%2098.0912%20126.775%2097.965%20126.801%2097.8382%20126.824%2097.7105%20126.845%2097.0642%20126.946%2096.4102%20126.99%2095.7563%20126.977%2095.6239%20126.975%2095.4912%20126.971%2095.3584%20126.966%2095.2255%20126.96%2095.0925%20126.953%2094.9592%20126.944%2094.6928%20126.926%2094.4259%20126.902%2094.1586%20126.872%2093.3576%20126.783%2092.5564%20126.647%2091.7713%20126.494%2091.6782%20126.477%2091.5877%20126.449%2091.5009%20126.411%2091.4632%20126.395%2091.4266%20126.376%2091.3913%20126.354%2091.2654%20126.278%2091.1631%20126.167%2091.0964%20126.036ZM91.3692%20128.178C93.9137%20128.275%2096.2188%20128.361%2098.5236%20128.452%2099.0893%20128.474%2099.2993%20128.951%2099.5574%20129.33%20101.387%20132.014%20102.697%20134.984%20104.233%20137.83%20104.481%20138.288%20104.546%20138.742%20104.046%20139.072%20102.192%20140.297%20101.581%20142.268%20100.92%20144.216%20100.75%20144.603%20100.559%20144.98%20100.346%20145.345%2097.3203%20139.558%2094.42%20134.012%2091.3692%20128.178ZM99.528%20147.836C99.1255%20149.152%2098.1772%20149.852%2096.4153%20149.849%2096.7968%20148.422%2096.7084%20146.274%2097.2541%20144.97%2097.4932%20144.398%2097.2506%20144.501%2097.9129%20144.035%2098.9216%20145.113%2099.9612%20146.42%2099.528%20147.836ZM94.2999%20137.668C94.2999%20137.668%2094.7627%20137.712%2095.1013%20138.322%2095.6705%20139.348%2096.275%20140.355%2096.8232%20141.391%2096.9535%20141.671%2097.0039%20141.981%2096.969%20142.287%2096.9267%20142.689%2096.672%20143.037%2096.3018%20143.199%2095.861%20143.39%2096.023%20143.042%2095.8574%20142.699%2095.201%20141.342%2094.1208%20140.309%2092.9881%20139.01%2093.2167%20138.318%2093.9196%20137.933%2094.2999%20137.668ZM79.9985%20146.829C79.9867%20144.667%2080.8338%20142.589%2082.3539%20141.051%2085.3849%20137.872%2089.736%20137.971%2093.2749%20141.249%2096.9594%20144.661%2095.6352%20150.736%2091.262%20153.255%2088.5923%20154.83%2085.2337%20154.628%2082.7721%20152.744%2080.8738%20151.283%2080.0332%20149.267%2079.9985%20146.829ZM105.123%20152.721C104.075%20155.193%20102.997%20156.44%20101.046%20157.904%2099.7161%20158.901%2098.4401%20159.975%2097.0748%20160.92%2095.7894%20161.81%2095.2202%20163.062%2095.0163%20164.515%2094.8072%20166.003%2094.6573%20167.501%2094.5436%20169%2093.8498%20178.151%2093.5651%20187.333%2092.4531%20196.453%2092.3575%20197.237%2092.2139%20198.017%2092.0434%20198.789%2091.8683%20199.582%2091.7658%20200.229%2091.1143%20200.748%2089.5446%20202.004%2087.3953%20201.387%2087.1141%20199.396%2086.8151%20197.276%2087.682%20184.467%2087.4862%20180.181%2087.43%20178.953%2087.0467%20178.143%2086.2206%20177.201%2085.3463%20176.203%2083.0509%20176.763%2082.4989%20178.139%2079.3037%20183.538%2078.1543%20188.026%2076.9508%20188.852%2074.993%20190.195%2071.8346%20192.211%2069.8489%20193.512%2068.9925%20194.095%2068.0006%20194.448%2066.9684%20194.537%2065.5629%20194.639%2064.5738%20194.009%2063.9242%20192.718%2063.3534%20191.584%2063.8635%20190.757%2064.582%20189.942%2065.0029%20189.465%2065.4195%20189.001%2065.9859%20188.683%2068.2843%20187.392%2070.1628%20185.579%2072.1209%20183.846%2073.3843%20182.751%2074.2362%20181.258%2074.5362%20179.614%2075.5571%20174.489%2077.2071%20169.528%2078.6416%20164.52%2079.4587%20161.668%2080.8258%20158.924%2082.435%20156.369%2083.0066%20155.462%2083.265%20154.714%2084.6176%20155.256%2086.5404%20156.027%2089.7979%20155.669%2091.6353%20154.81%2092.8501%20154.242%2093.1043%20153.627%2094.2317%20152.905%2095.4342%20152.152%2096.708%20151.519%2098.0347%20151.015%2099.8117%20150.317%20100.998%20149.013%20101.443%20147.061%20101.804%20145.517%20102.341%20144.02%20103.043%20142.598%20103.296%20142.017%20103.677%20141.501%20104.159%20141.089%20104.776%20140.554%20105.659%20140.454%20106.38%20140.837%20107.114%20141.177%20108.539%20141.654%20107.691%20144.526%20106.986%20147.302%20106.128%20150.038%20105.123%20152.721ZM132.229%20200.966C131.985%20201.136%20131.77%20201.275%20131.632%20201.363%20131.563%20201.409%20131.514%20201.44%20131.49%20201.456%20129.522%20202.847%20128.383%20202.657%20127.332%20200.521%20126.75%20199.337%20126.172%20198.152%20125.598%20196.967%20125.495%20196.755%20125.393%20196.543%20125.29%20196.33%20124.719%20195.151%20124.15%20193.972%20123.582%20192.791L123.582%20192.79C121.768%20189.02%20119.962%20185.245%20118.117%20181.49%20114.311%20173.744%20110.807%20165.847%20106.61%20158.295%20105.772%20156.787%20105.465%20155.367%20106.192%20153.59%20107.162%20151.273%20107.984%20148.896%20108.653%20146.474%20109.189%20147.59%20109.75%20148.529%20110.156%20149.458%20112.76%20155.415%20116.036%20161.038%20118.804%20166.919%20122.108%20173.939%20125.093%20181.131%20129.144%20187.78%20130.837%20190.559%20132.169%20193.515%20133.672%20196.387L133.678%20196.398C134.232%20197.456%20134.117%20198.332%20133.799%20199.333%20133.646%20199.816%20133.058%20200.346%20132.511%20200.758%20132.415%20200.83%20132.32%20200.901%20132.229%20200.966ZM142.635%20180.599C144.836%20174.925%20147.08%20169.266%20149.152%20163.544%20149.663%20162.133%20149.843%20161.624%20151.12%20161.519%20155.232%20161.183%20155.858%20161.321%20154.621%20165.274%20152.945%20170.63%20151.075%20175.921%20149.308%20181.246%20147.433%20186.898%20141.295%20207.21%20138.361%20215.463L138.359%20215.469C138.312%20215.601%20138.266%20215.73%20138.221%20215.855%20138.218%20215.861%20138.216%20215.869%20138.214%20215.875%20138.17%20215.994%20138.128%20216.112%20138.086%20216.228%20138.081%20216.241%20138.075%20216.257%20138.07%20216.271%20138.031%20216.376%20137.993%20216.48%20137.956%20216.58%20137.947%20216.606%20137.938%20216.629%20137.929%20216.653%20137.896%20216.741%20137.863%20216.829%20137.831%20216.913%20137.817%20216.951%20137.803%20216.988%20137.789%20217.025%20137.763%20217.094%20137.736%20217.162%20137.711%20217.227%20137.691%20217.28%20137.671%20217.329%20137.652%20217.38%20137.633%20217.427%20137.614%20217.478%20137.596%20217.523%20137.558%20217.617%20137.522%20217.707%20137.486%20217.793%20137.348%20218.134%20137.234%20218.404%20137.129%20218.62%20137.111%20218.655%20137.094%20218.691%20137.077%20218.724%20137.042%20218.789%20137.009%20218.849%20136.975%20218.904%20136.943%20218.955%20136.909%20219.004%20136.872%20219.051%20136.839%20219.094%20136.804%20219.133%20136.765%20219.169%20136.676%20219.253%20136.569%20219.316%20136.452%20219.351%20136.375%20219.374%20136.295%20219.39%20136.215%20219.396%20136.118%20219.406%20136.02%20219.41%20135.923%20219.408%20135.851%20219.406%20135.774%20219.402%20135.692%20219.398%20135.527%20219.39%20135.34%20219.374%20135.125%20219.357%20135.018%20219.349%20134.904%20219.339%20134.782%20219.329%20132.824%20219.182%20130.846%20219.298%20128.446%20219.298%20128.91%20217.954%20129.344%20216.692%20129.763%20215.477%20130.347%20213.782%20130.899%20212.179%20131.453%20210.579%20134.941%20200.495%20138.778%20190.544%20142.635%20180.599ZM152.678%20232.271C152.678%20232.283%20152.678%20232.295%20152.677%20232.307%20152.675%20232.367%20152.67%20232.426%20152.662%20232.483%20152.66%20232.497%20152.658%20232.51%20152.656%20232.524%20152.647%20232.579%20152.636%20232.632%20152.622%20232.687%20152.617%20232.7%20152.613%20232.716%20152.608%20232.732%20152.593%20232.783%20152.576%20232.832%20152.557%20232.879%20152.549%20232.896%20152.541%20232.912%20152.533%20232.93%20152.513%20232.975%20152.491%20233.02%20152.466%20233.063%20152.455%20233.081%20152.443%20233.1%20152.432%20233.118%20152.406%20233.159%20152.38%20233.198%20152.35%20233.237%20152.335%20233.257%20152.318%20233.276%20152.302%20233.296%20152.272%20233.331%20152.242%20233.369%20152.209%20233.404%20152.188%20233.425%20152.166%20233.445%20152.144%20233.465%20152.111%20233.498%20152.078%20233.529%20152.041%20233.561%20152.014%20233.582%20151.984%20233.604%20151.956%20233.625%20151.92%20233.653%20151.885%20233.68%20151.847%20233.708%20151.812%20233.731%20151.773%20233.755%20151.735%20233.778%20151.699%20233.802%20151.664%20233.825%20151.625%20233.847%20151.577%20233.874%20151.525%20233.9%20151.473%20233.927%20151.441%20233.943%20151.411%20233.96%20151.377%20233.976%20151.29%20234.019%20151.197%20234.058%20151.101%20234.097%20150.975%20234.148%20150.845%20234.199%20150.712%20234.248%20150.58%20234.295%20150.446%20234.34%20150.311%20234.378%20150.049%20234.456%20149.777%20234.493%20149.505%20234.487%20147.237%20234.405%20144.981%20234.131%20142.761%20233.666%20142.364%20233.58%20141.97%20233.488%20141.578%20233.388%20141.382%20233.339%20141.187%20233.286%20140.992%20233.233%20140.649%20233.139%20140.308%20233.037%20139.969%20232.93%20139.732%20232.855%20139.495%20232.779%20139.259%20232.696%20138.878%20232.565%20138.5%20232.426%20138.125%20232.279%20137.749%20232.13%20137.377%20231.973%20137.008%20231.809%20136.823%20231.727%20136.639%20231.642%20136.456%20231.554%20134.579%20230.663%20132.819%20229.542%20131.216%20228.219%20131.049%20228.08%20130.883%20227.939%20130.72%20227.796%20130.67%20227.753%20130.621%20227.708%20130.572%20227.665%20130.456%20227.561%20130.341%20227.457%20130.226%20227.353%20130.175%20227.306%20130.125%20227.259%20130.074%20227.212%20129.957%20227.104%20129.839%20226.995%20129.723%20226.885%20129.684%20226.848%20129.644%20226.81%20129.605%20226.773%20128.983%20226.179%20128.373%20225.574%20127.749%20224.984%20127.169%20224.438%20126.766%20223.728%20126.592%20222.95%20126.333%20221.812%20127.016%20220.916%20128.199%20220.854%20129.302%20220.797%20130.41%20220.842%20131.517%20220.842%20135.855%20220.513%20139.535%20222.509%20143.224%20224.287%20146.13%20225.686%20149.071%20227.12%20151.297%20229.603%20151.666%20230.016%20152.083%20230.373%20152.325%20230.888%20152.354%20230.949%20152.379%20231.009%20152.404%20231.07L152.405%20231.07C152.442%20231.158%20152.476%20231.245%20152.505%20231.329L152.508%20231.339C152.537%20231.419%20152.562%20231.499%20152.583%20231.578%20152.585%20231.584%20152.586%20231.589%20152.588%20231.595%20152.608%20231.672%20152.625%20231.746%20152.639%20231.819%20152.64%20231.827%20152.642%20231.834%20152.643%20231.842%20152.655%20231.913%20152.664%20231.981%20152.67%20232.05%20152.671%20232.06%20152.672%20232.069%20152.673%20232.079%20152.678%20232.146%20152.679%20232.209%20152.678%20232.271ZM156.946%20215.401C156.797%20215.953%20156.643%20216.502%20156.485%20217.052%20156.247%20217.875%20156.003%20218.702%20155.751%20219.527%20155.604%20220.015%20155.455%20220.505%20155.305%20220.995%20154.523%20223.562%20153.723%20226.187%20153.022%20228.995%20152.36%20228.27%20151.635%20227.606%20150.857%20227.008%20150.611%20226.816%20150.363%20226.634%20150.115%20226.458%20149.991%20226.37%20149.866%20226.283%20149.742%20226.197%20149.568%20226.078%20149.394%20225.962%20149.219%20225.846%20149.019%20225.713%20148.82%20225.584%20148.62%20225.454%20148.37%20225.294%20148.122%20225.135%20147.873%20224.978%20147.625%20224.82%20147.378%20224.661%20147.131%20224.5%20146.927%20224.391%20146.774%20224.204%20146.705%20223.983%20146.684%20223.887%20146.682%20223.787%20146.699%20223.689%20146.709%20223.632%20146.723%20223.573%20146.741%20223.517L146.742%20223.515C146.952%20222.856%20147.159%20222.2%20147.363%20221.54%20147.437%20221.302%20147.511%20221.063%20147.584%20220.824%20147.729%20220.356%20147.874%20219.888%20148.018%20219.419%20148.182%20218.883%20148.347%20218.346%20148.512%20217.809%20148.592%20217.552%20148.671%20217.294%20148.75%20217.037%20149.479%20214.676%20150.226%20212.32%20151.056%20209.997%20154.284%20200.962%20156.596%20191.67%20159.051%20182.416%20160.207%20178.058%20161.388%20173.706%20162.536%20169.346%20162.838%20168.199%20163.035%20167.025%20163.324%20165.874%20163.49%20165.214%20163.874%20164.997%20164.556%20165.355%20165.817%20166.017%20167.064%20166.627%20168.087%20167.545L168.087%20167.545C168.199%20167.646%20168.308%20167.751%20168.415%20167.86%20168.435%20167.881%20168.456%20167.902%20168.476%20167.923%20168.581%20168.032%20168.683%20168.144%20168.782%20168.263%20168.882%20168.383%20168.974%20168.51%20169.057%20168.643%20169.134%20168.766%20169.201%20168.895%20169.258%20169.029%20169.286%20169.093%20169.311%20169.158%20169.334%20169.224%20169.378%20169.353%20169.413%20169.486%20169.438%20169.62%20169.475%20169.821%20169.493%20170.025%20169.49%20170.229%20169.486%20170.513%20169.456%20170.796%20169.399%20171.074%20169.372%20171.218%20169.338%20171.364%20169.3%20171.512%20168.71%20173.812%20159.098%20207.463%20156.946%20215.401ZM183.26%2092.2692C183.182%2095.9084%20182.794%20114.732%20182.725%20120.506%20182.665%20125.49%20182.439%20155.552%20182.603%20161.086%20182.778%20166.983%20182.579%20182.443%20182.376%20192.465L182.376%20192.467C182.372%20192.681%20182.367%20192.893%20182.363%20193.102%20182.363%20193.134%20182.362%20193.167%20182.361%20193.199%20182.357%20193.382%20182.354%20193.562%20182.35%20193.741L182.347%20193.856C182.344%20194.028%20182.34%20194.197%20182.336%20194.365%20182.335%20194.406%20182.335%20194.446%20182.334%20194.487%20182.33%20194.653%20182.326%20194.817%20182.323%20194.979%20182.322%20195.016%20182.321%20195.054%20182.32%20195.091%20182.317%20195.245%20182.313%20195.398%20182.31%20195.548%20182.309%20195.597%20182.308%20195.645%20182.306%20195.693%20182.303%20195.838%20182.3%20195.981%20182.296%20196.122%20182.295%20196.165%20182.294%20196.206%20182.293%20196.249%20182.29%20196.387%20182.287%20196.522%20182.283%20196.655%20182.282%20196.704%20182.281%20196.751%20182.28%20196.8%20182.277%20196.927%20182.274%20197.051%20182.27%20197.174%20182.269%20197.221%20182.268%20197.27%20182.267%20197.317%20182.264%20197.433%20182.261%20197.545%20182.258%20197.656%20182.257%20197.711%20182.255%20197.766%20182.254%20197.819%20182.251%20197.917%20182.249%20198.011%20182.246%20198.105%20182.245%20198.166%20182.243%20198.228%20182.241%20198.289%20182.239%20198.385%20182.236%20198.477%20182.233%20198.567%20182.232%20198.618%20182.231%20198.669%20182.229%20198.718%20182.227%20198.806%20182.224%20198.893%20182.222%20198.977%20182.22%20199.03%20182.219%20199.085%20182.217%20199.136%20182.215%20199.216%20182.212%20199.294%20182.21%20199.371%20182.208%20199.42%20182.207%20199.469%20182.205%20199.514%20182.203%20199.588%20182.201%20199.659%20182.199%20199.729%20182.197%20199.776%20182.196%20199.825%20182.194%20199.87%20182.192%20199.945%20182.189%20200.015%20182.187%20200.086%20182.185%20200.119%20182.184%20200.154%20182.183%20200.188%20182.18%20200.266%20182.178%20200.339%20182.175%20200.409%20182.174%20200.433%20182.173%20200.458%20182.172%20200.48%20182.169%20200.572%20182.166%20200.656%20182.162%20200.736L182.162%20200.74C182.13%20201.512%20182.13%20202.284%20182.136%20203.056%20182.138%20203.315%20182.14%20203.572%20182.143%20203.828%20182.144%20203.907%20182.142%20203.981%20182.138%20204.054%20182.132%20204.189%20182.116%20204.324%20182.089%20204.457%20182.077%20204.518%20182.062%20204.579%20182.044%20204.636%20182.022%20204.71%20181.994%20204.781%20181.961%20204.849%20181.923%20204.934%20181.877%20205.014%20181.824%20205.088%20181.759%20205.176%20181.685%20205.255%20181.602%20205.323%20181.514%20205.396%20181.419%20205.459%20181.318%20205.512%20181.143%20205.598%20180.959%20205.664%20180.769%20205.707%20180.621%20205.743%20180.471%20205.768%20180.319%20205.786%20180.023%20205.823%20179.64%20205.868%20179.179%20205.911%20178.948%20205.933%20178.699%20205.956%20178.431%20205.978%20178.297%20205.988%20178.158%20205.999%20178.015%20206.009%20177.73%20206.031%20177.427%20206.048%20177.107%20206.068%20176.787%20206.086%20176.452%20206.101%20176.101%20206.115%20175.755%20206.129%20175.394%20206.139%20175.019%20206.146L174.997%20206.148C174.621%20206.154%20174.232%20206.16%20173.831%20206.16L173.828%20206.16C171.281%20206.164%20168.737%20205.999%20166.213%20205.664%20165.708%20205.596%20165.198%20205.519%20164.683%20205.435%20164.168%20205.349%20163.65%20205.255%20163.127%20205.151%20162.605%20205.045%20162.08%20204.932%20161.553%20204.806L161.561%20204.769%20161.573%20204.716%20161.585%20204.663C161.59%20204.644%20161.595%20204.62%20161.601%20204.593%20161.61%20204.551%20161.621%20204.504%20161.633%20204.448%20161.638%20204.426%20161.644%20204.401%20161.649%20204.375%20161.658%20204.338%20161.667%20204.295%20161.678%20204.25%20161.689%20204.199%20161.701%20204.144%20161.715%20204.083%20161.727%20204.028%20161.74%20203.971%20161.754%20203.909%20161.764%20203.866%20161.773%20203.822%20161.784%20203.775%20161.816%20203.63%20161.853%20203.466%20161.895%20203.278%20161.9%20203.256%20161.905%20203.235%20161.91%20203.211%20161.919%20203.172%20161.928%20203.131%20161.937%20203.09L161.941%20203.076C161.98%20202.904%20162.018%20202.731%20162.057%20202.561%20162.065%20202.523%20162.074%20202.486%20162.083%20202.447%20162.12%20202.28%20162.158%20202.116%20162.196%20201.951%20162.204%20201.916%20162.212%20201.883%20162.22%20201.847%20162.255%20201.695%20162.29%20201.542%20162.326%20201.391%20162.33%20201.371%20162.335%20201.352%20162.339%20201.332%20162.378%20201.169%20162.415%20201.009%20162.453%20200.848L162.479%20200.74C162.516%20200.584%20162.553%20200.427%20162.59%20200.274%20162.597%20200.247%20162.603%20200.219%20162.61%20200.192%20162.644%20200.051%20162.678%20199.91%20162.712%20199.77%20162.718%20199.745%20162.725%20199.718%20162.731%20199.69%20162.768%20199.537%20162.806%20199.386%20162.843%20199.236%20162.851%20199.204%20162.859%20199.173%20162.867%20199.139%20162.905%20198.987%20162.943%20198.834%20162.981%20198.683L162.989%20198.65C163.026%20198.505%20163.062%20198.362%20163.099%20198.219%20163.106%20198.189%20163.113%20198.162%20163.12%20198.134%20163.158%20197.989%20163.195%20197.842%20163.233%20197.699%20163.24%20197.668%20163.248%20197.637%20163.257%20197.607%20163.294%20197.46%20163.332%20197.315%20163.371%20197.17L163.374%20197.159C163.413%20197.01%20163.452%20196.861%20163.492%20196.714%20163.5%20196.684%20163.507%20196.657%20163.515%20196.628%20163.554%20196.483%20163.593%20196.338%20163.632%20196.193%20163.638%20196.171%20163.645%20196.147%20163.651%20196.124%20163.689%20195.983%20163.728%20195.844%20163.766%20195.703L163.777%20195.665C163.817%20195.517%20163.859%20195.368%20163.9%20195.22%20163.907%20195.194%20163.914%20195.169%20163.921%20195.144%20163.963%20194.996%20164.004%20194.848%20164.046%20194.699%20164.051%20194.683%20164.056%20194.666%20164.061%20194.649%20164.1%20194.51%20164.139%20194.371%20164.179%20194.232L164.199%20194.165C164.241%20194.018%20164.283%20193.871%20164.326%20193.723%20164.334%20193.694%20164.343%20193.665%20164.351%20193.636%20164.395%20193.485%20164.439%20193.332%20164.484%20193.179L164.487%20193.17C164.532%20193.016%20164.578%20192.861%20164.624%20192.705%20164.63%20192.682%20164.637%20192.66%20164.644%20192.638%20164.689%20192.484%20164.735%20192.329%20164.782%20192.173L164.805%20192.095C164.901%20191.776%20164.998%20191.451%20165.099%20191.121%20165.107%20191.092%20165.116%20191.063%20165.125%20191.033%20165.173%20190.875%20165.222%20190.715%20165.271%20190.554%20165.28%20190.523%20165.29%20190.492%20165.299%20190.461%20165.346%20190.308%20165.393%20190.154%20165.441%20189.998%20165.447%20189.981%20165.451%20189.965%20165.457%20189.948%20165.509%20189.779%20165.561%20189.608%20165.615%20189.435%20165.625%20189.401%20165.635%20189.368%20165.646%20189.334%20165.699%20189.164%20165.752%20188.992%20165.806%20188.817L165.829%20188.742C165.881%20188.576%20165.933%20188.408%20165.986%20188.238%20165.993%20188.214%20166.001%20188.19%20166.008%20188.166%20166.065%20187.984%20166.123%20187.799%20166.181%20187.613%20166.192%20187.577%20166.203%20187.541%20166.214%20187.506%20166.273%20187.317%20166.333%20187.127%20166.393%20186.933L166.398%20186.919C166.461%20186.718%20166.525%20186.514%20166.589%20186.307%20166.596%20186.286%20166.603%20186.265%20166.61%20186.243%20166.674%20186.037%20166.74%20185.828%20166.806%20185.616L166.814%20185.592C167.33%20183.95%20167.904%20182.126%20168.556%20180.049%20171.182%20171.321%20171.653%20168.564%20170.916%20162.41%20170.503%20158.957%20170.595%20155.131%20169.818%20151.71%20169.553%20150.542%20169.814%20149%20168.907%20148.17%20167.495%20146.878%20165.54%20145.877%20163.315%20147.237%20162.798%20144.775%20162.888%20142.493%20162.848%20140.227%20162.761%20135.403%20162.717%20130.578%20162.668%20125.753%20162.603%20119.339%20162.599%20112.923%20162.477%20106.509%20162.382%20101.521%20162.139%2096.5356%20161.978%2091.5487%20161.902%2089.2242%20162.032%2089.1004%20164.317%2089.2121%20169.928%2089.4864%20175.526%2089.9766%20181.149%2090.0258%20183.124%2090.0431%20183.303%2090.2075%20183.26%2092.2692ZM202.022%20119.748C201.981%20126.323%20201.597%20132.883%20201.412%20139.45%20201.314%20142.853%20201.158%20146.255%20200.993%20149.657%20200.952%20150.507%20200.911%20151.357%20200.87%20152.208%20200.787%20153.909%20200.709%20155.609%20200.637%20157.31%20200.601%20158.161%20200.568%20159.012%20200.537%20159.862%20200.511%20160.624%20200.486%20161.386%20200.464%20162.147%20200.309%20167.48%20200.254%20172.816%20200.066%20178.147%20199.931%20182.019%20199.89%20185.894%20199.81%20189.767%20199.792%20190.628%20199.772%20191.489%20199.751%20192.35%20199.692%20194.501%20199.614%20196.653%20199.49%20198.802%20199.416%20200.105%20198.983%20200.805%20197.934%20201.395%20197.864%20201.434%20197.791%20201.473%20197.717%20201.512%20196.473%20202.137%20195.181%20202.661%20193.853%20203.076%20193.118%20203.309%20192.375%20203.515%20191.628%20203.703%20191.038%20203.852%20190.446%20203.991%20189.851%20204.12%20189.582%20204.181%20189.312%20204.238%20189.041%20204.295%20188.546%20204.399%20188.049%20204.499%20187.551%20204.596%20187.235%20204.659%20186.919%20204.722%20186.602%20204.783%20186.114%20204.881%20185.627%20204.977%20185.139%20205.075%20185.084%20205.086%20185.03%20205.098%20184.975%20205.108%20184.781%20205.155%20184.578%20205.163%20184.38%20205.133%20184.336%20205.124%20184.291%20205.112%20184.248%20205.096%20184.214%20205.084%20184.18%20205.069%20184.148%20205.049%20183.9%20204.904%20183.787%20204.616%20183.724%20204.236%20183.708%20204.142%20183.696%20204.042%20183.685%20203.936%20183.681%20203.901%20183.677%20203.862%20183.674%20203.819%20183.673%20203.805%20183.672%20203.789%20183.671%20203.774%20183.669%20203.744%20183.667%20203.713%20183.665%20203.679%20183.664%20203.662%20183.663%20203.64%20183.661%20203.621%20183.66%20203.589%20183.658%20203.556%20183.657%20203.521%20183.656%20203.499%20183.655%20203.476%20183.654%20203.452%20183.652%20203.417%20183.651%20203.38%20183.649%20203.34%20183.649%20203.317%20183.648%20203.293%20183.647%20203.268%20183.646%20203.223%20183.644%20203.176%20183.643%20203.127%20183.643%20203.107%20183.642%20203.088%20183.641%20203.068%20183.64%20202.998%20183.639%20202.923%20183.637%20202.847L183.637%20202.841C183.636%20202.766%20183.635%20202.688%20183.634%20202.61%20183.634%20202.582%20183.633%20202.553%20183.633%20202.525%20183.633%20202.469%20183.632%20202.412%20183.632%20202.353%20183.632%20202.32%20183.631%20202.286%20183.631%20202.253%20183.631%20202.196%20183.631%20202.139%20183.63%20202.081%20183.63%20202.043%20183.63%20202.006%20183.63%20201.969%20183.63%20201.908%20183.63%20201.847%20183.63%20201.783%20183.63%20201.749%20183.63%20201.714%20183.63%20201.679%20183.63%20201.608%20183.631%20201.534%20183.631%20201.461%20183.631%20201.43%20183.631%20201.401%20183.631%20201.369%20183.632%20201.158%20183.633%20200.936%20183.636%20200.707%20183.636%20200.676%20183.636%20200.644%20183.636%20200.613%20183.637%20200.529%20183.638%20200.443%20183.639%20200.354%20183.64%20200.313%20183.64%20200.27%20183.641%20200.227%20183.641%20200.151%20183.642%20200.072%20183.643%20199.994%20183.644%20199.947%20183.644%20199.9%20183.645%20199.853%20183.646%20199.77%20183.647%20199.686%20183.648%20199.602%20183.649%20199.559%20183.65%20199.518%20183.65%20199.475%20183.652%20199.379%20183.653%20199.283%20183.655%20199.187%20183.655%20199.151%20183.656%20199.116%20183.656%20199.081%20183.66%20198.812%20183.665%20198.536%20183.67%20198.254%20183.671%20198.224%20183.671%20198.193%20183.672%20198.162%20183.674%20198.046%20183.676%20197.931%20183.678%20197.813%20183.679%20197.782%20183.679%20197.752%20183.68%20197.721%20183.682%20197.607%20183.684%20197.492%20183.687%20197.376%20183.687%20197.335%20183.688%20197.294%20183.689%20197.253%20183.691%20197.143%20183.693%20197.033%20183.696%20196.921%20183.697%20196.88%20183.697%20196.839%20183.698%20196.796%20183.701%20196.655%20183.704%20196.512%20183.707%20196.367L183.707%20196.359C183.718%20195.879%20183.728%20195.386%20183.74%20194.884%20183.74%20194.859%20183.741%20194.834%20183.742%20194.809%20183.745%20194.663%20183.748%20194.516%20183.752%20194.368%20183.752%20194.352%20183.752%20194.337%20183.753%20194.321%20183.802%20192.187%20183.86%20189.892%20183.914%20187.635L183.915%20187.599C183.932%20186.848%20183.95%20186.101%20183.966%20185.366L183.968%20185.268C183.971%20185.145%20183.974%20185.021%20183.976%20184.898L183.979%20184.791C183.981%20184.662%20183.984%20184.532%20183.987%20184.404%20183.987%20184.385%20183.988%20184.365%20183.988%20184.346%20183.991%20184.212%20183.994%20184.078%20183.997%20183.945%20183.997%20183.919%20183.998%20183.893%20183.998%20183.867%20184.006%20183.462%20184.014%20183.063%20184.022%20182.669L184.023%20182.596C184.025%20182.488%20184.027%20182.381%20184.029%20182.274%20184.03%20182.23%20184.031%20182.186%20184.031%20182.143%20184.033%20182.039%20184.035%20181.936%20184.037%20181.833%20184.038%20181.783%20184.039%20181.734%20184.039%20181.685%20184.041%20181.588%20184.043%20181.492%20184.044%20181.396%20184.045%20181.342%20184.046%20181.29%20184.047%20181.237%20184.048%20181.142%20184.05%20181.047%20184.051%20180.952%20184.052%20180.906%20184.053%20180.861%20184.054%20180.815%20184.059%20180.475%20184.063%20180.143%20184.067%20179.819%20184.085%20178.408%20184.09%20177.16%20184.078%20176.162%20184.006%20169.993%20184.204%20163.817%20184.037%20157.643%20183.864%20151.232%20184.092%20128.922%20184.105%20124.164%20184.12%20118.382%20184.46%2096.3728%20184.621%2091.1486%20184.647%2090.2999%20185.031%2089.8307%20185.714%2089.4915%20187.203%2088.7514%20188.648%2087.8967%20190.192%2087.3016%20191.843%2086.6658%20193.463%2085.9636%20195.074%2085.2392%20196.302%2084.6866%20197.525%2084.1219%20198.75%2083.5605%20198.863%2083.508%20198.979%2083.4561%20199.092%2083.4038%20199.445%2083.2423%20199.798%2083.0816%20200.153%2082.9216%20200.668%2082.6882%20201.185%2082.4572%20201.702%2082.2287%20201.72%2082.2211%20201.738%2082.2132%20201.755%2082.205%20201.791%2082.1887%20201.826%2082.1719%20201.861%2082.1552%20201.898%2082.1388%20201.936%2082.1225%20201.973%2082.1078%20202.012%2082.0925%20202.053%2082.0794%20202.094%2082.0688%20202.353%2082.0118%20202.621%2082.0473%20202.857%2082.169%20202.902%2082.9218%20202.937%2083.6742%20202.964%2084.4264%20202.978%2084.8026%20202.988%2085.1786%20202.996%2085.5544%20203.019%2086.6821%20203.019%2087.8091%20202.992%2088.9354%20202.982%2089.3108%20202.97%2089.6861%20202.954%2090.0613%20202.939%2090.4365%20202.919%2090.8117%20202.898%2091.1868%20202.729%2094.0056%20202.639%2096.825%20202.631%2099.645L202.631%2099.6497C202.625%20101.34%20202.649%20103.03%20202.704%20104.721%20202.706%20104.797%20202.706%20104.87%20202.706%20104.942L202.706%20104.944C202.704%20105.017%20202.702%20105.087%20202.696%20105.156%20202.692%20105.225%20202.686%20105.292%20202.676%20105.357%20202.655%20105.542%20202.612%20105.723%20202.549%20105.898%20202.527%20105.953%20202.506%20106.006%20202.48%20106.058%20202.433%20106.161%20202.374%20106.259%20202.308%20106.351%20202.275%20106.396%20202.237%20106.441%20202.2%20106.484%20202.122%20106.571%20202.036%20106.652%20201.943%20106.725%20201.73%20106.887%20201.497%20107.018%20201.248%20107.116%20201.064%20107.19%20200.881%20107.267%20200.699%20107.346%20200.337%20107.505%20199.978%20107.674%20199.627%20107.858%20199.451%20107.95%20199.279%20108.046%20199.11%20108.146%20198.804%20108.323%20198.518%20108.531%20198.254%20108.765%20198.156%20108.853%20198.064%20108.944%20197.98%20109.037%20197.895%20109.128%20197.815%20109.223%20197.74%20109.322%20197.635%20109.464%20197.539%20109.615%20197.456%20109.773%20197.296%20110.079%20197.19%20110.411%20197.143%20110.754%20197.119%20110.929%20197.11%20111.105%20197.115%20111.281%20197.117%20111.347%20197.121%20111.414%20197.127%20111.481%20197.153%20111.774%20197.211%20112.063%20197.3%20112.344%20197.325%20112.427%20197.351%20112.511%20197.382%20112.596%20197.423%20112.706%20197.468%20112.818%20197.519%20112.931%20197.586%20113.084%20197.66%20113.238%20197.744%20113.394%20197.897%20113.677%20198.074%20113.945%20198.275%20114.196%20198.471%20114.443%20198.685%20114.676%20198.91%20114.894%20199.363%20115.332%20199.859%20115.724%20200.352%20116.116%20200.564%20116.281%20200.764%20116.461%20200.95%20116.653%20201.064%20116.771%20201.171%20116.896%20201.269%20117.027%20201.365%20117.154%20201.452%20117.286%20201.53%20117.425%20201.579%20117.514%20201.624%20117.607%20201.665%20117.701%20201.746%20117.881%20201.81%20118.068%20201.861%20118.259%20201.871%20118.299%20201.881%20118.339%20201.891%20118.38%20201.965%20118.72%20202.008%20119.067%20202.016%20119.415%20202.02%20119.523%20202.022%20119.634%20202.022%20119.748ZM205.271%20116.685C205.251%20116.709%20205.233%20116.733%20205.214%20116.757%20205.153%20116.831%20205.094%20116.9%20205.037%20116.963%20204.994%20117.008%20204.953%20117.05%20204.912%20117.089%20204.886%20117.113%20204.859%20117.136%20204.834%20117.158%20204.624%20117.37%20204.299%20117.414%20204.042%20117.263%20203.915%20117.192%20203.797%20117.105%20203.693%20117.003%20203.513%20116.833%20203.331%20116.664%20203.147%20116.498%20203.078%20116.436%20203.009%20116.375%20202.941%20116.314%20202.823%20116.208%20202.706%20116.103%20202.588%20115.998%20202.478%20115.901%20202.367%20115.803%20202.257%20115.706%20202.212%20115.665%20202.165%20115.625%20202.12%20115.584%20201.346%20114.903%20200.572%20114.222%20199.851%20113.49%20198.301%20111.914%20198.511%20110.266%20200.468%20109.243%20202.137%20108.37%20203.938%20107.744%20205.688%20107.029%20206.342%20106.761%20206.724%20107.124%20206.997%20107.682%20207.373%20108.508%20207.567%20109.405%20207.567%20110.312%20207.571%20110.41%20207.573%20110.508%20207.575%20110.606%20207.575%20110.633%20207.575%20110.661%20207.577%20110.689%20207.559%20110.957%20207.534%20111.22%20207.5%20111.481%20207.428%20112.042%20207.31%20112.597%20207.15%20113.139%20207.11%20113.27%20207.069%20113.399%20207.024%20113.527%20206.803%20114.172%20206.519%20114.792%20206.174%20115.379%20206.103%20115.498%20206.031%20115.616%20205.956%20115.732%20205.86%20115.881%20205.76%20116.028%20205.657%20116.173%20205.533%20116.346%20205.404%20116.516%20205.271%20116.685ZM219.253%20124.91C218.79%20125.527%20218.312%20126.13%20217.803%20126.712%20217.644%20126.927%20217.395%20127.055%20217.129%20127.058%20217.101%20127.057%20217.076%20127.055%20217.049%20127.052%20216.87%20127.021%20216.702%20126.951%20216.555%20126.846%20216.523%20126.826%20216.49%20126.808%20216.459%20126.789%20216.337%20126.718%20216.21%20126.655%20216.088%20126.583%20216.038%20126.553%20215.989%20126.522%20215.941%20126.487%20213.659%20124.823%20211.378%20123.156%20209.097%20121.489%20208.378%20120.963%20207.657%20120.437%20206.936%20119.912%20206.023%20119.25%20205.717%20118.645%20206.574%20117.617%20207.696%20116.269%20208.321%20114.611%20208.835%20112.942%20209.409%20111.076%20209.536%20109.179%20208.621%20107.386%20208.11%20106.384%20208.46%20105.907%20209.379%20105.641%20211.88%20104.919%20214.378%20104.191%20216.892%20103.528%20218.344%20103.145%20219.833%20102.916%20221.289%20102.55%20221.54%20102.477%20221.802%20102.466%20222.057%20102.518L222.057%20102.518C222.098%20102.528%20222.137%20102.541%20222.174%20102.556L222.18%20102.557C222.298%20102.603%20222.406%20102.669%20222.498%20102.754L222.502%20102.759C222.531%20102.785%20222.558%20102.813%20222.584%20102.842%20222.592%20102.85%20222.598%20102.858%20222.605%20102.866%20222.627%20102.891%20222.647%20102.916%20222.668%20102.943%20222.676%20102.954%20222.684%20102.965%20222.692%20102.976%20222.711%20103.003%20222.731%20103.032%20222.749%20103.062%20222.756%20103.073%20222.764%20103.084%20222.77%20103.096%20222.796%20103.137%20222.819%20103.18%20222.843%20103.226L222.843%20103.226C223.305%20104.128%20223.734%20105.041%20224.112%20105.974%20224.238%20106.284%20224.359%20106.597%20224.473%20106.912%20224.586%20107.228%20224.694%20107.545%20224.796%20107.865%20225.102%20108.834%20225.335%20109.824%20225.494%20110.827%20225.454%20111.099%20225.411%20111.371%20225.362%20111.642%20225.343%20111.752%20225.321%20111.862%20225.298%20111.971%20225.278%20112.067%20225.257%20112.162%20225.233%20112.257%20225.166%20112.543%20225.086%20112.828%20224.988%20113.113%20224.681%20114.007%20224.326%20114.889%20224.03%20115.789%20223.716%20116.688%20223.519%20117.622%20223.436%20118.571%20223.432%20118.626%20223.428%20118.683%20223.423%20118.741%20223.415%20118.805%20223.405%20118.869%20223.391%20118.932%20223.385%20118.962%20223.378%20118.992%20223.37%20119.02%20223.354%20119.076%20223.332%20119.13%20223.305%20119.181%20223.291%20119.205%20223.276%20119.228%20223.26%20119.251%20222.68%20120.02%20222.129%20120.81%20221.583%20121.603%20221.146%20122.238%20220.713%20122.875%20220.27%20123.505%20219.937%20123.978%20219.6%20124.448%20219.253%20124.91ZM246.481%20147.866C245.168%20150.309%20243.92%20152.797%20241.99%20154.836%20241.108%20155.765%20240.587%20156.977%20240.518%20158.256%20240.117%20164.086%20239.801%20169.878%20240.326%20175.765%20240.683%20179.759%20241.755%20183.078%20244.139%20186.177%20245.141%20187.479%20247.664%20191.644%20247.809%20192.251%20248.017%20193.119%20248.056%20194.061%20246.336%20194.787%20246.048%20194.91%20245.736%20194.971%20245.425%20194.964%20244.837%20194.937%20244.283%20194.689%20243.873%20194.27%20243.597%20193.987%20243.346%20193.678%20243.128%20193.348%20241.714%20191.34%20240.313%20189.323%20238.896%20187.317%20237.634%20185.586%20236.694%20183.643%20236.116%20181.581%20235.624%20179.748%20233.913%20175.602%20233.653%20175.312%20232.22%20173.717%20230.839%20173.902%20230.106%20175.917%20229.428%20177.777%20228.862%20179.677%20228.198%20181.541%20227.753%20182.79%20227.806%20184.041%20228.057%20185.294%20228.725%20188.63%20228.96%20192.042%20229.834%20195.344%20230.02%20196.114%20230.149%20196.898%20230.218%20197.69%20230.351%20198.891%20229.734%20199.655%20228.654%20200.053%20227.3%20200.552%20226.283%20200.241%20225.535%20199.196%20224.518%20197.778%20224.539%20196.04%20224.144%20194.451%20223.246%20190.846%20222.564%20187.185%20221.839%20183.538%20221.71%20182.747%20221.628%20181.95%20221.589%20181.149%20221.612%20178.319%20221.982%20175.969%20222.39%20173.635%20223.005%20170.127%20223.842%20166.656%20224.369%20163.137%20224.902%20159.572%20224.649%20156.037%20223.187%20152.655%20222.153%20150.258%20221.224%20147.815%20220.193%20145.416%20219.255%20143.231%20219.012%20141.065%20219.598%20138.7%20220.242%20136.09%20220.891%20133.483%20221.561%20130.879%20221.914%20129.512%20222.701%20129.53%20223.687%20129.824%20224.577%20130.09%20225.723%20129.945%20225.515%20131.626%20225.249%20133.79%20225.094%20135.384%20225.094%20135.384%20222.756%20136.767%20221.543%20139.414%20221.21%20140.705%20219.615%20146.899%20224.302%20152.827%20230.522%20152.516%20232.393%20152.423%20234.064%20151.7%20235.587%20150.655%20238.165%20148.885%20240.136%20146.516%20241.988%20144.037%20243.068%20142.593%20243.268%20140.985%20242.786%20139.298%20242.394%20137.929%20241.88%20136.596%20241.459%20135.236%20240.967%20133.654%20241.191%20132.645%20242.059%20132.287%20243.081%20131.865%20244.132%20132.408%20245.015%20133.695%20245.441%20134.312%20245.607%20135.002%20245.75%20135.684%20246.43%20138.941%20246.843%20142.249%20246.983%20145.574%20247.026%20146.369%20246.853%20147.162%20246.481%20147.866ZM239.684%20134.177C240.099%20135.861%20240.626%20137.52%20241.134%20139.181%20241.81%20141.393%20241.369%20142.616%20239.27%20144.192%20239.192%20143.963%20239.051%20143.743%20239.053%20143.523%20239.067%20141.307%20237.914%20137.838%20236.098%20136.261%20233.872%20134.329%20231.979%20133.878%20227.038%20134.599%20227.038%20134.599%20226.501%20133.981%20227.136%20131.74%20227.353%20130.972%20227.702%20130.708%20228.484%20130.874%20231.809%20131.579%20235.138%20132.258%20238.469%20132.938%20239.165%20133.081%20239.505%20133.451%20239.684%20134.177ZM225.284%20137.162C226.413%20136.421%20227.396%20135.969%20229.763%20135.948%20233.12%20135.699%20235.467%20136.865%20236.666%20139.685%20238.424%20143.822%20237.017%20147.559%20234.462%20149.183%20230.102%20151.954%20226.558%20150.869%20223.617%20147.166%20221.481%20144.475%20222.462%20139.014%20225.284%20137.162ZM266.01%20138.729C264.939%20138.495%20263.867%20138.264%20262.793%20138.036%20262.437%20137.96%20262.078%20137.883%20261.721%20137.807%20261.006%20137.653%20260.291%20137.499%20259.578%20137.343%20258.863%20137.186%20258.149%20137.027%20257.436%20136.865%20257.079%20136.783%20256.723%20136.701%20256.368%20136.617%20253.876%20136.032%20251.399%20135.388%20248.95%20134.617%20248.621%20134.517%20248.299%20134.394%20247.986%20134.249%20247.811%20134.167%20247.643%20134.074%20247.48%20133.97%20247.374%20133.901%20247.271%20133.827%20247.169%20133.748%20246.847%20133.491%20246.567%20133.188%20246.334%20132.849%20246.158%20132.598%20245.989%20132.368%20245.823%20132.159%20245.164%20131.321%20244.574%20130.81%20243.916%20130.577%20243.575%20130.46%20243.215%20130.41%20242.856%20130.432%20242.729%20130.437%20242.595%20130.45%20242.46%20130.47%20242.392%20130.48%20242.323%20130.492%20242.253%20130.505%20241.579%20130.651%20240.92%20130.863%20240.287%20131.137%20239.927%20131.306%20239.535%20131.403%20239.137%20131.421%20238.994%20131.422%20238.853%20131.409%20238.712%20131.383%20237.82%20131.219%20236.927%20131.05%20236.037%20130.878%20232.332%20130.163%20228.642%20129.383%20224.967%20128.535%20224.206%20128.359%20223.446%20128.181%20222.688%20127.999%20221.929%20127.817%20221.171%20127.633%20220.415%20127.445%20220.389%20127.439%20220.364%20127.43%20220.338%20127.42%20220.26%20127.386%20220.188%20127.343%20220.119%20127.291%20220.019%20127.22%20219.911%20127.135%20219.786%20127.055L219.786%20127.055C219.886%20126.857%20219.99%20126.663%20220.097%20126.471%20220.115%20126.438%20220.133%20126.405%20220.152%20126.372%20220.258%20126.185%20220.368%20126.002%20220.48%20125.82%20220.495%20125.795%20220.511%20125.771%20220.525%20125.747%20220.77%20125.355%20221.028%20124.974%20221.293%20124.598L221.293%20124.598C222.067%20123.501%20222.897%20122.452%20223.632%20121.341%20224.249%20120.41%20225.121%20120.67%20225.985%20120.884%20229.44%20121.738%20232.9%20122.578%20236.357%20123.428%20244.267%20125.373%20252.21%20127.192%20260.077%20129.3%20268.577%20131.578%20277.167%20133.477%20285.716%20135.555%20285.877%20135.594%20286.036%20135.634%20286.196%20135.673%20286.843%20135.83%20287.488%20135.989%20288.13%20136.149%20288.35%20136.203%20288.567%20136.257%20288.785%20136.311%20289.586%20136.511%20290.388%20136.713%20291.189%20136.917%20291.379%20136.966%20291.567%20137.031%20291.755%20137.093%20291.939%20137.158%20292.13%20137.212%20292.324%20137.252%20292.38%20137.264%20292.435%20137.276%20292.488%20137.29%20292.584%20137.314%20292.676%20137.346%20292.768%20137.386%20292.878%20137.433%20292.98%20137.501%20293.064%20137.586%20293.115%20137.637%20293.156%20137.695%20293.188%20137.758%20293.235%20137.859%20293.26%20137.967%20293.262%20138.078%20293.26%20138.321%20293.213%20138.56%20293.125%20138.786%20293.019%20139.087%20292.909%20139.385%20292.788%20139.676%20292.612%20140.112%20292.408%20140.538%20292.18%20140.95%20291.951%20141.367%20291.689%20141.765%20291.397%20142.141%20290.993%20142.697%20290.437%20143.123%20289.796%20143.37%20289.096%20143.615%20288.322%20143.536%20287.686%20143.156%20287.354%20142.966%20287.059%20142.723%20286.81%20142.436%20286.767%20142.387%20286.724%20142.336%20286.682%20142.284%20286.6%20142.18%20286.522%20142.071%20286.449%20141.957%20286.375%20141.844%20286.306%20141.725%20286.243%20141.602%20285.808%20140.758%20285.419%20139.89%20284.974%20139.051%20284.754%20138.63%20284.482%20138.239%20284.161%20137.888%20283.833%20137.54%20283.461%20137.24%20283.052%20136.995%20282.36%20136.575%20281.578%20136.328%20280.773%20136.274%20280.61%20136.265%20280.449%20136.267%20280.289%20136.278%20280.13%20136.288%20279.975%20136.309%20279.82%20136.339%20279.517%20136.398%20279.223%20136.497%20278.945%20136.631%20278.805%20136.698%20278.672%20136.775%20278.545%20136.859%20278.349%20136.989%20278.167%20137.137%20278.002%20137.302%20277.83%20137.473%20277.673%20137.66%20277.536%20137.861%20277.185%20138.388%20276.942%20138.979%20276.823%20139.601%20276.777%20139.94%20276.642%20140.261%20276.433%20140.531%20276.391%20140.577%20276.344%20140.619%20276.294%20140.654%20276.248%20140.683%20276.199%20140.707%20276.148%20140.725%20276.086%20140.749%20276.021%20140.766%20275.955%20140.774%20275.712%20140.791%20275.467%20140.77%20275.23%20140.711%20275.173%20140.7%20275.116%20140.688%20275.059%20140.675%20273.55%20140.35%20272.042%20140.027%20270.533%20139.706%20269.026%20139.383%20267.517%20139.058%20266.01%20138.729ZM300.341%20200.1C299.366%20200.719%20298.635%20200.243%20298.065%20199.553%20297.146%20198.464%20296.301%20197.313%20295.535%20196.11%20294.446%20194.363%20293.485%20192.536%20292.449%20190.755%20291.859%20189.716%20291.532%20188.55%20291.495%20187.356%20291.371%20184.904%20291.26%20182.451%20291.144%20179.999%20291.118%20179.447%20291.16%20178.881%20291.05%20178.347%20290.87%20177.473%20290.515%20176.695%20289.549%20176.373%20288.52%20176.029%20287.723%20176.549%20287.311%20177.289%20285.759%20180.086%20283.604%20182.573%20283.324%20186.016%20282.987%20190.12%20282.56%20194.205%20282.011%20198.289%20281.725%20200.401%20280.005%20201.183%20278.161%20200.182%20277.344%20199.739%20276.627%20198.902%20276.638%20198.058%20276.664%20196.314%20277.405%20188.075%20277.326%20185.707%20277.201%20181.882%20278.698%20178.348%20279.864%20174.83%20281.235%20170.782%20282.381%20166.661%20283.296%20162.486%20283.667%20160.742%20283.502%20159.021%20283.13%20157.302%20282.809%20155.816%20282.025%20154.58%20280.636%20154.017%20277.822%20152.877%20276.119%20150.802%20274.767%20148.168%20273.691%20146.073%20272.43%20144.075%20271.348%20141.745%20273.3%20141.623%20274.871%20142.197%20276.464%20142.572%20277.346%20142.779%20277.602%20143.596%20277.849%20144.365%20278.506%20146.402%20279.227%20148.419%20279.807%20150.477%20280.236%20152.091%20281.151%20153.534%20282.43%20154.608%20284.966%20156.773%20287.899%20158.422%20291.068%20159.461%20291.614%20159.643%20292.214%20159.855%20292.474%20159.15%20292.745%20158.422%20292.104%20158.167%20291.585%20158.022%20288.785%20157.236%20286.41%20155.701%20284.119%20153.967%20282.873%20153.022%20281.911%20151.886%20281.425%20150.435%20280.391%20147.358%20279.444%20144.25%20278.486%20141.147%20278.19%20140.193%20278.206%20139.294%20279.047%20138.536%20280.203%20137.493%20282.105%20137.173%20283.296%20138.61%20284.75%20140.362%20285.076%20142.974%20285.605%20145.139%20285.904%20146.37%20286.145%20147.616%20286.406%20148.857%20286.577%20149.678%20286.98%20150.322%20287.742%20150.716%20289.921%20151.839%20291.975%20153.225%20294.365%20153.907%20294.671%20153.994%20294.975%20154.085%20295.276%20154.178%20295.927%20154.377%20296.717%20153.682%20297.267%20154.463%20297.914%20155.379%20298.441%20156.37%20298.498%20157.51%20298.592%20159.41%20298.803%20161.329%20298.643%20163.212%20298.025%20170.394%20298.19%20177.633%20297.138%20184.775%20296.828%20186.875%20297.72%20188.518%20298.611%20190.145%20299.883%20192.462%20300.712%20194.927%20301.548%20197.402%20301.968%20198.636%20301.611%20199.294%20300.341%20200.1Z'%20stroke%3D'%23000000'%20stroke-width%3D'0.587825'%20stroke-miterlimit%3D'10'%20transform%3D'matrix(1.00084%200%200%201%200.0389084%203.49956e-05)'%2F%3E%3Cpath%20d%3D'M278.535%20209.207C274.289%20208.266%20270.092%20207.114%20265.84%20206.237%20262.932%20205.635%20260.181%20204.459%20256.911%20205.051%20252.187%20205.907%20247.308%20205.919%20242.49%20206.233%20234.431%20206.758%20226.371%20207.297%20218.334%20208.11%20211.484%20208.803%20204.649%20209.667%20197.772%20210.067%20196.371%20210.149%20195.209%20210.471%20194.411%20211.795%20193.887%20212.663%20193.067%20213.347%20192.419%20214.147%20189.624%20217.591%20187.289%20221.22%20187.858%20225.625%20187.465%20230.747%20190.187%20233.99%20193.398%20236.976%20194.001%20237.536%20194.751%20237.901%20195.573%20237.707%20197.441%20237.264%20199.353%20237.305%20201.24%20237.16%20207.794%20236.658%20214.305%20235.786%20220.824%20234.975%20228.834%20233.978%20236.874%20233.167%20244.853%20231.958%20249.863%20231.199%20254.885%20230.647%20259.917%20230.118%20260.387%20230.069%20262.742%20228.868%20263.087%20228.494%20264.086%20227.416%20269.016%20224.385%20271.25%20223.009%20274.075%20221.267%20276.793%20219.343%20279.523%20217.446%20280.361%20216.864%20281.096%20216.128%20281.858%20215.44%20282.934%20214.47%20283.008%20213.334%20282.603%20211.978%20281.98%20209.889%20280.203%20209.577%20278.535%20209.207ZM196.087%20212.205C196.553%20211.709%20197.213%20211.686%20197.85%20211.625%20204.551%20210.968%20211.255%20210.324%20217.952%20209.638%20228.519%20208.555%20239.125%20208.014%20249.708%20207.14%20250.051%20207.112%20250.396%20207.085%20250.741%20207.061L250.747%20207.061C251.566%20207.003%20252.385%20206.952%20253.204%20206.897%20253.247%20206.895%20253.292%20206.891%20253.335%20206.887%20253.558%20206.873%20253.782%20206.856%20254.005%20206.84%20254.093%20206.834%20254.181%20206.826%20254.272%20206.82%20254.46%20206.805%20254.65%20206.789%20254.838%20206.773%20254.938%20206.766%20255.036%20206.758%20255.136%20206.748%20255.326%20206.732%20255.518%20206.713%20255.708%20206.695%20255.798%20206.685%20255.888%20206.677%20255.978%20206.668%20256.257%20206.638%20256.533%20206.607%20256.811%20206.574%20257.052%20206.532%20257.297%20206.509%20257.542%20206.503%20257.612%20206.503%20257.681%20206.511%20257.748%20206.523%20257.806%20206.532%20257.861%20206.548%20257.916%20206.57%20257.94%20206.579%20257.963%20206.591%20257.987%20206.603%20258.032%20206.626%20258.073%20206.654%20258.112%20206.685%20258.198%20206.76%20258.267%20206.85%20258.312%20206.954%20258.355%20207.044%20258.381%20207.142%20258.388%20207.244%20258.392%20207.281%20258.392%20207.318%20258.39%20207.355%20258.388%20207.393%20258.382%20207.432%20258.377%20207.469%20258.347%20207.612%20258.294%20207.749%20258.222%20207.875%20258.196%20207.922%20258.169%20207.969%20258.14%20208.016%20258.12%20208.045%20258.1%20208.074%20258.081%20208.104%20258.036%20208.17%20257.987%20208.235%20257.94%20208.3%20257.902%20208.349%20257.865%20208.398%20257.83%20208.447%20256.972%20209.585%20256.061%20210.684%20255.23%20211.842%20255.034%20212.123%20254.773%20212.35%20254.468%20212.507%20254.413%20212.534%20254.356%20212.56%20254.297%20212.583%20254.064%20212.675%20253.823%20212.738%20253.574%20212.771%20253.202%20212.824%20252.818%20212.836%20252.445%20212.863%20249.048%20213.126%20245.638%20213.247%20242.245%20213.539%20233.086%20214.325%20199.97%20217.458%20192.598%20218.493%20192.288%20218.536%20191.965%20218.593%20191.443%20218.167%20192.565%20215.791%20194.373%20214.031%20196.087%20212.205ZM189.385%20227.488C189.123%20225.337%20189.463%20223.225%20189.832%20221.118%20189.967%20220.352%20190.561%20220.182%20191.232%20220.088%20192.8%20219.872%20194.356%20219.515%20195.93%20219.406%20203.115%20218.904%20228.697%20216.155%20234.376%20215.73%20238.477%20215.422%20242.59%20214.927%20246.698%20214.689L246.697%20214.666C248.15%20214.574%20249.604%20214.49%20251.056%20214.397%20251.466%20214.372%20251.875%20214.345%20252.285%20214.317%20252.792%20214.282%20253.298%20214.247%20253.803%20214.207%20253.968%20214.192%20254.134%20214.194%20254.299%20214.207%20254.395%20214.215%20254.489%20214.233%20254.583%20214.258%20254.667%20214.28%20254.75%20214.311%20254.826%20214.352%20254.893%20214.388%20254.955%20214.431%20255.012%20214.482%20255.018%20214.488%20255.026%20214.492%20255.032%20214.497%20255.128%20214.588%20255.206%20214.693%20255.263%20214.813%20255.355%20215.011%20255.41%20215.222%20255.428%20215.44%20255.573%20216.776%20255.737%20218.111%20255.91%20219.445%20255.955%20219.686%20255.931%20219.935%20255.845%20220.164%20255.831%20220.193%20255.818%20220.223%20255.8%20220.252%20255.747%20220.338%20255.678%20220.413%20255.598%20220.472%20255.39%20220.609%20255.151%20220.689%20254.905%20220.709%20254.227%20220.791%20253.553%20220.893%20252.878%20220.997%20252.428%20221.065%20251.979%20221.134%20251.528%20221.197%20251.303%20221.228%20251.078%20221.259%20250.852%20221.287%20250.402%20221.344%20249.951%20221.393%20249.498%20221.428L249.493%20221.428C249.308%20221.453%20249.118%20221.479%20248.93%20221.506%20248.821%20221.522%20248.711%20221.536%20248.599%20221.551L248.576%20221.555C232.922%20223.701%20204.781%20226.736%20197.466%20227.573%20195.189%20227.833%20192.907%20228.078%20190.643%20228.427%20189.775%20228.56%20189.476%20228.237%20189.385%20227.488ZM259.954%20228.045C259.954%20228.29%20259.78%20228.425%20259.396%20228.507%20259.341%20228.519%20259.28%20228.529%20259.217%20228.539%20259.09%20228.556%20258.945%20228.572%20258.782%20228.584%20256.705%20228.744%20254.65%20229.044%20252.596%20229.354%20251.364%20229.54%20250.133%20229.73%20248.897%20229.895%20243.836%20230.569%20238.78%20231.303%20233.719%20231.973%20232.03%20232.197%20230.343%20232.412%20228.652%20232.618%20224.487%20233.122%20220.315%20233.59%20216.143%20234.047%20211.972%20234.503%20207.798%20234.948%20203.625%20235.404%20202.682%20235.508%20201.736%20235.596%20200.789%20235.687%20199.214%20235.835%20197.639%20235.984%20196.071%20236.198%20195.458%20236.3%20194.83%20236.133%20194.347%20235.741%20194.278%20235.689%20194.209%20235.634%20194.141%20235.573%20193.987%20235.438%20193.835%20235.303%20193.684%20235.165%20193.661%20235.144%20193.638%20235.122%20193.615%20235.101%20193.46%20234.96%20193.307%20234.815%20193.156%20234.668L193.153%20234.666C191.807%20233.406%20190.734%20231.883%20190.001%20230.192%20191.454%20229.579%20192.823%20229.62%20194.132%20229.491%20197.562%20229.154%20231.803%20224.974%20247.412%20223.164%20247.48%20223.156%20247.547%20223.148%20247.614%20223.14%20247.721%20223.129%20247.827%20223.117%20247.935%20223.103%20248.011%20223.095%20248.09%20223.086%20248.166%20223.078%20248.284%20223.064%20248.399%20223.05%20248.515%20223.037%20248.578%20223.029%20248.642%20223.023%20248.705%20223.015%20248.87%20222.995%20249.032%20222.978%20249.193%20222.958%20249.238%20222.954%20249.281%20222.948%20249.326%20222.944%20249.463%20222.929%20249.596%20222.913%20249.728%20222.897%20249.765%20222.894%20249.804%20222.89%20249.841%20222.884%20250.008%20222.866%20250.171%20222.846%20250.331%20222.829%20250.349%20222.827%20250.367%20222.825%20250.386%20222.823%20250.525%20222.807%20250.662%20222.792%20250.796%20222.776L250.905%20222.764C251.209%20222.729%20251.497%20222.698%20251.771%20222.666%20251.799%20222.664%20251.826%20222.66%20251.856%20222.658%20252.132%20222.627%20252.393%20222.598%20252.637%20222.572L252.684%20222.566C252.798%20222.555%20252.908%20222.543%20253.014%20222.531L253.047%20222.527C253.159%20222.515%20253.264%20222.504%20253.366%20222.492%20253.388%20222.49%20253.406%20222.488%20253.425%20222.486%20253.507%20222.478%20253.588%20222.47%20253.664%20222.462%20253.686%20222.459%20253.707%20222.457%20253.729%20222.455%20253.819%20222.445%20253.905%20222.437%20253.988%20222.429L254.019%20222.425C254.089%20222.417%20254.154%20222.411%20254.219%20222.406L254.276%20222.4C254.346%20222.392%20254.413%20222.386%20254.475%20222.38L254.475%20222.38C254.712%20222.357%20254.95%20222.347%20255.187%20222.351%20256.151%20222.37%20256.858%20222.703%20257.399%20223.75%20257.636%20224.195%20257.898%20224.624%20258.187%20225.037%20258.663%20225.733%20259.174%20226.409%20259.593%20227.136%20259.703%20227.322%20259.799%20227.514%20259.879%20227.716%20259.903%20227.774%20259.923%20227.837%20259.936%20227.9%20259.946%20227.947%20259.954%20227.996%20259.954%20228.045ZM270.662%20221.71C270.208%20222.016%20269.757%20222.319%20269.306%20222.623%20267.956%20223.534%20266.62%20224.436%20265.297%20225.327%20264.412%20225.923%20263.53%20226.518%20262.652%20227.112%20262.509%20227.212%20262.356%20227.294%20262.195%20227.357%20262.068%20227.408%20261.935%20227.435%20261.8%20227.437%20261.759%20227.437%20261.719%20227.433%20261.68%20227.428%20261.602%20227.414%20261.527%20227.388%20261.459%20227.351%20261.423%20227.332%20261.388%20227.31%20261.357%20227.287%20261.12%20227.081%20260.945%20226.814%20260.849%20226.516%20260.367%20225.341%20259.674%20224.265%20258.802%20223.34%20258.786%20223.325%20258.772%20223.305%20258.759%20223.287%20258.514%20223.011%20258.306%20222.705%20258.134%20222.38%20258.016%20222.153%20257.916%20221.92%20257.832%20221.679%20257.708%20221.314%20257.618%20220.94%20257.561%20220.56%20257.509%20220.217%20257.46%20219.872%20257.413%20219.527%20257.403%20219.455%20257.393%20219.382%20257.383%20219.31%20257.177%20217.77%20257.009%20216.224%20256.803%20214.684%20256.68%20213.649%20256.917%20212.603%20257.471%20211.721%20258.335%20210.31%20259.325%20208.976%20260.07%20207.489%20260.289%20206.95%20260.889%20206.67%20261.441%20206.85%20264.886%20207.661%20268.328%20208.474%20271.901%20209.319%20270.744%20212.132%20269.861%20214.827%20271.079%20217.252%20271.134%20217.36%20271.191%20217.466%20271.254%20217.574%20271.268%20217.593%20271.279%20217.615%20271.291%20217.634%20271.342%20217.719%20271.395%20217.801%20271.45%20217.883%20271.471%20217.915%20271.495%20217.948%20271.516%20217.979%20271.563%20218.046%20271.611%20218.111%20271.661%20218.177%20271.695%20218.222%20271.73%20218.265%20271.765%20218.31%20271.799%20218.354%20271.832%20218.395%20271.867%20218.436%20271.922%20218.502%20271.981%20218.567%20272.04%20218.632%20272.067%20218.663%20272.094%20218.693%20272.124%20218.724%20272.192%20218.798%20272.267%20218.873%20272.341%20218.947%20272.367%20218.971%20272.39%20218.994%20272.416%20219.018%20272.498%20219.098%20272.582%20219.176%20272.673%20219.255%20272.692%20219.273%20272.712%20219.288%20272.731%20219.306%20272.829%20219.39%20272.927%20219.472%20273.031%20219.555%20273.043%20219.566%20273.057%20219.576%20273.07%20219.586%20273.182%20219.674%20273.298%20219.762%20273.419%20219.851%20272.49%20220.478%20271.571%20221.097%20270.662%20221.71ZM281.323%20213.183C281.317%20213.228%20281.31%20213.273%20281.3%20213.318%20281.298%20213.326%20281.296%20213.334%20281.294%20213.343%20281.286%20213.383%20281.274%20213.42%20281.263%20213.459%20281.261%20213.473%20281.255%20213.484%20281.251%20213.496%20281.239%20213.533%20281.227%20213.569%20281.214%20213.604%20281.208%20213.62%20281.202%20213.633%20281.194%20213.649%20281.18%20213.682%20281.167%20213.716%20281.149%20213.749%20281.141%20213.767%20281.133%20213.784%20281.125%20213.8%20281.108%20213.833%20281.092%20213.865%20281.073%20213.898%20281.063%20213.915%20281.053%20213.933%20281.041%20213.953%20281.022%20213.982%20281.002%20214.013%20280.982%20214.045%20280.971%20214.064%20280.957%20214.084%20280.943%20214.104%20280.924%20214.133%20280.9%20214.164%20280.877%20214.196%20280.863%20214.215%20280.849%20214.235%20280.833%20214.254%20280.81%20214.286%20280.785%20214.315%20280.759%20214.347%20280.741%20214.366%20280.726%20214.386%20280.708%20214.405%20280.681%20214.437%20280.653%20214.468%20280.624%20214.499%20280.606%20214.519%20280.589%20214.539%20280.571%20214.558%20280.538%20214.591%20280.504%20214.625%20280.469%20214.658%20280.451%20214.674%20280.436%20214.691%20280.418%20214.709%20280.367%20214.756%20280.314%20214.805%20280.257%20214.854L280.252%20214.858C279.854%20215.205%20279.44%20215.534%20279.019%20215.853%20278.598%20216.175%20278.169%20216.482%20277.734%20216.788%20276.866%20217.395%20275.978%20217.985%20275.114%20218.598%20274.957%20218.724%20274.767%20218.796%20274.565%20218.808%20274.565%20218.808%20274.563%20218.808%20274.561%20218.808%20274.307%20218.81%20274.07%20218.671%20273.803%20218.428%20273.774%20218.401%20273.742%20218.373%20273.713%20218.344%20273.646%20218.281%20273.584%20218.216%20273.523%20218.152%20273.503%20218.13%20273.484%20218.109%20273.464%20218.087%20273.423%20218.044%20273.384%20217.999%20273.345%20217.954%20273.323%20217.928%20273.3%20217.903%20273.278%20217.877%20273.243%20217.834%20273.209%20217.791%20273.176%20217.75%20273.155%20217.723%20273.133%20217.695%20273.113%20217.668%20273.068%20217.609%20273.025%20217.548%20272.984%20217.487%20272.959%20217.448%20272.933%20217.409%20272.908%20217.37%20272.886%20217.335%20272.865%20217.301%20272.843%20217.266%20272.818%20217.225%20272.794%20217.182%20272.77%20217.139%20272.755%20217.111%20272.739%20217.082%20272.723%20217.052%20272.698%20217.005%20272.674%20216.958%20272.651%20216.911%20272.641%20216.892%20272.631%20216.87%20272.622%20216.851%20272.535%20216.665%20272.461%20216.474%20272.398%20216.28%20272.394%20216.271%20272.392%20216.261%20272.388%20216.251%20272.367%20216.184%20272.347%20216.114%20272.328%20216.045%20272.326%20216.036%20272.324%20216.028%20272.322%20216.018%20272.238%20215.699%20272.181%20215.371%20272.149%20215.042L272.149%20215.04C272.108%20214.623%20272.096%20214.202%20272.112%20213.782%20272.239%20213.116%20272.402%20212.46%20272.6%20211.811%20273.19%20210.055%20273.458%20209.93%20275.361%20210.314%20276.672%20210.581%20277.988%20210.822%20279.284%20211.145%20280.334%20211.407%20281%20211.891%20281.237%20212.487L281.237%20212.487C281.323%20212.707%20281.353%20212.944%20281.323%20213.177Z'%20stroke%3D'%23000000'%20stroke-width%3D'0.587825'%20stroke-miterlimit%3D'10'%20transform%3D'matrix(1.00084%200%200%201%200.0389084%203.49956e-05)'%2F%3E%3Cpath%20d%3D'M274.14%20230.249C273.517%20230.167%20272.882%20230.171%20272.251%20230.147%20270.202%20230.071%20268.142%20230.157%20266.11%20229.751%20265.724%20229.671%20265.329%20229.644%20264.935%20229.667%20264.417%20229.702%20264.03%20230.002%20263.971%20230.531%20263.9%20231.16%20264.392%20231.366%20264.874%20231.376%20266.532%20231.413%20269.849%20231.48%20269.849%20231.523%20271.27%20231.523%20272.692%20231.523%20274.115%20231.523%20274.536%20231.521%20274.981%20231.403%20274.981%20230.935%20274.983%20230.498%20274.522%20230.302%20274.14%20230.249Z'%20stroke%3D'%23000000'%20stroke-width%3D'0.587825'%20stroke-miterlimit%3D'10'%20transform%3D'matrix(1.00084%200%200%201%200.0389084%203.49956e-05)'%2F%3E%3Cpath%20d%3D'M117.784%20107.86C118.047%20108.028%20118.342%20108.145%20118.614%20108.3%20120.689%20109.485%20122.115%20111.154%20122.627%20113.549%20122.747%20114.112%20122.792%20114.758%20123.469%20115.288%20124.186%20113.419%20123.529%20111.768%20122.854%20110.257%20122.027%20108.404%20120.33%20107.3%20118.556%20106.406%20118.187%20106.183%20117.707%20106.302%20117.484%20106.671%20117.449%20106.728%20117.422%20106.79%20117.403%20106.854%20117.255%20107.238%20117.419%20107.671%20117.784%20107.86Z'%20stroke%3D'%23000000'%20stroke-width%3D'0.587825'%20stroke-miterlimit%3D'10'%20transform%3D'matrix(1.00084%200%200%201%200.0389084%203.49956e-05)'%2F%3E%3Cpath%20d%3D'M125.374%20204.336C125.39%20203.756%20124.814%20203.529%20124.378%20203.572%20122.536%20203.756%20120.787%20203.08%20118.976%20203.068%20118.424%20203.062%20117.874%20203.111%20117.332%20203.213%20116.918%20203.274%20116.632%20203.658%20116.692%20204.071%20116.707%20204.483%20117.053%20204.804%20117.465%20204.788%20117.471%20204.788%20117.477%20204.788%20117.483%20204.788%20119.226%20204.677%20120.938%20204.965%20122.661%20205.037%20123.212%20205.037%20123.765%20205.065%20124.314%20205.028%20124.783%20204.998%20125.358%20204.939%20125.374%20204.336Z'%20stroke%3D'%23000000'%20stroke-width%3D'0.587825'%20stroke-miterlimit%3D'10'%20transform%3D'matrix(1.00084%200%200%201%200.0389084%203.49956e-05)'%2F%3E%3Cpath%20d%3D'M251.119%20153.363C251.409%20153.423%20251.587%20153.525%20251.689%20153.473%20254.499%20152.022%20255.961%20147.272%20254.456%20144.532%20254.332%20144.23%20254.003%20144.068%20253.688%20144.154%20253.382%20144.233%20253.047%20144.405%20253.043%20144.761%20253.022%20145.31%20253.065%20145.859%20253.17%20146.398%20253.533%20148.026%20253.118%20149.508%20252.547%20151.018%20252.218%20151.883%20251.415%20152.456%20251.119%20153.363Z'%20stroke%3D'%23000000'%20stroke-width%3D'0.587825'%20stroke-miterlimit%3D'10'%20transform%3D'matrix(1.00084%200%200%201%200.0389084%203.49956e-05)'%2F%3E%3Cpath%20d%3D'M208.905%2081.6873C208.848%2082.0767%20208.733%2082.4574%20209.001%2082.813%20209.072%2082.7981%20209.174%2082.8079%20209.207%2082.7648%20211.057%2080.398%20210.439%2074.8593%20208.123%2073.0175%20207.873%2072.818%20207.559%2072.6219%20207.273%2072.8329%20206.799%2073.1852%20206.905%2073.647%20207.21%2074.0677%20208.88%2076.3634%20209.307%2078.9345%20208.905%2081.6873Z'%20stroke%3D'%23000000'%20stroke-width%3D'0.587825'%20stroke-miterlimit%3D'10'%20transform%3D'matrix(1.00084%200%200%201%200.0389084%203.49956e-05)'%2F%3E%3Cpath%20d%3D'M304.153%20189.912C305.751%20191.39%20306.059%20193.249%20305.791%20195.294%20305.753%20195.575%20305.704%20195.907%20306.043%20196.089%20308.056%20193.634%20307.435%20189.925%20304.766%20188.439%20304.503%20188.254%20304.151%20188.271%20303.906%20188.479%20303.655%20188.688%20303.598%20189.05%20303.77%20189.327%20303.861%20189.543%20303.992%20189.742%20304.153%20189.912Z'%20stroke%3D'%23000000'%20stroke-width%3D'0.587825'%20stroke-miterlimit%3D'10'%20transform%3D'matrix(1.00084%200%200%201%200.0389084%203.49956e-05)'%2F%3E%3Cpath%20d%3D'M292.898%20114.786C295.274%20115.758%20296.854%20117.499%20297.98%20119.776%20298.241%20116.48%20296.195%20114.797%20293.648%20113.47%20293.156%20113.213%20292.598%20112.857%20292.218%20113.524%20291.843%20114.183%20292.4%20114.582%20292.898%20114.786Z'%20stroke%3D'%23000000'%20stroke-width%3D'0.587825'%20stroke-miterlimit%3D'10'%20transform%3D'matrix(1.00084%200%200%201%200.0389084%203.49956e-05)'%2F%3E%3Cpath%20d%3D'M101.05%20201.632C100.625%20201.45%2096.4325%20201.369%2094.7962%20201.471%2094.3834%20201.473%2094.0495%20201.808%2094.0505%20202.222%2094.0505%20202.222%2094.0505%20202.222%2094.0505%20202.224%2094.0258%20202.825%2094.4259%20203.035%2094.9389%20203.076%2095.3278%20203.105%2095.7209%20203.082%2096.1122%20203.082%2097.6652%20203.064%20101.619%20203.135%20101.775%20202.668%20101.962%20202.114%20101.48%20201.818%20101.05%20201.632Z'%20stroke%3D'%23000000'%20stroke-width%3D'0.587825'%20stroke-miterlimit%3D'10'%20transform%3D'matrix(1.00084%200%200%201%200.0389084%203.49956e-05)'%2F%3E%3Cpath%20d%3D'M190.302%20236.619C188.412%20236.901%20186.545%20236.649%20184.674%20236.439%20184.441%20236.406%20184.204%20236.404%20183.97%20236.437%20183.489%20236.519%20183.029%20236.694%20183.076%20237.295%20183.116%20237.814%20183.567%20237.824%20183.953%20237.854%20185.36%20237.963%20186.768%20238.061%20188.377%20238.179%20188.959%20238.148%20189.747%20238.15%20190.521%20238.048%20190.927%20238.005%20191.222%20237.642%20191.18%20237.236%20191.179%20237.227%20191.178%20237.217%20191.177%20237.207%20191.115%20236.752%20190.707%20236.56%20190.302%20236.619Z'%20stroke%3D'%23000000'%20stroke-width%3D'0.587825'%20stroke-miterlimit%3D'10'%20transform%3D'matrix(1.00084%200%200%201%200.0389084%203.49956e-05)'%2F%3E%3Cpath%20d%3D'M207.735%20203.391C208.147%20203.391%20208.586%20203.268%20208.603%20202.798%20208.625%20202.229%20208.163%20201.987%20207.663%20201.969%20206.722%20201.932%20205.778%20201.957%20204.834%20201.957%20204.834%20201.941%20204.832%20201.926%20204.832%20201.91%20204.205%20201.871%20203.576%20201.845%20202.951%20201.789%20202.455%20201.742%20201.93%20201.73%20201.812%20202.316%20201.671%20203.013%20202.192%20203.344%20202.778%20203.362%20204.43%20203.415%20206.084%20203.395%20207.735%20203.391Z'%20stroke%3D'%23000000'%20stroke-width%3D'0.587825'%20stroke-miterlimit%3D'10'%20transform%3D'matrix(1.00084%200%200%201%200.0389084%203.49956e-05)'%2F%3E%3Cpath%20d%3D'M303.471%20201.023C302.971%20201.101%20302.512%20201.297%20302.648%20201.912%20302.777%20202.5%20303.312%20202.529%20303.786%20202.486%20304.719%20202.402%20307.052%20202.553%20307.284%20202.551%20307.799%20202.543%20308.544%20202.639%20308.6%20201.842%20308.645%20201.201%20304.787%20200.819%20303.471%20201.023Z'%20stroke%3D'%23000000'%20stroke-width%3D'0.587825'%20stroke-miterlimit%3D'10'%20transform%3D'matrix(1.00084%200%200%201%200.0389084%203.49956e-05)'%2F%3E%3Cpath%20d%3D'M157.748%20234.013C157.399%20234.033%20157.133%20234.331%20157.152%20234.679%20157.156%20234.746%20157.17%20234.809%20157.193%20234.871%20157.321%20235.326%20157.697%20235.436%20158.116%20235.416%20159.995%20235.326%20161.898%20235.404%20163.699%20234.433%20161.759%20233.586%20159.745%20233.839%20157.748%20234.013Z'%20stroke%3D'%23000000'%20stroke-width%3D'0.587825'%20stroke-miterlimit%3D'10'%20transform%3D'matrix(1.00084%200%200%201%200.0389084%203.49956e-05)'%2F%3E%3Cpath%20d%3D'M138.429%20230.641C139.72%20231.221%20140.94%20232.013%20142.525%20232.04%20143.645%20231.774%20145.092%20231.844%20145.59%20230.371%20146.053%20228.999%20145.286%20227.933%20144.375%20226.991%20144.145%20226.773%20143.894%20226.579%20143.624%20226.411%20141.668%20225.074%20139.08%20224.212%20138.803%20224.077%20137.724%20223.55%20134.298%20223.18%20133.596%20224.242%20132.863%20225.351%20133.134%20226.328%20133.89%20227.288%20135.098%20228.823%20136.674%20229.853%20138.429%20230.641ZM134.735%20225.292C134.957%20224.869%20135.375%20224.918%20135.769%20224.965%20138.544%20225.294%20141.201%20225.915%20143.32%20227.927%20143.829%20228.411%20144.561%20228.831%20144.208%20229.655%20143.906%20230.359%20143.199%20230.602%20142.129%20230.588%20139.604%20229.789%20136.908%20228.744%20134.958%20226.387%20134.708%20226.085%20134.526%20225.694%20134.735%20225.292Z'%20stroke%3D'%23000000'%20stroke-width%3D'0.587825'%20stroke-miterlimit%3D'10'%20transform%3D'matrix(1.00084%200%200%201%200.0389084%203.49956e-05)'%2F%3E%3Cpath%20d%3D'M53.1176%20128.317C51.69%20129.135%2051.9338%20130.428%2052.0049%20131.592%2052.1479%20133.934%2052.5149%20136.268%2051.7939%20138.599%2051.431%20139.772%2051.1878%20140.611%2049.8094%20140.924%2051.6718%20137.636%2050.3568%20133.065%2048.5367%20130.898%2046.0187%20127.54%2041.7348%20126.595%2036.3926%20128.776%2031.6467%20130.633%2029.8215%20137.25%2031.808%20141.062%2032.6517%20142.681%2033.9236%20144.415%2035.3908%20145.44%2036.4236%20146.163%2036.4408%20146.472%2035.835%20147.506%2035.4923%20148.145%2035.1124%20148.764%2034.6968%20149.359%2033.1208%20151.45%2031.8386%20153.768%2031.257%20156.297%2030.203%20160.882%2029.4593%20165.529%2029.3969%20170.267%2029.3723%20172.148%2029.9969%20173.467%2031.7984%20174.008%2032.7397%20174.291%2032.8153%20174.748%2032.7244%20175.604%2032.2017%20180.531%2031.7408%20185.466%2031.2656%20190.399%2030.7901%20195.334%2034.5524%20195.036%2036.938%20194.886%2038.0499%20194.735%2038.9368%20193.742%2039.2232%20192.692%2039.5714%20191.417%2041.8616%20174.855%2042.0509%20174.152%2042.3262%20173.127%2042.3467%20172.458%2043.0447%20172.287%2044.3908%20172.257%2044.1523%20173.138%2044.3165%20174.164%2045.0742%20178.899%2045.619%20191.228%2045.8431%20192.59%2046.329%20195.542%2048.9104%20195.356%2051.5919%20195.015%2053.3077%20194.944%2055.0391%20193.362%2054.9466%20191.903%2054.6791%20187.689%2054.5288%20182.989%2054.2766%20178.778%2053.9024%20172.533%2053.6716%20164.538%2053.3177%20158.297%2053.0183%20153.02%2054.4044%20150.053%2058.2539%20146.223%2059.3102%20145.172%2060.0895%20143.931%2060.3393%20142.441%2061.0988%20137.911%2060.9534%20133.882%2059.0077%20129.722%2058.7641%20129.201%2057.1617%20126.666%2053.1176%20128.317ZM32.6147%20137.31C32.7581%20133.993%2035.5515%20128.095%2042.6459%20129.372%2052.3217%20130.958%2049.1882%20142.175%2046.4907%20143.5%2044.5542%20145.001%2041.6603%20145.64%2039.264%20145.419%2035.9059%20145.11%2032.4624%20140.83%2032.6147%20137.31ZM59.4628%20138.86C59.5216%20143.393%2057.6372%20144.507%2055.4678%20146.841%2052.7169%20149.801%2051.4608%20153.262%2051.6536%20157.278%2052.0043%20164.582%2052.4305%20171.883%2052.6621%20179.191%2052.7832%20183.009%2053.3007%20186.81%2053.1112%20190.638%2053.0675%20191.522%2053.1531%20193.397%2051.8728%20193.579%2049.3303%20194.221%2047.8206%20193.944%2047.3675%20191.055%2046.8736%20187.907%2046.3196%20177.348%2046.0974%20175%2046.0236%20174.271%2045.8888%20173.55%2045.6944%20172.843%2045.1893%20170.963%2044.4237%20170.632%2043.0439%20170.745%2041.4901%20170.759%2040.8405%20171.893%2040.6099%20173.211%2040.3722%20174.57%2039.0375%20186.836%2038.1493%20191.214%2037.7329%20193.259%2037.4161%20193.259%2036.2077%20193.653%2034.27%20193.701%2033.1557%20193.487%2032.9345%20191.587%2032.8976%20191.101%2032.8998%20190.613%2032.9411%20190.128%2033.3199%20181.927%2034.6997%20173.825%2035.4461%20165.658%2035.6598%20163.318%2035.8344%20160.968%2036.0601%20158.626%2036.0985%20158.226%2036.0219%20157.77%2035.4796%20157.743%2035.1075%20157.724%2034.9341%20158.044%2034.8263%20158.353%2034.666%20158.726%2034.5541%20159.117%2034.4938%20159.519%2034.2445%20162.917%2033.391%20170.5%2033.2954%20170.89%2033.1514%20171.476%2033.4349%20172.434%2032.6443%20172.534%2031.6262%20172.662%2031.355%20171.659%2031.1984%20170.89%2030.899%20169.286%2030.8794%20167.643%2031.1404%20166.032%2031.4771%20163.698%2032.0349%20160.263%2032.428%20157.937%2033.1341%20153.759%2035.081%20151.232%2037.3608%20147.734%2037.8211%20147.028%2038.3807%20146.772%2039.1925%20146.831%2042.7092%20147.088%2045.7163%20145.857%2048.3833%20143.642%2048.7566%20143.332%2049.1494%20142.985%2049.5942%20142.832%2053.3293%20141.544%2053.8226%20138.479%2053.7978%20135.166%2053.7882%20133.868%2053.5297%20132.574%2053.4897%20131.275%2053.439%20129.619%2054.8701%20128.81%2056.4579%20129.368%2057.5822%20129.763%2058.1251%20130.946%2058.4218%20131.999%2059.0192%20134.119%2059.6019%20136.269%2059.4628%20138.86Z'%20stroke%3D'%23000000'%20stroke-width%3D'0.587825'%20stroke-miterlimit%3D'10'%20transform%3D'matrix(1.00084%200%200%201%200.0389084%203.49956e-05)'%2F%3E%3Cpath%20d%3D'M64.5242%20136.267C63.8978%20136.427%2063.6893%20136.964%2063.8543%20137.617%2064.7881%20141.309%2064.5503%20144.799%2061.6885%20148.119%2063.5304%20147.981%2064.2838%20146.962%2064.8138%20145.867%2066.1368%20143.132%2066.067%20140.228%2065.5413%20137.319%2065.4496%20136.811%2065.3281%20136.061%2064.5242%20136.267Z'%20stroke%3D'%23000000'%20stroke-width%3D'0.587825'%20stroke-miterlimit%3D'10'%20transform%3D'matrix(1.00084%200%200%201%200.0389084%203.49956e-05)'%2F%3E%3Cpath%20d%3D'M27.9597%20193.239C27.5343%20193.055%2023.3418%20192.975%2021.7056%20193.078%2021.2928%20193.079%2020.9589%20193.414%2020.9597%20193.827%2020.9597%20193.828%2020.9597%20193.829%2020.9597%20193.829%2020.9352%20194.432%2021.3353%20194.642%2021.8483%20194.682%2022.2372%20194.712%2022.6303%20194.688%2023.0216%20194.688%2024.5746%20194.67%2028.5281%20194.74%2028.6849%20194.274%2028.8714%20193.72%2028.3896%20193.425%2027.9597%20193.239Z'%20stroke%3D'%23000000'%20stroke-width%3D'0.587825'%20stroke-miterlimit%3D'10'%20transform%3D'matrix(1.00084%200%200%201%200.0389084%203.49956e-05)'%2F%3E%3C%2Fg%3E%3C%2Fsvg%3E">
            <a:extLst>
              <a:ext uri="{FF2B5EF4-FFF2-40B4-BE49-F238E27FC236}">
                <a16:creationId xmlns:a16="http://schemas.microsoft.com/office/drawing/2014/main" id="{4241DB9B-4A48-4B95-AF96-BFF82B6892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60A45FC-FFB0-4ED0-BC78-3EDDBD11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3011" y="2957851"/>
            <a:ext cx="2159140" cy="168280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82ED77-36D3-C998-3B64-43CA9EAD5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2459" y="3020179"/>
            <a:ext cx="766916" cy="2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9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6F1D0-776E-44F1-90E5-6323FD4D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2D2AF4-3CA6-4ABE-B05E-BE8F8688E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928" y="824548"/>
            <a:ext cx="5663349" cy="3530315"/>
          </a:xfrm>
        </p:spPr>
        <p:txBody>
          <a:bodyPr/>
          <a:lstStyle/>
          <a:p>
            <a:r>
              <a:rPr lang="de-CH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Hinweis für die Vorbereitung</a:t>
            </a:r>
          </a:p>
          <a:p>
            <a:endParaRPr lang="de-CH" dirty="0">
              <a:solidFill>
                <a:schemeClr val="bg1">
                  <a:lumMod val="50000"/>
                </a:schemeClr>
              </a:solidFill>
            </a:endParaRPr>
          </a:p>
          <a:p>
            <a:pPr marL="265113" indent="-265113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Wähle ein Format für die Retrospektive aus den folgenden Folien aus. </a:t>
            </a:r>
          </a:p>
          <a:p>
            <a:pPr marL="265113" indent="-265113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Blende die anderen Folien aus, damit sie in der Präsentation nicht stören.</a:t>
            </a:r>
          </a:p>
          <a:p>
            <a:pPr marL="265113" indent="-265113"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Passe die Fragen gerne wo sinnvoll gerne  auf deine Bedürfnisse an </a:t>
            </a:r>
          </a:p>
          <a:p>
            <a:pPr marL="265113" indent="-265113">
              <a:spcAft>
                <a:spcPts val="0"/>
              </a:spcAft>
              <a:buSzPct val="80000"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	bzw. wähle aus einem Fragenblock jeweils die Frage, welche am meisten anspricht.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B93715-2669-4A8D-A01F-91AF1479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79" y="1127583"/>
            <a:ext cx="1546225" cy="2046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556DFCB-BBC7-4280-B1CB-BFFEC6FF3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27" y="1723718"/>
            <a:ext cx="1987436" cy="23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ei:Ampelmann rot.svg – Wikipedia">
            <a:extLst>
              <a:ext uri="{FF2B5EF4-FFF2-40B4-BE49-F238E27FC236}">
                <a16:creationId xmlns:a16="http://schemas.microsoft.com/office/drawing/2014/main" id="{5369F821-D2D1-4143-82A4-4A12655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00" y="4057339"/>
            <a:ext cx="631214" cy="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tei:Ampelmann grün.svg – Wikipedia">
            <a:extLst>
              <a:ext uri="{FF2B5EF4-FFF2-40B4-BE49-F238E27FC236}">
                <a16:creationId xmlns:a16="http://schemas.microsoft.com/office/drawing/2014/main" id="{D49FC58D-CDFB-4C98-AA88-91BAFDFA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4477" y="4041039"/>
            <a:ext cx="56518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/>
              <a:t>«</a:t>
            </a:r>
            <a:r>
              <a:rPr lang="de-DE" b="1"/>
              <a:t>Anfangen-Aufhören</a:t>
            </a:r>
            <a:r>
              <a:rPr lang="de-CH" b="1"/>
              <a:t>»</a:t>
            </a:r>
            <a:r>
              <a:rPr lang="de-DE" b="1"/>
              <a:t>-Retrospektive</a:t>
            </a:r>
          </a:p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9</a:t>
            </a:fld>
            <a:endParaRPr lang="de-CH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C83934F-0264-F324-3A02-344C41A982A0}"/>
              </a:ext>
            </a:extLst>
          </p:cNvPr>
          <p:cNvGrpSpPr/>
          <p:nvPr/>
        </p:nvGrpSpPr>
        <p:grpSpPr>
          <a:xfrm>
            <a:off x="1119717" y="1529403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C1612B9-D2E3-6AF2-95DC-8A2BEFADD8D1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C1612B9-D2E3-6AF2-95DC-8A2BEFADD8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D9AFCA-550F-8088-79D3-9D79D13005B2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D9AFCA-550F-8088-79D3-9D79D13005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545DCA5-B395-506E-A696-CE0727312AD9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545DCA5-B395-506E-A696-CE0727312A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49DEB7A-D50D-C510-80C4-E7052092EAF9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49DEB7A-D50D-C510-80C4-E7052092EA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D6145FA-1511-930A-FCF7-E2A61B919B5D}"/>
              </a:ext>
            </a:extLst>
          </p:cNvPr>
          <p:cNvGrpSpPr/>
          <p:nvPr/>
        </p:nvGrpSpPr>
        <p:grpSpPr>
          <a:xfrm>
            <a:off x="4197120" y="1520553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28CC316-FA81-2A45-11AB-B57612AC573C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28CC316-FA81-2A45-11AB-B57612AC57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E1A26C-5867-E65A-606B-A3EB9B783CF8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E1A26C-5867-E65A-606B-A3EB9B783C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751F75-AB35-12E5-568D-0FD76C76202E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751F75-AB35-12E5-568D-0FD76C7620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DB9A6D-00FE-AB11-2281-8AF3D5308F00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DB9A6D-00FE-AB11-2281-8AF3D5308F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0F762FC-99A2-19D7-C16B-306ABD536C6E}"/>
              </a:ext>
            </a:extLst>
          </p:cNvPr>
          <p:cNvSpPr txBox="1"/>
          <p:nvPr/>
        </p:nvSpPr>
        <p:spPr>
          <a:xfrm>
            <a:off x="1253558" y="1597232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+mn-lt"/>
              </a:rPr>
              <a:t>Womit sollen wir </a:t>
            </a:r>
          </a:p>
          <a:p>
            <a:r>
              <a:rPr lang="de-DE" sz="1800">
                <a:latin typeface="+mn-lt"/>
              </a:rPr>
              <a:t>(neu) anfangen?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B4BB03-1FA3-7F43-F209-74695D9B090C}"/>
              </a:ext>
            </a:extLst>
          </p:cNvPr>
          <p:cNvSpPr txBox="1"/>
          <p:nvPr/>
        </p:nvSpPr>
        <p:spPr>
          <a:xfrm>
            <a:off x="4351301" y="1584273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+mn-lt"/>
              </a:rPr>
              <a:t>Womit sollen wir aufhören?</a:t>
            </a:r>
          </a:p>
        </p:txBody>
      </p:sp>
    </p:spTree>
    <p:extLst>
      <p:ext uri="{BB962C8B-B14F-4D97-AF65-F5344CB8AC3E}">
        <p14:creationId xmlns:p14="http://schemas.microsoft.com/office/powerpoint/2010/main" val="355357233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5.xml><?xml version="1.0" encoding="utf-8"?>
<a:theme xmlns:a="http://schemas.openxmlformats.org/drawingml/2006/main" name="1_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1267b7b5-1ce1-4f33-a64e-62537b25a8c1" xsi:nil="true"/>
    <Kommentar xmlns="1267b7b5-1ce1-4f33-a64e-62537b25a8c1" xsi:nil="true"/>
    <TaxCatchAll xmlns="0527ad6a-ed4e-4174-a8d2-374fc33139ec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FA91BE-BE31-4954-975B-67745CF805B2}">
  <ds:schemaRefs>
    <ds:schemaRef ds:uri="0527ad6a-ed4e-4174-a8d2-374fc33139ec"/>
    <ds:schemaRef ds:uri="1267b7b5-1ce1-4f33-a64e-62537b25a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109D10-2BB8-41B1-9337-60F50E13312F}">
  <ds:schemaRefs>
    <ds:schemaRef ds:uri="http://purl.org/dc/elements/1.1/"/>
    <ds:schemaRef ds:uri="http://purl.org/dc/dcmitype/"/>
    <ds:schemaRef ds:uri="http://schemas.microsoft.com/office/infopath/2007/PartnerControls"/>
    <ds:schemaRef ds:uri="1267b7b5-1ce1-4f33-a64e-62537b25a8c1"/>
    <ds:schemaRef ds:uri="http://schemas.microsoft.com/office/2006/metadata/properties"/>
    <ds:schemaRef ds:uri="http://schemas.microsoft.com/office/2006/documentManagement/types"/>
    <ds:schemaRef ds:uri="0527ad6a-ed4e-4174-a8d2-374fc33139e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963</Words>
  <Application>Microsoft Office PowerPoint</Application>
  <PresentationFormat>Bildschirmpräsentation (16:9)</PresentationFormat>
  <Paragraphs>198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25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Freestyle Script</vt:lpstr>
      <vt:lpstr>Merriweather Light</vt:lpstr>
      <vt:lpstr>Wingdings</vt:lpstr>
      <vt:lpstr>Titelfolie</vt:lpstr>
      <vt:lpstr>1_Titelfolie</vt:lpstr>
      <vt:lpstr>Inhaltsfolien</vt:lpstr>
      <vt:lpstr>Inhaltsfolien + Fond</vt:lpstr>
      <vt:lpstr>1_Inhaltsfolien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1</cp:revision>
  <cp:lastPrinted>2022-11-30T20:23:38Z</cp:lastPrinted>
  <dcterms:created xsi:type="dcterms:W3CDTF">2021-09-27T08:17:03Z</dcterms:created>
  <dcterms:modified xsi:type="dcterms:W3CDTF">2023-12-14T09:21:14Z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  <property fmtid="{D5CDD505-2E9C-101B-9397-08002B2CF9AE}" pid="4" name="MSIP_Label_e8b0afbd-3cf7-4707-aee4-8dc9d855de29_Enabled">
    <vt:lpwstr>true</vt:lpwstr>
  </property>
  <property fmtid="{D5CDD505-2E9C-101B-9397-08002B2CF9AE}" pid="5" name="MSIP_Label_e8b0afbd-3cf7-4707-aee4-8dc9d855de29_SetDate">
    <vt:lpwstr>2023-05-03T09:13:27Z</vt:lpwstr>
  </property>
  <property fmtid="{D5CDD505-2E9C-101B-9397-08002B2CF9AE}" pid="6" name="MSIP_Label_e8b0afbd-3cf7-4707-aee4-8dc9d855de29_Method">
    <vt:lpwstr>Standard</vt:lpwstr>
  </property>
  <property fmtid="{D5CDD505-2E9C-101B-9397-08002B2CF9AE}" pid="7" name="MSIP_Label_e8b0afbd-3cf7-4707-aee4-8dc9d855de29_Name">
    <vt:lpwstr>intern</vt:lpwstr>
  </property>
  <property fmtid="{D5CDD505-2E9C-101B-9397-08002B2CF9AE}" pid="8" name="MSIP_Label_e8b0afbd-3cf7-4707-aee4-8dc9d855de29_SiteId">
    <vt:lpwstr>75a34008-d7d1-4924-8e78-31fea86f6e68</vt:lpwstr>
  </property>
  <property fmtid="{D5CDD505-2E9C-101B-9397-08002B2CF9AE}" pid="9" name="MSIP_Label_e8b0afbd-3cf7-4707-aee4-8dc9d855de29_ActionId">
    <vt:lpwstr>ccca67e1-0902-4bb2-a118-ff316f9f0f41</vt:lpwstr>
  </property>
  <property fmtid="{D5CDD505-2E9C-101B-9397-08002B2CF9AE}" pid="10" name="MSIP_Label_e8b0afbd-3cf7-4707-aee4-8dc9d855de29_ContentBits">
    <vt:lpwstr>0</vt:lpwstr>
  </property>
</Properties>
</file>