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4"/>
    <p:sldMasterId id="2147483782" r:id="rId5"/>
    <p:sldMasterId id="2147483713" r:id="rId6"/>
  </p:sldMasterIdLst>
  <p:notesMasterIdLst>
    <p:notesMasterId r:id="rId20"/>
  </p:notesMasterIdLst>
  <p:sldIdLst>
    <p:sldId id="292" r:id="rId7"/>
    <p:sldId id="328" r:id="rId8"/>
    <p:sldId id="358" r:id="rId9"/>
    <p:sldId id="327" r:id="rId10"/>
    <p:sldId id="353" r:id="rId11"/>
    <p:sldId id="354" r:id="rId12"/>
    <p:sldId id="344" r:id="rId13"/>
    <p:sldId id="355" r:id="rId14"/>
    <p:sldId id="338" r:id="rId15"/>
    <p:sldId id="339" r:id="rId16"/>
    <p:sldId id="356" r:id="rId17"/>
    <p:sldId id="348" r:id="rId18"/>
    <p:sldId id="331" r:id="rId19"/>
  </p:sldIdLst>
  <p:sldSz cx="9144000" cy="5143500" type="screen16x9"/>
  <p:notesSz cx="6400800" cy="8686800"/>
  <p:defaultTextStyle>
    <a:defPPr>
      <a:defRPr lang="de-CH"/>
    </a:defPPr>
    <a:lvl1pPr algn="l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1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D66C33F-B58A-3CEA-4A41-B9E66FCF698E}" name="Philipp Forster" initials="PF" userId="S::p.forster@emergize.org::b742aaf2-8a0f-4ee3-b486-82a1d0a06832" providerId="AD"/>
  <p188:author id="{32F3EF5B-FCD0-C254-BBCF-645FB125B1A9}" name="Maja Härri" initials="MH" userId="S::kontakt_maja-haerri.com#ext#@zgch.onmicrosoft.com::653aa5fe-fe71-47bb-9be2-88d2d5b978b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FB5"/>
    <a:srgbClr val="B4A9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72DD0C-FDA2-4DBA-8AAA-F736C4A68B67}" v="3" dt="2023-12-15T11:06:09.1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396" y="126"/>
      </p:cViewPr>
      <p:guideLst>
        <p:guide orient="horz" pos="180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phanie Hammon" userId="2400f311-ffb8-4e42-955a-d9f87b6496df" providerId="ADAL" clId="{4D72DD0C-FDA2-4DBA-8AAA-F736C4A68B67}"/>
    <pc:docChg chg="undo custSel addSld delSld modSld">
      <pc:chgData name="Stephanie Hammon" userId="2400f311-ffb8-4e42-955a-d9f87b6496df" providerId="ADAL" clId="{4D72DD0C-FDA2-4DBA-8AAA-F736C4A68B67}" dt="2023-12-15T11:10:26.408" v="93" actId="404"/>
      <pc:docMkLst>
        <pc:docMk/>
      </pc:docMkLst>
      <pc:sldChg chg="modSp mod">
        <pc:chgData name="Stephanie Hammon" userId="2400f311-ffb8-4e42-955a-d9f87b6496df" providerId="ADAL" clId="{4D72DD0C-FDA2-4DBA-8AAA-F736C4A68B67}" dt="2023-12-15T11:10:26.408" v="93" actId="404"/>
        <pc:sldMkLst>
          <pc:docMk/>
          <pc:sldMk cId="2159693196" sldId="292"/>
        </pc:sldMkLst>
        <pc:spChg chg="mod">
          <ac:chgData name="Stephanie Hammon" userId="2400f311-ffb8-4e42-955a-d9f87b6496df" providerId="ADAL" clId="{4D72DD0C-FDA2-4DBA-8AAA-F736C4A68B67}" dt="2023-12-15T11:10:16.620" v="89" actId="20577"/>
          <ac:spMkLst>
            <pc:docMk/>
            <pc:sldMk cId="2159693196" sldId="292"/>
            <ac:spMk id="2" creationId="{B3EEE434-1661-DE4C-86AC-13963AA63DF3}"/>
          </ac:spMkLst>
        </pc:spChg>
        <pc:spChg chg="mod">
          <ac:chgData name="Stephanie Hammon" userId="2400f311-ffb8-4e42-955a-d9f87b6496df" providerId="ADAL" clId="{4D72DD0C-FDA2-4DBA-8AAA-F736C4A68B67}" dt="2023-12-15T11:10:26.408" v="93" actId="404"/>
          <ac:spMkLst>
            <pc:docMk/>
            <pc:sldMk cId="2159693196" sldId="292"/>
            <ac:spMk id="3" creationId="{41F32CBF-83F0-A346-A6C2-A2E5182E6162}"/>
          </ac:spMkLst>
        </pc:spChg>
      </pc:sldChg>
      <pc:sldChg chg="delSp del mod">
        <pc:chgData name="Stephanie Hammon" userId="2400f311-ffb8-4e42-955a-d9f87b6496df" providerId="ADAL" clId="{4D72DD0C-FDA2-4DBA-8AAA-F736C4A68B67}" dt="2023-12-15T11:04:50.808" v="2" actId="47"/>
        <pc:sldMkLst>
          <pc:docMk/>
          <pc:sldMk cId="1644863402" sldId="313"/>
        </pc:sldMkLst>
        <pc:spChg chg="del">
          <ac:chgData name="Stephanie Hammon" userId="2400f311-ffb8-4e42-955a-d9f87b6496df" providerId="ADAL" clId="{4D72DD0C-FDA2-4DBA-8AAA-F736C4A68B67}" dt="2023-12-15T11:04:40.046" v="1" actId="478"/>
          <ac:spMkLst>
            <pc:docMk/>
            <pc:sldMk cId="1644863402" sldId="313"/>
            <ac:spMk id="5" creationId="{BB768E29-F35B-3598-71C2-D767E3CCD1E4}"/>
          </ac:spMkLst>
        </pc:spChg>
        <pc:picChg chg="del">
          <ac:chgData name="Stephanie Hammon" userId="2400f311-ffb8-4e42-955a-d9f87b6496df" providerId="ADAL" clId="{4D72DD0C-FDA2-4DBA-8AAA-F736C4A68B67}" dt="2023-12-15T11:04:38.450" v="0" actId="478"/>
          <ac:picMkLst>
            <pc:docMk/>
            <pc:sldMk cId="1644863402" sldId="313"/>
            <ac:picMk id="3" creationId="{78FFC010-B0A1-0F19-1545-B623C31D8B34}"/>
          </ac:picMkLst>
        </pc:picChg>
      </pc:sldChg>
      <pc:sldChg chg="del">
        <pc:chgData name="Stephanie Hammon" userId="2400f311-ffb8-4e42-955a-d9f87b6496df" providerId="ADAL" clId="{4D72DD0C-FDA2-4DBA-8AAA-F736C4A68B67}" dt="2023-12-15T11:06:41.711" v="34" actId="47"/>
        <pc:sldMkLst>
          <pc:docMk/>
          <pc:sldMk cId="4294305848" sldId="357"/>
        </pc:sldMkLst>
      </pc:sldChg>
      <pc:sldChg chg="addSp delSp modSp add mod">
        <pc:chgData name="Stephanie Hammon" userId="2400f311-ffb8-4e42-955a-d9f87b6496df" providerId="ADAL" clId="{4D72DD0C-FDA2-4DBA-8AAA-F736C4A68B67}" dt="2023-12-15T11:08:12.742" v="65" actId="1076"/>
        <pc:sldMkLst>
          <pc:docMk/>
          <pc:sldMk cId="3626371434" sldId="358"/>
        </pc:sldMkLst>
        <pc:spChg chg="mod">
          <ac:chgData name="Stephanie Hammon" userId="2400f311-ffb8-4e42-955a-d9f87b6496df" providerId="ADAL" clId="{4D72DD0C-FDA2-4DBA-8AAA-F736C4A68B67}" dt="2023-12-15T11:08:12.742" v="65" actId="1076"/>
          <ac:spMkLst>
            <pc:docMk/>
            <pc:sldMk cId="3626371434" sldId="358"/>
            <ac:spMk id="5" creationId="{E4D79F42-BCCC-4571-807F-E3B5D11094FC}"/>
          </ac:spMkLst>
        </pc:spChg>
        <pc:picChg chg="add del mod">
          <ac:chgData name="Stephanie Hammon" userId="2400f311-ffb8-4e42-955a-d9f87b6496df" providerId="ADAL" clId="{4D72DD0C-FDA2-4DBA-8AAA-F736C4A68B67}" dt="2023-12-15T11:05:42.864" v="15" actId="478"/>
          <ac:picMkLst>
            <pc:docMk/>
            <pc:sldMk cId="3626371434" sldId="358"/>
            <ac:picMk id="6" creationId="{7AE79862-5E42-6282-2848-5564D09004D5}"/>
          </ac:picMkLst>
        </pc:picChg>
        <pc:picChg chg="del">
          <ac:chgData name="Stephanie Hammon" userId="2400f311-ffb8-4e42-955a-d9f87b6496df" providerId="ADAL" clId="{4D72DD0C-FDA2-4DBA-8AAA-F736C4A68B67}" dt="2023-12-15T11:05:16.520" v="4" actId="478"/>
          <ac:picMkLst>
            <pc:docMk/>
            <pc:sldMk cId="3626371434" sldId="358"/>
            <ac:picMk id="7" creationId="{E81BD51F-4CC1-46A9-BDFC-5713A21E85CA}"/>
          </ac:picMkLst>
        </pc:picChg>
        <pc:picChg chg="add del mod">
          <ac:chgData name="Stephanie Hammon" userId="2400f311-ffb8-4e42-955a-d9f87b6496df" providerId="ADAL" clId="{4D72DD0C-FDA2-4DBA-8AAA-F736C4A68B67}" dt="2023-12-15T11:05:42.259" v="14" actId="478"/>
          <ac:picMkLst>
            <pc:docMk/>
            <pc:sldMk cId="3626371434" sldId="358"/>
            <ac:picMk id="10" creationId="{FD873F0A-C763-1CC7-FA3E-F54DDFF1CE52}"/>
          </ac:picMkLst>
        </pc:picChg>
        <pc:picChg chg="add mod ord">
          <ac:chgData name="Stephanie Hammon" userId="2400f311-ffb8-4e42-955a-d9f87b6496df" providerId="ADAL" clId="{4D72DD0C-FDA2-4DBA-8AAA-F736C4A68B67}" dt="2023-12-15T11:08:09.286" v="64" actId="1076"/>
          <ac:picMkLst>
            <pc:docMk/>
            <pc:sldMk cId="3626371434" sldId="358"/>
            <ac:picMk id="12" creationId="{90DACB66-48AD-F71A-E33A-84A9876225FE}"/>
          </ac:picMkLst>
        </pc:picChg>
      </pc:sldChg>
      <pc:sldChg chg="addSp modSp add del mod">
        <pc:chgData name="Stephanie Hammon" userId="2400f311-ffb8-4e42-955a-d9f87b6496df" providerId="ADAL" clId="{4D72DD0C-FDA2-4DBA-8AAA-F736C4A68B67}" dt="2023-12-15T11:07:03.448" v="41" actId="47"/>
        <pc:sldMkLst>
          <pc:docMk/>
          <pc:sldMk cId="967681344" sldId="359"/>
        </pc:sldMkLst>
        <pc:picChg chg="add mod">
          <ac:chgData name="Stephanie Hammon" userId="2400f311-ffb8-4e42-955a-d9f87b6496df" providerId="ADAL" clId="{4D72DD0C-FDA2-4DBA-8AAA-F736C4A68B67}" dt="2023-12-15T11:06:58.572" v="39" actId="1076"/>
          <ac:picMkLst>
            <pc:docMk/>
            <pc:sldMk cId="967681344" sldId="359"/>
            <ac:picMk id="6" creationId="{557BB7CE-A768-5D1F-4FB9-757DF723C3E5}"/>
          </ac:picMkLst>
        </pc:picChg>
      </pc:sldChg>
      <pc:sldChg chg="new del">
        <pc:chgData name="Stephanie Hammon" userId="2400f311-ffb8-4e42-955a-d9f87b6496df" providerId="ADAL" clId="{4D72DD0C-FDA2-4DBA-8AAA-F736C4A68B67}" dt="2023-12-15T11:05:48.142" v="17" actId="680"/>
        <pc:sldMkLst>
          <pc:docMk/>
          <pc:sldMk cId="2407711403" sldId="359"/>
        </pc:sldMkLst>
      </pc:sldChg>
    </pc:docChg>
  </pc:docChgLst>
  <pc:docChgLst>
    <pc:chgData name="Stephanie Hammon" userId="2400f311-ffb8-4e42-955a-d9f87b6496df" providerId="ADAL" clId="{4B8E9DE5-ACA3-4732-8B4D-BC9CED5223DD}"/>
    <pc:docChg chg="delSld">
      <pc:chgData name="Stephanie Hammon" userId="2400f311-ffb8-4e42-955a-d9f87b6496df" providerId="ADAL" clId="{4B8E9DE5-ACA3-4732-8B4D-BC9CED5223DD}" dt="2023-08-16T11:48:29.699" v="0" actId="2696"/>
      <pc:docMkLst>
        <pc:docMk/>
      </pc:docMkLst>
      <pc:sldChg chg="del">
        <pc:chgData name="Stephanie Hammon" userId="2400f311-ffb8-4e42-955a-d9f87b6496df" providerId="ADAL" clId="{4B8E9DE5-ACA3-4732-8B4D-BC9CED5223DD}" dt="2023-08-16T11:48:29.699" v="0" actId="2696"/>
        <pc:sldMkLst>
          <pc:docMk/>
          <pc:sldMk cId="3853640791" sldId="32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A6E7CCD5-C37C-DF4C-BE58-86A96882FE8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773363" cy="434975"/>
          </a:xfrm>
          <a:prstGeom prst="rect">
            <a:avLst/>
          </a:prstGeom>
          <a:noFill/>
          <a:ln>
            <a:noFill/>
          </a:ln>
        </p:spPr>
        <p:txBody>
          <a:bodyPr vert="horz" wrap="square" lIns="86210" tIns="43105" rIns="86210" bIns="43105" numCol="1" anchor="t" anchorCtr="0" compatLnSpc="1">
            <a:prstTxWarp prst="textNoShape">
              <a:avLst/>
            </a:prstTxWarp>
          </a:bodyPr>
          <a:lstStyle>
            <a:lvl1pPr defTabSz="862013" eaLnBrk="1" hangingPunct="1">
              <a:defRPr sz="1100">
                <a:latin typeface="Arial Narrow" pitchFamily="34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F76D49C8-D3B8-4347-A2B9-95DE667C102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625850" y="0"/>
            <a:ext cx="2773363" cy="434975"/>
          </a:xfrm>
          <a:prstGeom prst="rect">
            <a:avLst/>
          </a:prstGeom>
          <a:noFill/>
          <a:ln>
            <a:noFill/>
          </a:ln>
        </p:spPr>
        <p:txBody>
          <a:bodyPr vert="horz" wrap="square" lIns="86210" tIns="43105" rIns="86210" bIns="43105" numCol="1" anchor="t" anchorCtr="0" compatLnSpc="1">
            <a:prstTxWarp prst="textNoShape">
              <a:avLst/>
            </a:prstTxWarp>
          </a:bodyPr>
          <a:lstStyle>
            <a:lvl1pPr algn="r" defTabSz="862013" eaLnBrk="1" hangingPunct="1">
              <a:defRPr sz="1100">
                <a:latin typeface="Arial Narrow" pitchFamily="34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23556" name="Rectangle 4">
            <a:extLst>
              <a:ext uri="{FF2B5EF4-FFF2-40B4-BE49-F238E27FC236}">
                <a16:creationId xmlns:a16="http://schemas.microsoft.com/office/drawing/2014/main" id="{18B53A46-1A6E-7A44-8C07-900AA95838D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04800" y="650875"/>
            <a:ext cx="5791200" cy="3257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49F3F102-AEDE-6543-BF94-95F111C3617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39763" y="4125913"/>
            <a:ext cx="5121275" cy="3910012"/>
          </a:xfrm>
          <a:prstGeom prst="rect">
            <a:avLst/>
          </a:prstGeom>
          <a:noFill/>
          <a:ln>
            <a:noFill/>
          </a:ln>
        </p:spPr>
        <p:txBody>
          <a:bodyPr vert="horz" wrap="square" lIns="86210" tIns="43105" rIns="86210" bIns="431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de-DE" noProof="0"/>
              <a:t>Textmasterformate durch Klicken bearbeiten</a:t>
            </a:r>
          </a:p>
          <a:p>
            <a:pPr lvl="1"/>
            <a:r>
              <a:rPr lang="de-CH" altLang="de-DE" noProof="0"/>
              <a:t>Zweite Ebene</a:t>
            </a:r>
          </a:p>
          <a:p>
            <a:pPr lvl="2"/>
            <a:r>
              <a:rPr lang="de-CH" altLang="de-DE" noProof="0"/>
              <a:t>Dritte Ebene</a:t>
            </a:r>
          </a:p>
          <a:p>
            <a:pPr lvl="3"/>
            <a:r>
              <a:rPr lang="de-CH" altLang="de-DE" noProof="0"/>
              <a:t>Vierte Ebene</a:t>
            </a:r>
          </a:p>
          <a:p>
            <a:pPr lvl="4"/>
            <a:r>
              <a:rPr lang="de-CH" altLang="de-DE" noProof="0"/>
              <a:t>Fünfte Ebene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193C457E-5DA3-0946-9224-320E721EF56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250238"/>
            <a:ext cx="2773363" cy="434975"/>
          </a:xfrm>
          <a:prstGeom prst="rect">
            <a:avLst/>
          </a:prstGeom>
          <a:noFill/>
          <a:ln>
            <a:noFill/>
          </a:ln>
        </p:spPr>
        <p:txBody>
          <a:bodyPr vert="horz" wrap="square" lIns="86210" tIns="43105" rIns="86210" bIns="43105" numCol="1" anchor="b" anchorCtr="0" compatLnSpc="1">
            <a:prstTxWarp prst="textNoShape">
              <a:avLst/>
            </a:prstTxWarp>
          </a:bodyPr>
          <a:lstStyle>
            <a:lvl1pPr defTabSz="862013" eaLnBrk="1" hangingPunct="1">
              <a:defRPr sz="1100">
                <a:latin typeface="Arial Narrow" pitchFamily="34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027B88F2-4789-D844-8C8D-013C1FC25F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625850" y="8250238"/>
            <a:ext cx="2773363" cy="434975"/>
          </a:xfrm>
          <a:prstGeom prst="rect">
            <a:avLst/>
          </a:prstGeom>
          <a:noFill/>
          <a:ln>
            <a:noFill/>
          </a:ln>
        </p:spPr>
        <p:txBody>
          <a:bodyPr vert="horz" wrap="square" lIns="86210" tIns="43105" rIns="86210" bIns="43105" numCol="1" anchor="b" anchorCtr="0" compatLnSpc="1">
            <a:prstTxWarp prst="textNoShape">
              <a:avLst/>
            </a:prstTxWarp>
          </a:bodyPr>
          <a:lstStyle>
            <a:lvl1pPr algn="r" defTabSz="862013" eaLnBrk="1" hangingPunct="1">
              <a:defRPr sz="1100" smtClean="0">
                <a:latin typeface="Arial Narrow" panose="020B0604020202020204" pitchFamily="34" charset="0"/>
              </a:defRPr>
            </a:lvl1pPr>
          </a:lstStyle>
          <a:p>
            <a:pPr>
              <a:defRPr/>
            </a:pPr>
            <a:fld id="{54D8EBE3-0B53-DB46-B86F-9CDED2EAED4A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0459497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ＭＳ Ｐゴシック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Arial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Arial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Arial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Arial" charset="0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800">
                <a:solidFill>
                  <a:srgbClr val="000000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</a:p>
          <a:p>
            <a:r>
              <a:rPr lang="de-DE" sz="1800">
                <a:solidFill>
                  <a:srgbClr val="000000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4D8EBE3-0B53-DB46-B86F-9CDED2EAED4A}" type="slidenum">
              <a:rPr lang="de-CH" altLang="de-DE" smtClean="0"/>
              <a:pPr>
                <a:defRPr/>
              </a:pPr>
              <a:t>1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9679744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4D8EBE3-0B53-DB46-B86F-9CDED2EAED4A}" type="slidenum">
              <a:rPr lang="de-CH" altLang="de-DE" smtClean="0"/>
              <a:pPr>
                <a:defRPr/>
              </a:pPr>
              <a:t>2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5689234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8620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4D8EBE3-0B53-DB46-B86F-9CDED2EAED4A}" type="slidenum">
              <a:rPr kumimoji="0" lang="de-CH" altLang="de-DE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8620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de-CH" altLang="de-DE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53940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8620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4D8EBE3-0B53-DB46-B86F-9CDED2EAED4A}" type="slidenum">
              <a:rPr kumimoji="0" lang="de-CH" altLang="de-DE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8620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de-CH" altLang="de-DE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89535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4D8EBE3-0B53-DB46-B86F-9CDED2EAED4A}" type="slidenum">
              <a:rPr lang="de-CH" altLang="de-DE" smtClean="0"/>
              <a:pPr>
                <a:defRPr/>
              </a:pPr>
              <a:t>10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691930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4">
            <a:extLst>
              <a:ext uri="{FF2B5EF4-FFF2-40B4-BE49-F238E27FC236}">
                <a16:creationId xmlns:a16="http://schemas.microsoft.com/office/drawing/2014/main" id="{41772299-7045-064A-AB87-929B4064B0A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68425" y="2514973"/>
            <a:ext cx="7272337" cy="589375"/>
          </a:xfrm>
          <a:prstGeom prst="rect">
            <a:avLst/>
          </a:prstGeom>
        </p:spPr>
        <p:txBody>
          <a:bodyPr lIns="0" tIns="0" rIns="0" bIns="0"/>
          <a:lstStyle>
            <a:lvl1pPr marL="0" indent="0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3600" b="0" i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fontAlgn="auto">
              <a:lnSpc>
                <a:spcPts val="4200"/>
              </a:lnSpc>
              <a:spcAft>
                <a:spcPts val="0"/>
              </a:spcAft>
              <a:defRPr/>
            </a:pPr>
            <a:r>
              <a:rPr lang="de-DE" altLang="de-DE" sz="3600">
                <a:latin typeface="Arial Narrow" panose="020B0604020202020204" pitchFamily="34" charset="0"/>
                <a:cs typeface="Arial Narrow" panose="020B0604020202020204" pitchFamily="34" charset="0"/>
              </a:rPr>
              <a:t>Titel: Arial Narrow Regular 36 </a:t>
            </a:r>
            <a:r>
              <a:rPr lang="de-DE" altLang="de-DE" sz="3600" err="1">
                <a:latin typeface="Arial Narrow" panose="020B0604020202020204" pitchFamily="34" charset="0"/>
                <a:cs typeface="Arial Narrow" panose="020B0604020202020204" pitchFamily="34" charset="0"/>
              </a:rPr>
              <a:t>pt</a:t>
            </a:r>
            <a:endParaRPr lang="de-DE" altLang="de-DE" sz="360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DCB4354-7E5F-F04B-BF86-6D56EC5599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68425" y="3119811"/>
            <a:ext cx="7272338" cy="506412"/>
          </a:xfrm>
          <a:prstGeom prst="rect">
            <a:avLst/>
          </a:prstGeom>
        </p:spPr>
        <p:txBody>
          <a:bodyPr lIns="0" tIns="0" rIns="0" bIns="0"/>
          <a:lstStyle>
            <a:lvl1pPr marL="0" indent="0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4572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9144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3716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18288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5pPr>
          </a:lstStyle>
          <a:p>
            <a:pPr marL="0" indent="0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altLang="de-DE" sz="220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Untertitel: Arial Narrow Regular 22 </a:t>
            </a:r>
            <a:r>
              <a:rPr lang="de-DE" altLang="de-DE" sz="2200" err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pt</a:t>
            </a:r>
            <a:r>
              <a:rPr lang="de-DE" altLang="de-DE" sz="220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endParaRPr lang="de-CH" altLang="de-DE" sz="220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5594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DB56F4F-E722-4B95-9CF4-9E8E680D751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6177ADF7-B969-A846-9873-BB40BF12D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58" y="1395266"/>
            <a:ext cx="7597775" cy="3516460"/>
          </a:xfrm>
          <a:prstGeom prst="rect">
            <a:avLst/>
          </a:prstGeom>
        </p:spPr>
        <p:txBody>
          <a:bodyPr>
            <a:normAutofit/>
          </a:bodyPr>
          <a:lstStyle>
            <a:lvl1pPr marL="368300" indent="-3683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200"/>
            </a:lvl1pPr>
            <a:lvl2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2pPr>
            <a:lvl3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3pPr>
            <a:lvl4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4pPr>
            <a:lvl5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5pPr>
          </a:lstStyle>
          <a:p>
            <a:pPr lvl="0"/>
            <a:r>
              <a:rPr lang="de-DE"/>
              <a:t>Aufzählung,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0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Aufzählung, Schrift Arial Narrow Regular 22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Zeilenabstand auch hier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Aufzählung, Arial Narrow Regular 22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Zeilenabstand auch hier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endParaRPr lang="de-DE"/>
          </a:p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6765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E723E1C-DA42-6143-BC81-64ACCDC6FDD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r>
              <a:rPr lang="de-DE"/>
              <a:t>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126D8A3-3486-415A-AE13-1A20DAEF6B8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F666AF5-0313-574F-BC76-8CA1D880F6F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2148" y="1381410"/>
            <a:ext cx="7597775" cy="3419475"/>
          </a:xfrm>
          <a:prstGeom prst="rect">
            <a:avLst/>
          </a:prstGeom>
        </p:spPr>
        <p:txBody>
          <a:bodyPr>
            <a:normAutofit/>
          </a:bodyPr>
          <a:lstStyle>
            <a:lvl1pPr marL="368300" indent="-3600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200"/>
            </a:lvl1pPr>
            <a:lvl2pPr marL="746488" indent="-3429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2pPr>
            <a:lvl3pPr marL="763588" indent="-395288">
              <a:tabLst/>
              <a:defRPr/>
            </a:lvl3pPr>
            <a:lvl4pPr marL="763588" indent="-395288">
              <a:tabLst/>
              <a:defRPr/>
            </a:lvl4pPr>
            <a:lvl5pPr marL="763588" indent="-395288">
              <a:tabLst/>
              <a:defRPr/>
            </a:lvl5pPr>
          </a:lstStyle>
          <a:p>
            <a:pPr lvl="0"/>
            <a:r>
              <a:rPr lang="de-DE"/>
              <a:t>Aufzählung erste Stufe,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1"/>
            <a:r>
              <a:rPr lang="de-DE"/>
              <a:t>Auflistung zweite Stufe, Arial Narrow Regular 22 </a:t>
            </a:r>
            <a:r>
              <a:rPr lang="de-DE" err="1"/>
              <a:t>pt</a:t>
            </a:r>
            <a:endParaRPr lang="de-DE"/>
          </a:p>
          <a:p>
            <a:pPr lvl="1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 erste Stufe,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1"/>
            <a:r>
              <a:rPr lang="de-DE"/>
              <a:t>Auflistung zweite Stufe, Arial Narrow Regular 22 </a:t>
            </a:r>
            <a:r>
              <a:rPr lang="de-DE" err="1"/>
              <a:t>pt</a:t>
            </a:r>
            <a:endParaRPr lang="de-DE"/>
          </a:p>
          <a:p>
            <a:pPr lvl="1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 erste Stufe,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1"/>
            <a:r>
              <a:rPr lang="de-DE"/>
              <a:t>Auflistung zweite Stufe, Arial Narrow Regular 22 </a:t>
            </a:r>
            <a:r>
              <a:rPr lang="de-DE" err="1"/>
              <a:t>pt</a:t>
            </a:r>
            <a:endParaRPr lang="de-DE"/>
          </a:p>
          <a:p>
            <a:pPr lvl="1"/>
            <a:endParaRPr lang="de-DE"/>
          </a:p>
          <a:p>
            <a:pPr lvl="1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68233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EBD2786-C841-3845-A0A8-FB8E4C2F08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8B17C8E3-B495-4719-92D6-9BF9AFA3DF7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8461BC2-F297-E54F-9491-D2439DB4559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2148" y="1381410"/>
            <a:ext cx="7597775" cy="3419475"/>
          </a:xfrm>
          <a:prstGeom prst="rect">
            <a:avLst/>
          </a:prstGeom>
        </p:spPr>
        <p:txBody>
          <a:bodyPr>
            <a:normAutofit/>
          </a:bodyPr>
          <a:lstStyle>
            <a:lvl1pPr marL="8300" indent="0">
              <a:lnSpc>
                <a:spcPct val="100000"/>
              </a:lnSpc>
              <a:spcBef>
                <a:spcPts val="600"/>
              </a:spcBef>
              <a:buFontTx/>
              <a:buNone/>
              <a:tabLst/>
              <a:defRPr sz="2200"/>
            </a:lvl1pPr>
            <a:lvl2pPr marL="368300" indent="-3556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2pPr>
            <a:lvl3pPr marL="763588" indent="-395288">
              <a:tabLst/>
              <a:defRPr/>
            </a:lvl3pPr>
            <a:lvl4pPr marL="763588" indent="-395288">
              <a:tabLst/>
              <a:defRPr/>
            </a:lvl4pPr>
            <a:lvl5pPr marL="763588" indent="-395288">
              <a:tabLst/>
              <a:defRPr/>
            </a:lvl5pPr>
          </a:lstStyle>
          <a:p>
            <a:pPr lvl="0"/>
            <a:r>
              <a:rPr lang="de-DE"/>
              <a:t>Aufzählung erste Stufe,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1"/>
            <a:r>
              <a:rPr lang="de-DE"/>
              <a:t>Auflistung zweite Stufe, Arial Narrow Regular 22 </a:t>
            </a:r>
            <a:r>
              <a:rPr lang="de-DE" err="1"/>
              <a:t>pt</a:t>
            </a:r>
            <a:endParaRPr lang="de-DE"/>
          </a:p>
          <a:p>
            <a:pPr lvl="1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 erste Stufe,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1"/>
            <a:r>
              <a:rPr lang="de-DE"/>
              <a:t>Auflistung zweite Stufe, Arial Narrow Regular 22 </a:t>
            </a:r>
            <a:r>
              <a:rPr lang="de-DE" err="1"/>
              <a:t>pt</a:t>
            </a:r>
            <a:endParaRPr lang="de-DE"/>
          </a:p>
          <a:p>
            <a:pPr lvl="1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 erste Stufe,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1"/>
            <a:r>
              <a:rPr lang="de-DE"/>
              <a:t>Auflistung zweite Stufe, Arial Narrow Regular 22 </a:t>
            </a:r>
            <a:r>
              <a:rPr lang="de-DE" err="1"/>
              <a:t>pt</a:t>
            </a:r>
            <a:endParaRPr lang="de-DE"/>
          </a:p>
          <a:p>
            <a:pPr lvl="1"/>
            <a:endParaRPr lang="de-DE"/>
          </a:p>
          <a:p>
            <a:pPr lvl="1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6659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Bild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5">
            <a:extLst>
              <a:ext uri="{FF2B5EF4-FFF2-40B4-BE49-F238E27FC236}">
                <a16:creationId xmlns:a16="http://schemas.microsoft.com/office/drawing/2014/main" id="{AF728425-F290-9A44-A500-0F83BBD3A99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42988" y="1492249"/>
            <a:ext cx="3421062" cy="3419475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5D4580C-A921-A745-AF53-91AEEF87FE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r>
              <a:rPr lang="de-DE"/>
              <a:t>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EBD0247-1188-4246-923F-A3F2B0C50D5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0EFA146-EAE8-3B4C-84EB-0C63F3763A2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10675" y="1395265"/>
            <a:ext cx="3960813" cy="34194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/>
              <a:t>Lauftext klein: Arial Narrow, Regular, 20pt. Zeilenabstand 26 </a:t>
            </a:r>
            <a:r>
              <a:rPr lang="de-DE" err="1"/>
              <a:t>pt</a:t>
            </a:r>
            <a:r>
              <a:rPr lang="de-DE"/>
              <a:t>. </a:t>
            </a:r>
            <a:r>
              <a:rPr lang="de-DE" err="1"/>
              <a:t>Endipis</a:t>
            </a:r>
            <a:r>
              <a:rPr lang="de-DE"/>
              <a:t> </a:t>
            </a:r>
            <a:r>
              <a:rPr lang="de-DE" err="1"/>
              <a:t>nummy</a:t>
            </a:r>
            <a:r>
              <a:rPr lang="de-DE"/>
              <a:t> </a:t>
            </a:r>
            <a:r>
              <a:rPr lang="de-DE" err="1"/>
              <a:t>ul</a:t>
            </a:r>
            <a:r>
              <a:rPr lang="de-DE"/>
              <a:t> </a:t>
            </a:r>
            <a:r>
              <a:rPr lang="de-DE" err="1"/>
              <a:t>put</a:t>
            </a:r>
            <a:r>
              <a:rPr lang="de-DE"/>
              <a:t> ad </a:t>
            </a:r>
            <a:r>
              <a:rPr lang="de-DE" err="1"/>
              <a:t>magnisa</a:t>
            </a:r>
            <a:r>
              <a:rPr lang="de-DE"/>
              <a:t> </a:t>
            </a:r>
            <a:r>
              <a:rPr lang="de-DE" err="1"/>
              <a:t>erlla</a:t>
            </a:r>
            <a:r>
              <a:rPr lang="de-DE"/>
              <a:t> </a:t>
            </a:r>
            <a:r>
              <a:rPr lang="de-DE" err="1"/>
              <a:t>Duipsum</a:t>
            </a:r>
            <a:r>
              <a:rPr lang="de-DE"/>
              <a:t> </a:t>
            </a:r>
            <a:r>
              <a:rPr lang="de-DE" err="1"/>
              <a:t>augue</a:t>
            </a:r>
            <a:r>
              <a:rPr lang="de-DE"/>
              <a:t> </a:t>
            </a:r>
            <a:r>
              <a:rPr lang="de-DE" err="1"/>
              <a:t>rer</a:t>
            </a:r>
            <a:r>
              <a:rPr lang="de-DE"/>
              <a:t> </a:t>
            </a:r>
            <a:r>
              <a:rPr lang="de-DE" err="1"/>
              <a:t>deanumaser</a:t>
            </a:r>
            <a:r>
              <a:rPr lang="de-DE"/>
              <a:t>. Odo del </a:t>
            </a:r>
            <a:r>
              <a:rPr lang="de-DE" err="1"/>
              <a:t>ullam</a:t>
            </a:r>
            <a:r>
              <a:rPr lang="de-DE"/>
              <a:t> Duis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wisismolu</a:t>
            </a:r>
            <a:r>
              <a:rPr lang="de-DE"/>
              <a:t> 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acip</a:t>
            </a:r>
            <a:r>
              <a:rPr lang="de-DE"/>
              <a:t> </a:t>
            </a:r>
            <a:r>
              <a:rPr lang="de-DE" err="1"/>
              <a:t>earam</a:t>
            </a:r>
            <a:r>
              <a:rPr lang="de-DE"/>
              <a:t> de </a:t>
            </a:r>
            <a:r>
              <a:rPr lang="de-DE" err="1"/>
              <a:t>deumaser</a:t>
            </a:r>
            <a:r>
              <a:rPr lang="de-DE"/>
              <a:t>. </a:t>
            </a:r>
            <a:r>
              <a:rPr lang="de-DE" err="1"/>
              <a:t>Endipis</a:t>
            </a:r>
            <a:r>
              <a:rPr lang="de-DE"/>
              <a:t> </a:t>
            </a:r>
            <a:r>
              <a:rPr lang="de-DE" err="1"/>
              <a:t>nummnulput</a:t>
            </a:r>
            <a:r>
              <a:rPr lang="de-DE"/>
              <a:t> </a:t>
            </a:r>
            <a:r>
              <a:rPr lang="de-DE" err="1"/>
              <a:t>admagnisa</a:t>
            </a:r>
            <a:r>
              <a:rPr lang="de-DE"/>
              <a:t> </a:t>
            </a:r>
            <a:r>
              <a:rPr lang="de-DE" err="1"/>
              <a:t>erlla</a:t>
            </a:r>
            <a:r>
              <a:rPr lang="de-DE"/>
              <a:t> </a:t>
            </a:r>
            <a:r>
              <a:rPr lang="de-DE" err="1"/>
              <a:t>Duipsum</a:t>
            </a:r>
            <a:r>
              <a:rPr lang="de-DE"/>
              <a:t> </a:t>
            </a:r>
            <a:r>
              <a:rPr lang="de-DE" err="1"/>
              <a:t>auguerer</a:t>
            </a:r>
            <a:r>
              <a:rPr lang="de-DE"/>
              <a:t> </a:t>
            </a:r>
            <a:r>
              <a:rPr lang="de-DE" err="1"/>
              <a:t>deranumaser</a:t>
            </a:r>
            <a:r>
              <a:rPr lang="de-DE"/>
              <a:t>. Odo del </a:t>
            </a:r>
            <a:r>
              <a:rPr lang="de-DE" err="1"/>
              <a:t>ullam</a:t>
            </a:r>
            <a:r>
              <a:rPr lang="de-DE"/>
              <a:t> Duis </a:t>
            </a:r>
            <a:r>
              <a:rPr lang="de-DE" err="1"/>
              <a:t>wisismoilui</a:t>
            </a:r>
            <a:r>
              <a:rPr lang="de-DE"/>
              <a:t> in </a:t>
            </a:r>
            <a:r>
              <a:rPr lang="de-DE" err="1"/>
              <a:t>hent</a:t>
            </a:r>
            <a:r>
              <a:rPr lang="de-DE"/>
              <a:t>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acip</a:t>
            </a:r>
            <a:r>
              <a:rPr lang="de-DE"/>
              <a:t> </a:t>
            </a:r>
            <a:r>
              <a:rPr lang="de-DE" err="1"/>
              <a:t>earam</a:t>
            </a:r>
            <a:r>
              <a:rPr lang="de-DE"/>
              <a:t> de </a:t>
            </a:r>
            <a:r>
              <a:rPr lang="de-DE" err="1"/>
              <a:t>deumaser</a:t>
            </a:r>
            <a:r>
              <a:rPr lang="de-DE"/>
              <a:t>.</a:t>
            </a:r>
          </a:p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3549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2 Bilder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5D4580C-A921-A745-AF53-91AEEF87FE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r>
              <a:rPr lang="de-DE"/>
              <a:t> </a:t>
            </a:r>
          </a:p>
        </p:txBody>
      </p:sp>
      <p:sp>
        <p:nvSpPr>
          <p:cNvPr id="7" name="Bildplatzhalter 5">
            <a:extLst>
              <a:ext uri="{FF2B5EF4-FFF2-40B4-BE49-F238E27FC236}">
                <a16:creationId xmlns:a16="http://schemas.microsoft.com/office/drawing/2014/main" id="{AB261291-6530-E949-9066-3AB03CA99CF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42988" y="1492250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id="{A710E9A2-D149-9E43-ABEE-6BD30FA77D9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F8D7E36-2124-4BA5-8A96-00B5B82B229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F3C9B799-D83C-CD4A-A8C4-D779DBC4CB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96820" y="1395265"/>
            <a:ext cx="3960813" cy="17162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/>
              <a:t>Lauftext klein: Arial Narrow, Regular, 20pt. Zeilenabstand 26 </a:t>
            </a:r>
            <a:r>
              <a:rPr lang="de-DE" err="1"/>
              <a:t>pt</a:t>
            </a:r>
            <a:r>
              <a:rPr lang="de-DE"/>
              <a:t>. </a:t>
            </a:r>
            <a:r>
              <a:rPr lang="de-DE" err="1"/>
              <a:t>Endipis</a:t>
            </a:r>
            <a:r>
              <a:rPr lang="de-DE"/>
              <a:t> </a:t>
            </a:r>
            <a:r>
              <a:rPr lang="de-DE" err="1"/>
              <a:t>nummy</a:t>
            </a:r>
            <a:r>
              <a:rPr lang="de-DE"/>
              <a:t> </a:t>
            </a:r>
            <a:r>
              <a:rPr lang="de-DE" err="1"/>
              <a:t>ul</a:t>
            </a:r>
            <a:r>
              <a:rPr lang="de-DE"/>
              <a:t> </a:t>
            </a:r>
            <a:r>
              <a:rPr lang="de-DE" err="1"/>
              <a:t>put</a:t>
            </a:r>
            <a:r>
              <a:rPr lang="de-DE"/>
              <a:t> ad </a:t>
            </a:r>
            <a:r>
              <a:rPr lang="de-DE" err="1"/>
              <a:t>magnisa</a:t>
            </a:r>
            <a:r>
              <a:rPr lang="de-DE"/>
              <a:t> </a:t>
            </a:r>
            <a:r>
              <a:rPr lang="de-DE" err="1"/>
              <a:t>erlla</a:t>
            </a:r>
            <a:r>
              <a:rPr lang="de-DE"/>
              <a:t> </a:t>
            </a:r>
            <a:r>
              <a:rPr lang="de-DE" err="1"/>
              <a:t>Duipsum</a:t>
            </a:r>
            <a:r>
              <a:rPr lang="de-DE"/>
              <a:t> </a:t>
            </a:r>
            <a:r>
              <a:rPr lang="de-DE" err="1"/>
              <a:t>augue</a:t>
            </a:r>
            <a:r>
              <a:rPr lang="de-DE"/>
              <a:t> </a:t>
            </a:r>
            <a:r>
              <a:rPr lang="de-DE" err="1"/>
              <a:t>rer</a:t>
            </a:r>
            <a:r>
              <a:rPr lang="de-DE"/>
              <a:t> </a:t>
            </a:r>
            <a:r>
              <a:rPr lang="de-DE" err="1"/>
              <a:t>deanumaser</a:t>
            </a:r>
            <a:r>
              <a:rPr lang="de-DE"/>
              <a:t>.</a:t>
            </a:r>
          </a:p>
        </p:txBody>
      </p:sp>
      <p:sp>
        <p:nvSpPr>
          <p:cNvPr id="13" name="Textplatzhalter 4">
            <a:extLst>
              <a:ext uri="{FF2B5EF4-FFF2-40B4-BE49-F238E27FC236}">
                <a16:creationId xmlns:a16="http://schemas.microsoft.com/office/drawing/2014/main" id="{24B96F52-FAEC-604C-A6B3-F176342CFA8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96820" y="3203234"/>
            <a:ext cx="3960813" cy="17162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/>
              <a:t>Lauftext klein: Arial Narrow, Regular, 20pt. Zeilenabstand 26 </a:t>
            </a:r>
            <a:r>
              <a:rPr lang="de-DE" err="1"/>
              <a:t>pt</a:t>
            </a:r>
            <a:r>
              <a:rPr lang="de-DE"/>
              <a:t>. </a:t>
            </a:r>
            <a:r>
              <a:rPr lang="de-DE" err="1"/>
              <a:t>Endipis</a:t>
            </a:r>
            <a:r>
              <a:rPr lang="de-DE"/>
              <a:t> </a:t>
            </a:r>
            <a:r>
              <a:rPr lang="de-DE" err="1"/>
              <a:t>nummy</a:t>
            </a:r>
            <a:r>
              <a:rPr lang="de-DE"/>
              <a:t> </a:t>
            </a:r>
            <a:r>
              <a:rPr lang="de-DE" err="1"/>
              <a:t>ul</a:t>
            </a:r>
            <a:r>
              <a:rPr lang="de-DE"/>
              <a:t> </a:t>
            </a:r>
            <a:r>
              <a:rPr lang="de-DE" err="1"/>
              <a:t>put</a:t>
            </a:r>
            <a:r>
              <a:rPr lang="de-DE"/>
              <a:t> ad </a:t>
            </a:r>
            <a:r>
              <a:rPr lang="de-DE" err="1"/>
              <a:t>magnisa</a:t>
            </a:r>
            <a:r>
              <a:rPr lang="de-DE"/>
              <a:t> </a:t>
            </a:r>
            <a:r>
              <a:rPr lang="de-DE" err="1"/>
              <a:t>erlla</a:t>
            </a:r>
            <a:r>
              <a:rPr lang="de-DE"/>
              <a:t> </a:t>
            </a:r>
            <a:r>
              <a:rPr lang="de-DE" err="1"/>
              <a:t>Duipsum</a:t>
            </a:r>
            <a:r>
              <a:rPr lang="de-DE"/>
              <a:t> </a:t>
            </a:r>
            <a:r>
              <a:rPr lang="de-DE" err="1"/>
              <a:t>augue</a:t>
            </a:r>
            <a:r>
              <a:rPr lang="de-DE"/>
              <a:t> </a:t>
            </a:r>
            <a:r>
              <a:rPr lang="de-DE" err="1"/>
              <a:t>rer</a:t>
            </a:r>
            <a:r>
              <a:rPr lang="de-DE"/>
              <a:t> </a:t>
            </a:r>
            <a:r>
              <a:rPr lang="de-DE" err="1"/>
              <a:t>deanumaser</a:t>
            </a:r>
            <a:r>
              <a:rPr lang="de-DE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015139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F32ED31-F8D1-4782-8BDD-6437CB66EE4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DB4E86D-1F01-A644-954B-BCBDABEC683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2148" y="1381411"/>
            <a:ext cx="7597775" cy="1730090"/>
          </a:xfrm>
          <a:prstGeom prst="rect">
            <a:avLst/>
          </a:prstGeom>
        </p:spPr>
        <p:txBody>
          <a:bodyPr>
            <a:normAutofit/>
          </a:bodyPr>
          <a:lstStyle>
            <a:lvl1pPr marL="355600" indent="-3429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1pPr>
            <a:lvl2pPr marL="355600" indent="-3429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2pPr>
            <a:lvl3pPr marL="763588" indent="-395288">
              <a:tabLst/>
              <a:defRPr/>
            </a:lvl3pPr>
            <a:lvl4pPr marL="763588" indent="-395288">
              <a:tabLst/>
              <a:defRPr/>
            </a:lvl4pPr>
            <a:lvl5pPr marL="763588" indent="-395288">
              <a:tabLst/>
              <a:defRPr/>
            </a:lvl5pPr>
          </a:lstStyle>
          <a:p>
            <a:pPr lvl="0"/>
            <a:r>
              <a:rPr lang="de-DE"/>
              <a:t>Aufzählung erste Stufe,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1"/>
            <a:r>
              <a:rPr lang="de-DE"/>
              <a:t>Auflistung zweite Stufe, Arial Narrow Regular 22 </a:t>
            </a:r>
            <a:r>
              <a:rPr lang="de-DE" err="1"/>
              <a:t>pt</a:t>
            </a:r>
            <a:endParaRPr lang="de-DE"/>
          </a:p>
          <a:p>
            <a:pPr lvl="1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9207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Lauftext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E9263E8-256B-42B7-86DE-E4F07C69BE6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8" name="Textplatzhalter 5">
            <a:extLst>
              <a:ext uri="{FF2B5EF4-FFF2-40B4-BE49-F238E27FC236}">
                <a16:creationId xmlns:a16="http://schemas.microsoft.com/office/drawing/2014/main" id="{4A751DB7-3F1B-5543-935B-35F0EC4644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1849" y="1381411"/>
            <a:ext cx="7688914" cy="17300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200"/>
            </a:lvl1pPr>
          </a:lstStyle>
          <a:p>
            <a:pPr lvl="0"/>
            <a:r>
              <a:rPr lang="de-DE"/>
              <a:t>Lauftext </a:t>
            </a:r>
            <a:r>
              <a:rPr lang="de-DE" err="1"/>
              <a:t>gross</a:t>
            </a:r>
            <a:r>
              <a:rPr lang="de-DE"/>
              <a:t>: Arial Narrow, Regular 22 </a:t>
            </a:r>
            <a:r>
              <a:rPr lang="de-DE" err="1"/>
              <a:t>pt</a:t>
            </a:r>
            <a:r>
              <a:rPr lang="de-DE"/>
              <a:t>, Zeilenabstand 28 </a:t>
            </a:r>
            <a:r>
              <a:rPr lang="de-DE" err="1"/>
              <a:t>pt</a:t>
            </a:r>
            <a:r>
              <a:rPr lang="de-DE"/>
              <a:t>. </a:t>
            </a:r>
            <a:r>
              <a:rPr lang="de-DE" err="1"/>
              <a:t>Optin</a:t>
            </a:r>
            <a:r>
              <a:rPr lang="de-DE"/>
              <a:t> </a:t>
            </a:r>
            <a:r>
              <a:rPr lang="de-DE" err="1"/>
              <a:t>hent</a:t>
            </a:r>
            <a:r>
              <a:rPr lang="de-DE"/>
              <a:t>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acip</a:t>
            </a:r>
            <a:r>
              <a:rPr lang="de-DE"/>
              <a:t> </a:t>
            </a:r>
            <a:r>
              <a:rPr lang="de-DE" err="1"/>
              <a:t>ea</a:t>
            </a:r>
            <a:r>
              <a:rPr lang="de-DE"/>
              <a:t> </a:t>
            </a:r>
            <a:r>
              <a:rPr lang="de-DE" err="1"/>
              <a:t>facilit</a:t>
            </a:r>
            <a:r>
              <a:rPr lang="de-DE"/>
              <a:t> </a:t>
            </a:r>
            <a:r>
              <a:rPr lang="de-DE" err="1"/>
              <a:t>volobore</a:t>
            </a:r>
            <a:r>
              <a:rPr lang="de-DE"/>
              <a:t> </a:t>
            </a:r>
            <a:r>
              <a:rPr lang="de-DE" err="1"/>
              <a:t>con</a:t>
            </a:r>
            <a:r>
              <a:rPr lang="de-DE"/>
              <a:t> </a:t>
            </a:r>
            <a:r>
              <a:rPr lang="de-DE" err="1"/>
              <a:t>ver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ipit</a:t>
            </a:r>
            <a:r>
              <a:rPr lang="de-DE"/>
              <a:t> </a:t>
            </a:r>
            <a:r>
              <a:rPr lang="de-DE" err="1"/>
              <a:t>alitmar</a:t>
            </a:r>
            <a:r>
              <a:rPr lang="de-DE"/>
              <a:t>. </a:t>
            </a:r>
            <a:r>
              <a:rPr lang="de-DE" err="1"/>
              <a:t>Dessi</a:t>
            </a:r>
            <a:r>
              <a:rPr lang="de-DE"/>
              <a:t> </a:t>
            </a:r>
            <a:r>
              <a:rPr lang="de-DE" err="1"/>
              <a:t>beris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dolorum</a:t>
            </a:r>
            <a:r>
              <a:rPr lang="de-DE"/>
              <a:t> </a:t>
            </a:r>
            <a:r>
              <a:rPr lang="de-DE" err="1"/>
              <a:t>quiame</a:t>
            </a:r>
            <a:r>
              <a:rPr lang="de-DE"/>
              <a:t> </a:t>
            </a:r>
            <a:r>
              <a:rPr lang="de-DE" err="1"/>
              <a:t>velecte</a:t>
            </a:r>
            <a:r>
              <a:rPr lang="de-DE"/>
              <a:t> </a:t>
            </a:r>
            <a:r>
              <a:rPr lang="de-DE" err="1"/>
              <a:t>mporum</a:t>
            </a:r>
            <a:r>
              <a:rPr lang="de-DE"/>
              <a:t> </a:t>
            </a:r>
            <a:r>
              <a:rPr lang="de-DE" err="1"/>
              <a:t>illaborroessi</a:t>
            </a:r>
            <a:r>
              <a:rPr lang="de-DE"/>
              <a:t> </a:t>
            </a:r>
            <a:r>
              <a:rPr lang="de-DE" err="1"/>
              <a:t>mintem</a:t>
            </a:r>
            <a:r>
              <a:rPr lang="de-DE"/>
              <a:t> </a:t>
            </a:r>
            <a:r>
              <a:rPr lang="de-DE" err="1"/>
              <a:t>reprati</a:t>
            </a:r>
            <a:r>
              <a:rPr lang="de-DE"/>
              <a:t> </a:t>
            </a:r>
            <a:r>
              <a:rPr lang="de-DE" err="1"/>
              <a:t>onsedis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es </a:t>
            </a:r>
            <a:r>
              <a:rPr lang="de-DE" err="1"/>
              <a:t>cus</a:t>
            </a:r>
            <a:r>
              <a:rPr lang="de-DE"/>
              <a:t> </a:t>
            </a:r>
            <a:r>
              <a:rPr lang="de-DE" err="1"/>
              <a:t>ditaese</a:t>
            </a:r>
            <a:r>
              <a:rPr lang="de-DE"/>
              <a:t> </a:t>
            </a:r>
            <a:r>
              <a:rPr lang="de-DE" err="1"/>
              <a:t>ndunt</a:t>
            </a:r>
            <a:r>
              <a:rPr lang="de-DE"/>
              <a:t>, </a:t>
            </a:r>
            <a:r>
              <a:rPr lang="de-DE" err="1"/>
              <a:t>saperiae</a:t>
            </a:r>
            <a:r>
              <a:rPr lang="de-DE"/>
              <a:t> </a:t>
            </a:r>
            <a:r>
              <a:rPr lang="de-DE" err="1"/>
              <a:t>pat</a:t>
            </a:r>
            <a:r>
              <a:rPr lang="de-DE"/>
              <a:t> </a:t>
            </a:r>
            <a:r>
              <a:rPr lang="de-DE" err="1"/>
              <a:t>ulputat</a:t>
            </a:r>
            <a:r>
              <a:rPr lang="de-DE"/>
              <a:t> </a:t>
            </a:r>
            <a:r>
              <a:rPr lang="de-DE" err="1"/>
              <a:t>nim</a:t>
            </a:r>
            <a:r>
              <a:rPr lang="de-DE"/>
              <a:t> </a:t>
            </a:r>
            <a:r>
              <a:rPr lang="de-DE" err="1"/>
              <a:t>iureros</a:t>
            </a:r>
            <a:r>
              <a:rPr lang="de-DE"/>
              <a:t> </a:t>
            </a:r>
            <a:r>
              <a:rPr lang="de-DE" err="1"/>
              <a:t>tionsed</a:t>
            </a:r>
            <a:r>
              <a:rPr lang="de-DE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722594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1492250"/>
            <a:ext cx="3421062" cy="3419475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7" name="Bildplatzhalter 5">
            <a:extLst>
              <a:ext uri="{FF2B5EF4-FFF2-40B4-BE49-F238E27FC236}">
                <a16:creationId xmlns:a16="http://schemas.microsoft.com/office/drawing/2014/main" id="{186125D2-4DA4-C84D-BE40-05E4970CD86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042988" y="1491630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0ECC9872-0A54-43CA-B434-A97CEA07A4D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75436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bild, Schlus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3424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4">
            <a:extLst>
              <a:ext uri="{FF2B5EF4-FFF2-40B4-BE49-F238E27FC236}">
                <a16:creationId xmlns:a16="http://schemas.microsoft.com/office/drawing/2014/main" id="{41772299-7045-064A-AB87-929B4064B0A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3781" y="2514973"/>
            <a:ext cx="7272337" cy="589375"/>
          </a:xfrm>
          <a:prstGeom prst="rect">
            <a:avLst/>
          </a:prstGeom>
        </p:spPr>
        <p:txBody>
          <a:bodyPr lIns="0" tIns="0" rIns="0" bIns="0"/>
          <a:lstStyle>
            <a:lvl1pPr marL="0" indent="0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3600" b="0" i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fontAlgn="auto">
              <a:lnSpc>
                <a:spcPts val="4200"/>
              </a:lnSpc>
              <a:spcAft>
                <a:spcPts val="0"/>
              </a:spcAft>
              <a:defRPr/>
            </a:pPr>
            <a:r>
              <a:rPr lang="de-DE" altLang="de-DE" sz="3600">
                <a:latin typeface="Arial Narrow" panose="020B0604020202020204" pitchFamily="34" charset="0"/>
                <a:cs typeface="Arial Narrow" panose="020B0604020202020204" pitchFamily="34" charset="0"/>
              </a:rPr>
              <a:t>Titel: Arial Narrow Regular 36 </a:t>
            </a:r>
            <a:r>
              <a:rPr lang="de-DE" altLang="de-DE" sz="3600" err="1">
                <a:latin typeface="Arial Narrow" panose="020B0604020202020204" pitchFamily="34" charset="0"/>
                <a:cs typeface="Arial Narrow" panose="020B0604020202020204" pitchFamily="34" charset="0"/>
              </a:rPr>
              <a:t>pt</a:t>
            </a:r>
            <a:endParaRPr lang="de-DE" altLang="de-DE" sz="360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DCB4354-7E5F-F04B-BF86-6D56EC5599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3781" y="3119811"/>
            <a:ext cx="7272338" cy="506412"/>
          </a:xfrm>
          <a:prstGeom prst="rect">
            <a:avLst/>
          </a:prstGeom>
        </p:spPr>
        <p:txBody>
          <a:bodyPr lIns="0" tIns="0" rIns="0" bIns="0"/>
          <a:lstStyle>
            <a:lvl1pPr marL="0" indent="0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4572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9144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3716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18288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5pPr>
          </a:lstStyle>
          <a:p>
            <a:pPr marL="0" indent="0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altLang="de-DE" sz="220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Untertitel: Arial Narrow Regular 22 </a:t>
            </a:r>
            <a:r>
              <a:rPr lang="de-DE" altLang="de-DE" sz="2200" err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pt</a:t>
            </a:r>
            <a:r>
              <a:rPr lang="de-DE" altLang="de-DE" sz="220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endParaRPr lang="de-CH" altLang="de-DE" sz="220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5" name="Foliennummernplatzhalter 1">
            <a:extLst>
              <a:ext uri="{FF2B5EF4-FFF2-40B4-BE49-F238E27FC236}">
                <a16:creationId xmlns:a16="http://schemas.microsoft.com/office/drawing/2014/main" id="{371ABE50-6E89-D043-8F5A-FADEDE5AC5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01014" y="224091"/>
            <a:ext cx="53975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226C2-F133-44DF-AAED-DC1E350BCD78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938278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474EDBF-BE79-4477-8C4E-35F4C60B076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4C9E0BB-63D7-344C-A514-A4806468E04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2988" y="915988"/>
            <a:ext cx="7597775" cy="3995737"/>
          </a:xfrm>
          <a:prstGeom prst="rect">
            <a:avLst/>
          </a:prstGeom>
        </p:spPr>
        <p:txBody>
          <a:bodyPr>
            <a:normAutofit/>
          </a:bodyPr>
          <a:lstStyle>
            <a:lvl1pPr marL="357188" indent="-357188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200"/>
            </a:lvl1pPr>
            <a:lvl2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2pPr>
            <a:lvl3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3pPr>
            <a:lvl4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4pPr>
            <a:lvl5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5pPr>
          </a:lstStyle>
          <a:p>
            <a:pPr lvl="0"/>
            <a:r>
              <a:rPr lang="de-DE"/>
              <a:t>Aufzählung,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0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Aufzählung, Schrift Arial Narrow Regular 22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Zeilenabstand auch hier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Aufzählung, Arial Narrow Regular 22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Zeilenabstand auch hier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endParaRPr lang="de-DE"/>
          </a:p>
          <a:p>
            <a:pPr lvl="0"/>
            <a:endParaRPr lang="de-DE"/>
          </a:p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5640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4CF3418-A3BE-6347-97B1-0206929A75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6BC831E-C55F-461C-9622-301BE5995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A8DB404-4A10-6C4C-961C-07520731EA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1849" y="1381410"/>
            <a:ext cx="7688914" cy="35303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200"/>
            </a:lvl1pPr>
          </a:lstStyle>
          <a:p>
            <a:pPr lvl="0"/>
            <a:r>
              <a:rPr lang="de-DE"/>
              <a:t>Lauftext </a:t>
            </a:r>
            <a:r>
              <a:rPr lang="de-DE" err="1"/>
              <a:t>gross</a:t>
            </a:r>
            <a:r>
              <a:rPr lang="de-DE"/>
              <a:t>: Arial Narrow, Regular 22 </a:t>
            </a:r>
            <a:r>
              <a:rPr lang="de-DE" err="1"/>
              <a:t>pt</a:t>
            </a:r>
            <a:r>
              <a:rPr lang="de-DE"/>
              <a:t>, Zeilenabstand 28 </a:t>
            </a:r>
            <a:r>
              <a:rPr lang="de-DE" err="1"/>
              <a:t>pt</a:t>
            </a:r>
            <a:r>
              <a:rPr lang="de-DE"/>
              <a:t>. </a:t>
            </a:r>
            <a:r>
              <a:rPr lang="de-DE" err="1"/>
              <a:t>Optin</a:t>
            </a:r>
            <a:r>
              <a:rPr lang="de-DE"/>
              <a:t> </a:t>
            </a:r>
            <a:r>
              <a:rPr lang="de-DE" err="1"/>
              <a:t>hent</a:t>
            </a:r>
            <a:r>
              <a:rPr lang="de-DE"/>
              <a:t>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acip</a:t>
            </a:r>
            <a:r>
              <a:rPr lang="de-DE"/>
              <a:t> </a:t>
            </a:r>
            <a:r>
              <a:rPr lang="de-DE" err="1"/>
              <a:t>ea</a:t>
            </a:r>
            <a:r>
              <a:rPr lang="de-DE"/>
              <a:t> </a:t>
            </a:r>
            <a:r>
              <a:rPr lang="de-DE" err="1"/>
              <a:t>facilit</a:t>
            </a:r>
            <a:r>
              <a:rPr lang="de-DE"/>
              <a:t> </a:t>
            </a:r>
            <a:r>
              <a:rPr lang="de-DE" err="1"/>
              <a:t>volobore</a:t>
            </a:r>
            <a:r>
              <a:rPr lang="de-DE"/>
              <a:t> </a:t>
            </a:r>
            <a:r>
              <a:rPr lang="de-DE" err="1"/>
              <a:t>con</a:t>
            </a:r>
            <a:r>
              <a:rPr lang="de-DE"/>
              <a:t> </a:t>
            </a:r>
            <a:r>
              <a:rPr lang="de-DE" err="1"/>
              <a:t>ver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ipit</a:t>
            </a:r>
            <a:r>
              <a:rPr lang="de-DE"/>
              <a:t> </a:t>
            </a:r>
            <a:r>
              <a:rPr lang="de-DE" err="1"/>
              <a:t>alitmar</a:t>
            </a:r>
            <a:r>
              <a:rPr lang="de-DE"/>
              <a:t>. </a:t>
            </a:r>
            <a:r>
              <a:rPr lang="de-DE" err="1"/>
              <a:t>Dessi</a:t>
            </a:r>
            <a:r>
              <a:rPr lang="de-DE"/>
              <a:t> </a:t>
            </a:r>
            <a:r>
              <a:rPr lang="de-DE" err="1"/>
              <a:t>beris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dolorum</a:t>
            </a:r>
            <a:r>
              <a:rPr lang="de-DE"/>
              <a:t> </a:t>
            </a:r>
            <a:r>
              <a:rPr lang="de-DE" err="1"/>
              <a:t>quiame</a:t>
            </a:r>
            <a:r>
              <a:rPr lang="de-DE"/>
              <a:t> </a:t>
            </a:r>
            <a:r>
              <a:rPr lang="de-DE" err="1"/>
              <a:t>velecte</a:t>
            </a:r>
            <a:r>
              <a:rPr lang="de-DE"/>
              <a:t> </a:t>
            </a:r>
            <a:r>
              <a:rPr lang="de-DE" err="1"/>
              <a:t>mporum</a:t>
            </a:r>
            <a:r>
              <a:rPr lang="de-DE"/>
              <a:t> </a:t>
            </a:r>
            <a:r>
              <a:rPr lang="de-DE" err="1"/>
              <a:t>illaborroessi</a:t>
            </a:r>
            <a:r>
              <a:rPr lang="de-DE"/>
              <a:t> </a:t>
            </a:r>
            <a:r>
              <a:rPr lang="de-DE" err="1"/>
              <a:t>mintem</a:t>
            </a:r>
            <a:r>
              <a:rPr lang="de-DE"/>
              <a:t> </a:t>
            </a:r>
            <a:r>
              <a:rPr lang="de-DE" err="1"/>
              <a:t>reprati</a:t>
            </a:r>
            <a:r>
              <a:rPr lang="de-DE"/>
              <a:t> </a:t>
            </a:r>
            <a:r>
              <a:rPr lang="de-DE" err="1"/>
              <a:t>onsedis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es </a:t>
            </a:r>
            <a:r>
              <a:rPr lang="de-DE" err="1"/>
              <a:t>cus</a:t>
            </a:r>
            <a:r>
              <a:rPr lang="de-DE"/>
              <a:t> </a:t>
            </a:r>
            <a:r>
              <a:rPr lang="de-DE" err="1"/>
              <a:t>ditaese</a:t>
            </a:r>
            <a:r>
              <a:rPr lang="de-DE"/>
              <a:t> </a:t>
            </a:r>
            <a:r>
              <a:rPr lang="de-DE" err="1"/>
              <a:t>ndunt</a:t>
            </a:r>
            <a:r>
              <a:rPr lang="de-DE"/>
              <a:t>, </a:t>
            </a:r>
            <a:r>
              <a:rPr lang="de-DE" err="1"/>
              <a:t>saperiae</a:t>
            </a:r>
            <a:r>
              <a:rPr lang="de-DE"/>
              <a:t> </a:t>
            </a:r>
            <a:r>
              <a:rPr lang="de-DE" err="1"/>
              <a:t>pat</a:t>
            </a:r>
            <a:r>
              <a:rPr lang="de-DE"/>
              <a:t> </a:t>
            </a:r>
            <a:r>
              <a:rPr lang="de-DE" err="1"/>
              <a:t>ulputat</a:t>
            </a:r>
            <a:r>
              <a:rPr lang="de-DE"/>
              <a:t> </a:t>
            </a:r>
            <a:r>
              <a:rPr lang="de-DE" err="1"/>
              <a:t>nim</a:t>
            </a:r>
            <a:r>
              <a:rPr lang="de-DE"/>
              <a:t> </a:t>
            </a:r>
            <a:r>
              <a:rPr lang="de-DE" err="1"/>
              <a:t>iureros</a:t>
            </a:r>
            <a:r>
              <a:rPr lang="de-DE"/>
              <a:t> </a:t>
            </a:r>
            <a:r>
              <a:rPr lang="de-DE" err="1"/>
              <a:t>tionsed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eram</a:t>
            </a:r>
            <a:r>
              <a:rPr lang="de-DE"/>
              <a:t> </a:t>
            </a:r>
            <a:r>
              <a:rPr lang="de-DE" err="1"/>
              <a:t>desomaon</a:t>
            </a:r>
            <a:r>
              <a:rPr lang="de-DE"/>
              <a:t> </a:t>
            </a:r>
            <a:r>
              <a:rPr lang="de-DE" err="1"/>
              <a:t>esate</a:t>
            </a:r>
            <a:r>
              <a:rPr lang="de-DE"/>
              <a:t> in </a:t>
            </a:r>
            <a:r>
              <a:rPr lang="de-DE" err="1"/>
              <a:t>hent</a:t>
            </a:r>
            <a:r>
              <a:rPr lang="de-DE"/>
              <a:t>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acip</a:t>
            </a:r>
            <a:r>
              <a:rPr lang="de-DE"/>
              <a:t> </a:t>
            </a:r>
            <a:r>
              <a:rPr lang="de-DE" err="1"/>
              <a:t>ea</a:t>
            </a:r>
            <a:r>
              <a:rPr lang="de-DE"/>
              <a:t> </a:t>
            </a:r>
            <a:r>
              <a:rPr lang="de-DE" err="1"/>
              <a:t>facilit</a:t>
            </a:r>
            <a:r>
              <a:rPr lang="de-DE"/>
              <a:t> </a:t>
            </a:r>
            <a:r>
              <a:rPr lang="de-DE" err="1"/>
              <a:t>volobore</a:t>
            </a:r>
            <a:r>
              <a:rPr lang="de-DE"/>
              <a:t> </a:t>
            </a:r>
            <a:r>
              <a:rPr lang="de-DE" err="1"/>
              <a:t>con</a:t>
            </a:r>
            <a:r>
              <a:rPr lang="de-DE"/>
              <a:t> </a:t>
            </a:r>
            <a:r>
              <a:rPr lang="de-DE" err="1"/>
              <a:t>ver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ipit</a:t>
            </a:r>
            <a:r>
              <a:rPr lang="de-DE"/>
              <a:t> </a:t>
            </a:r>
            <a:r>
              <a:rPr lang="de-DE" err="1"/>
              <a:t>alitmar</a:t>
            </a:r>
            <a:r>
              <a:rPr lang="de-DE"/>
              <a:t> </a:t>
            </a:r>
            <a:r>
              <a:rPr lang="de-DE" err="1"/>
              <a:t>mintem</a:t>
            </a:r>
            <a:r>
              <a:rPr lang="de-DE"/>
              <a:t> </a:t>
            </a:r>
            <a:r>
              <a:rPr lang="de-DE" err="1"/>
              <a:t>reprati</a:t>
            </a:r>
            <a:r>
              <a:rPr lang="de-DE"/>
              <a:t> </a:t>
            </a:r>
            <a:r>
              <a:rPr lang="de-DE" err="1"/>
              <a:t>onsedis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es </a:t>
            </a:r>
            <a:r>
              <a:rPr lang="de-DE" err="1"/>
              <a:t>cus</a:t>
            </a:r>
            <a:r>
              <a:rPr lang="de-DE"/>
              <a:t> </a:t>
            </a:r>
            <a:r>
              <a:rPr lang="de-DE" err="1"/>
              <a:t>ditaese</a:t>
            </a:r>
            <a:r>
              <a:rPr lang="de-DE"/>
              <a:t> </a:t>
            </a:r>
            <a:r>
              <a:rPr lang="de-DE" err="1"/>
              <a:t>ndunt</a:t>
            </a:r>
            <a:r>
              <a:rPr lang="de-DE"/>
              <a:t>, </a:t>
            </a:r>
            <a:r>
              <a:rPr lang="de-DE" err="1"/>
              <a:t>saperiaeras</a:t>
            </a:r>
            <a:r>
              <a:rPr lang="de-DE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67381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4CF3418-A3BE-6347-97B1-0206929A75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6BC831E-C55F-461C-9622-301BE5995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A8DB404-4A10-6C4C-961C-07520731EA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1849" y="1381410"/>
            <a:ext cx="7688914" cy="35303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/>
              <a:t>Lauftext klein: Arial Narrow, Regular 20 </a:t>
            </a:r>
            <a:r>
              <a:rPr lang="de-DE" err="1"/>
              <a:t>pt</a:t>
            </a:r>
            <a:r>
              <a:rPr lang="de-DE"/>
              <a:t>, Zeilenabstand 26 </a:t>
            </a:r>
            <a:r>
              <a:rPr lang="de-DE" err="1"/>
              <a:t>pt</a:t>
            </a:r>
            <a:r>
              <a:rPr lang="de-DE"/>
              <a:t>. </a:t>
            </a:r>
            <a:r>
              <a:rPr lang="de-DE" err="1"/>
              <a:t>Optin</a:t>
            </a:r>
            <a:r>
              <a:rPr lang="de-DE"/>
              <a:t> </a:t>
            </a:r>
            <a:r>
              <a:rPr lang="de-DE" err="1"/>
              <a:t>hent</a:t>
            </a:r>
            <a:r>
              <a:rPr lang="de-DE"/>
              <a:t>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acip</a:t>
            </a:r>
            <a:r>
              <a:rPr lang="de-DE"/>
              <a:t> </a:t>
            </a:r>
            <a:r>
              <a:rPr lang="de-DE" err="1"/>
              <a:t>ea</a:t>
            </a:r>
            <a:r>
              <a:rPr lang="de-DE"/>
              <a:t> </a:t>
            </a:r>
            <a:r>
              <a:rPr lang="de-DE" err="1"/>
              <a:t>facilit</a:t>
            </a:r>
            <a:r>
              <a:rPr lang="de-DE"/>
              <a:t> </a:t>
            </a:r>
            <a:r>
              <a:rPr lang="de-DE" err="1"/>
              <a:t>volobore</a:t>
            </a:r>
            <a:r>
              <a:rPr lang="de-DE"/>
              <a:t> </a:t>
            </a:r>
            <a:r>
              <a:rPr lang="de-DE" err="1"/>
              <a:t>con</a:t>
            </a:r>
            <a:r>
              <a:rPr lang="de-DE"/>
              <a:t> </a:t>
            </a:r>
            <a:r>
              <a:rPr lang="de-DE" err="1"/>
              <a:t>ver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ipit</a:t>
            </a:r>
            <a:r>
              <a:rPr lang="de-DE"/>
              <a:t> </a:t>
            </a:r>
            <a:r>
              <a:rPr lang="de-DE" err="1"/>
              <a:t>alitmar</a:t>
            </a:r>
            <a:r>
              <a:rPr lang="de-DE"/>
              <a:t>. </a:t>
            </a:r>
            <a:r>
              <a:rPr lang="de-DE" err="1"/>
              <a:t>Dessi</a:t>
            </a:r>
            <a:r>
              <a:rPr lang="de-DE"/>
              <a:t> </a:t>
            </a:r>
            <a:r>
              <a:rPr lang="de-DE" err="1"/>
              <a:t>beris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dolorum</a:t>
            </a:r>
            <a:r>
              <a:rPr lang="de-DE"/>
              <a:t> </a:t>
            </a:r>
            <a:r>
              <a:rPr lang="de-DE" err="1"/>
              <a:t>quiame</a:t>
            </a:r>
            <a:r>
              <a:rPr lang="de-DE"/>
              <a:t> </a:t>
            </a:r>
            <a:r>
              <a:rPr lang="de-DE" err="1"/>
              <a:t>velecte</a:t>
            </a:r>
            <a:r>
              <a:rPr lang="de-DE"/>
              <a:t> </a:t>
            </a:r>
            <a:r>
              <a:rPr lang="de-DE" err="1"/>
              <a:t>mporum</a:t>
            </a:r>
            <a:r>
              <a:rPr lang="de-DE"/>
              <a:t> </a:t>
            </a:r>
            <a:r>
              <a:rPr lang="de-DE" err="1"/>
              <a:t>illaborroessi</a:t>
            </a:r>
            <a:r>
              <a:rPr lang="de-DE"/>
              <a:t> </a:t>
            </a:r>
            <a:r>
              <a:rPr lang="de-DE" err="1"/>
              <a:t>mintem</a:t>
            </a:r>
            <a:r>
              <a:rPr lang="de-DE"/>
              <a:t> </a:t>
            </a:r>
            <a:r>
              <a:rPr lang="de-DE" err="1"/>
              <a:t>reprati</a:t>
            </a:r>
            <a:r>
              <a:rPr lang="de-DE"/>
              <a:t> </a:t>
            </a:r>
            <a:r>
              <a:rPr lang="de-DE" err="1"/>
              <a:t>onsedis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es </a:t>
            </a:r>
            <a:r>
              <a:rPr lang="de-DE" err="1"/>
              <a:t>cus</a:t>
            </a:r>
            <a:r>
              <a:rPr lang="de-DE"/>
              <a:t> </a:t>
            </a:r>
            <a:r>
              <a:rPr lang="de-DE" err="1"/>
              <a:t>ditaese</a:t>
            </a:r>
            <a:r>
              <a:rPr lang="de-DE"/>
              <a:t> </a:t>
            </a:r>
            <a:r>
              <a:rPr lang="de-DE" err="1"/>
              <a:t>ndunt</a:t>
            </a:r>
            <a:r>
              <a:rPr lang="de-DE"/>
              <a:t>, </a:t>
            </a:r>
            <a:r>
              <a:rPr lang="de-DE" err="1"/>
              <a:t>saperiae</a:t>
            </a:r>
            <a:r>
              <a:rPr lang="de-DE"/>
              <a:t> </a:t>
            </a:r>
            <a:r>
              <a:rPr lang="de-DE" err="1"/>
              <a:t>pat</a:t>
            </a:r>
            <a:r>
              <a:rPr lang="de-DE"/>
              <a:t> </a:t>
            </a:r>
            <a:r>
              <a:rPr lang="de-DE" err="1"/>
              <a:t>ulputat</a:t>
            </a:r>
            <a:r>
              <a:rPr lang="de-DE"/>
              <a:t> </a:t>
            </a:r>
            <a:r>
              <a:rPr lang="de-DE" err="1"/>
              <a:t>nim</a:t>
            </a:r>
            <a:r>
              <a:rPr lang="de-DE"/>
              <a:t> </a:t>
            </a:r>
            <a:r>
              <a:rPr lang="de-DE" err="1"/>
              <a:t>iureros</a:t>
            </a:r>
            <a:r>
              <a:rPr lang="de-DE"/>
              <a:t> </a:t>
            </a:r>
            <a:r>
              <a:rPr lang="de-DE" err="1"/>
              <a:t>tionsed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eram</a:t>
            </a:r>
            <a:r>
              <a:rPr lang="de-DE"/>
              <a:t> </a:t>
            </a:r>
            <a:r>
              <a:rPr lang="de-DE" err="1"/>
              <a:t>desomaon</a:t>
            </a:r>
            <a:r>
              <a:rPr lang="de-DE"/>
              <a:t> </a:t>
            </a:r>
            <a:r>
              <a:rPr lang="de-DE" err="1"/>
              <a:t>esate</a:t>
            </a:r>
            <a:r>
              <a:rPr lang="de-DE"/>
              <a:t> in </a:t>
            </a:r>
            <a:r>
              <a:rPr lang="de-DE" err="1"/>
              <a:t>hent</a:t>
            </a:r>
            <a:r>
              <a:rPr lang="de-DE"/>
              <a:t>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acip</a:t>
            </a:r>
            <a:r>
              <a:rPr lang="de-DE"/>
              <a:t> </a:t>
            </a:r>
            <a:r>
              <a:rPr lang="de-DE" err="1"/>
              <a:t>ea</a:t>
            </a:r>
            <a:r>
              <a:rPr lang="de-DE"/>
              <a:t> </a:t>
            </a:r>
            <a:r>
              <a:rPr lang="de-DE" err="1"/>
              <a:t>facilit</a:t>
            </a:r>
            <a:r>
              <a:rPr lang="de-DE"/>
              <a:t> </a:t>
            </a:r>
            <a:r>
              <a:rPr lang="de-DE" err="1"/>
              <a:t>volobore</a:t>
            </a:r>
            <a:r>
              <a:rPr lang="de-DE"/>
              <a:t> </a:t>
            </a:r>
            <a:r>
              <a:rPr lang="de-DE" err="1"/>
              <a:t>con</a:t>
            </a:r>
            <a:r>
              <a:rPr lang="de-DE"/>
              <a:t> </a:t>
            </a:r>
            <a:r>
              <a:rPr lang="de-DE" err="1"/>
              <a:t>ver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ipit</a:t>
            </a:r>
            <a:r>
              <a:rPr lang="de-DE"/>
              <a:t> </a:t>
            </a:r>
            <a:r>
              <a:rPr lang="de-DE" err="1"/>
              <a:t>alitmar</a:t>
            </a:r>
            <a:r>
              <a:rPr lang="de-DE"/>
              <a:t> </a:t>
            </a:r>
            <a:r>
              <a:rPr lang="de-DE" err="1"/>
              <a:t>mintem</a:t>
            </a:r>
            <a:r>
              <a:rPr lang="de-DE"/>
              <a:t> </a:t>
            </a:r>
            <a:r>
              <a:rPr lang="de-DE" err="1"/>
              <a:t>reprati</a:t>
            </a:r>
            <a:r>
              <a:rPr lang="de-DE"/>
              <a:t> </a:t>
            </a:r>
            <a:r>
              <a:rPr lang="de-DE" err="1"/>
              <a:t>onsedis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es </a:t>
            </a:r>
            <a:r>
              <a:rPr lang="de-DE" err="1"/>
              <a:t>cus</a:t>
            </a:r>
            <a:r>
              <a:rPr lang="de-DE"/>
              <a:t> </a:t>
            </a:r>
            <a:r>
              <a:rPr lang="de-DE" err="1"/>
              <a:t>ditaese</a:t>
            </a:r>
            <a:r>
              <a:rPr lang="de-DE"/>
              <a:t> </a:t>
            </a:r>
            <a:r>
              <a:rPr lang="de-DE" err="1"/>
              <a:t>ndunt</a:t>
            </a:r>
            <a:r>
              <a:rPr lang="de-DE"/>
              <a:t>, </a:t>
            </a:r>
            <a:r>
              <a:rPr lang="de-DE" err="1"/>
              <a:t>saperiaeras</a:t>
            </a:r>
            <a:r>
              <a:rPr lang="de-DE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09433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Untertitel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521D598-7CC6-EC48-89B2-08F684AE7C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42988" y="2066924"/>
            <a:ext cx="7058025" cy="2844801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F24BC259-F8B0-7440-B527-03E99CF281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r>
              <a:rPr lang="de-DE"/>
              <a:t> 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8F2206D-4F27-714A-8966-019CC413E8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2988" y="1247775"/>
            <a:ext cx="7058025" cy="35718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2600"/>
              </a:lnSpc>
              <a:spcBef>
                <a:spcPts val="0"/>
              </a:spcBef>
              <a:defRPr sz="2000"/>
            </a:lvl1pPr>
            <a:lvl2pPr>
              <a:lnSpc>
                <a:spcPts val="2600"/>
              </a:lnSpc>
              <a:spcBef>
                <a:spcPts val="0"/>
              </a:spcBef>
              <a:defRPr sz="2000"/>
            </a:lvl2pPr>
            <a:lvl3pPr>
              <a:lnSpc>
                <a:spcPts val="2600"/>
              </a:lnSpc>
              <a:spcBef>
                <a:spcPts val="0"/>
              </a:spcBef>
              <a:defRPr sz="2000"/>
            </a:lvl3pPr>
            <a:lvl4pPr>
              <a:lnSpc>
                <a:spcPts val="2600"/>
              </a:lnSpc>
              <a:spcBef>
                <a:spcPts val="0"/>
              </a:spcBef>
              <a:defRPr sz="2000"/>
            </a:lvl4pPr>
            <a:lvl5pPr>
              <a:lnSpc>
                <a:spcPts val="2600"/>
              </a:lnSpc>
              <a:spcBef>
                <a:spcPts val="0"/>
              </a:spcBef>
              <a:defRPr sz="2000"/>
            </a:lvl5pPr>
          </a:lstStyle>
          <a:p>
            <a:pPr lvl="0"/>
            <a:r>
              <a:rPr lang="de-DE"/>
              <a:t>Untertitel: Arial Narrow, Regular, 20pt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DD5223C4-A50E-482B-9770-5306A18671D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7006196" y="224091"/>
            <a:ext cx="1540204" cy="274637"/>
          </a:xfrm>
        </p:spPr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461431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4">
            <a:extLst>
              <a:ext uri="{FF2B5EF4-FFF2-40B4-BE49-F238E27FC236}">
                <a16:creationId xmlns:a16="http://schemas.microsoft.com/office/drawing/2014/main" id="{753E7E1E-7E2B-E542-A0EB-F79C225EBD8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10" name="Diagrammplatzhalter 9">
            <a:extLst>
              <a:ext uri="{FF2B5EF4-FFF2-40B4-BE49-F238E27FC236}">
                <a16:creationId xmlns:a16="http://schemas.microsoft.com/office/drawing/2014/main" id="{1FCAEACB-FE81-344E-B884-3DC35B32C8BD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1042988" y="2066924"/>
            <a:ext cx="7058025" cy="284480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5498010-BE0E-4AA3-8968-8D74F8901D1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26719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5498010-BE0E-4AA3-8968-8D74F8901D1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5" name="Medienplatzhalter 4">
            <a:extLst>
              <a:ext uri="{FF2B5EF4-FFF2-40B4-BE49-F238E27FC236}">
                <a16:creationId xmlns:a16="http://schemas.microsoft.com/office/drawing/2014/main" id="{EDE19987-B277-A74B-9199-7D4908E9B892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645206" y="827087"/>
            <a:ext cx="7995557" cy="397714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2122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5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>
            <a:extLst>
              <a:ext uri="{FF2B5EF4-FFF2-40B4-BE49-F238E27FC236}">
                <a16:creationId xmlns:a16="http://schemas.microsoft.com/office/drawing/2014/main" id="{49FADB86-0C3C-7C46-9514-661AF24791E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2066925"/>
            <a:ext cx="9144000" cy="2429449"/>
          </a:xfrm>
          <a:prstGeom prst="rect">
            <a:avLst/>
          </a:prstGeom>
          <a:solidFill>
            <a:srgbClr val="0070B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de-DE" alt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81C8E6F-E5AC-2944-B4FD-B9A0400C303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34" y="545273"/>
            <a:ext cx="2191416" cy="438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602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97" r:id="rId2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57" userDrawn="1">
          <p15:clr>
            <a:srgbClr val="F26B43"/>
          </p15:clr>
        </p15:guide>
        <p15:guide id="2" orient="horz" pos="146" userDrawn="1">
          <p15:clr>
            <a:srgbClr val="F26B43"/>
          </p15:clr>
        </p15:guide>
        <p15:guide id="3" orient="horz" pos="577" userDrawn="1">
          <p15:clr>
            <a:srgbClr val="F26B43"/>
          </p15:clr>
        </p15:guide>
        <p15:guide id="5" orient="horz" pos="940" userDrawn="1">
          <p15:clr>
            <a:srgbClr val="F26B43"/>
          </p15:clr>
        </p15:guide>
        <p15:guide id="8" orient="horz" pos="1302" userDrawn="1">
          <p15:clr>
            <a:srgbClr val="F26B43"/>
          </p15:clr>
        </p15:guide>
        <p15:guide id="12" pos="2812" userDrawn="1">
          <p15:clr>
            <a:srgbClr val="F26B43"/>
          </p15:clr>
        </p15:guide>
        <p15:guide id="13" pos="2948" userDrawn="1">
          <p15:clr>
            <a:srgbClr val="F26B43"/>
          </p15:clr>
        </p15:guide>
        <p15:guide id="14" pos="5103" userDrawn="1">
          <p15:clr>
            <a:srgbClr val="F26B43"/>
          </p15:clr>
        </p15:guide>
        <p15:guide id="15" pos="5443" userDrawn="1">
          <p15:clr>
            <a:srgbClr val="F26B43"/>
          </p15:clr>
        </p15:guide>
        <p15:guide id="16" orient="horz" pos="3094" userDrawn="1">
          <p15:clr>
            <a:srgbClr val="F26B43"/>
          </p15:clr>
        </p15:guide>
        <p15:guide id="17" pos="83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>
            <a:extLst>
              <a:ext uri="{FF2B5EF4-FFF2-40B4-BE49-F238E27FC236}">
                <a16:creationId xmlns:a16="http://schemas.microsoft.com/office/drawing/2014/main" id="{49FADB86-0C3C-7C46-9514-661AF24791E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915988"/>
            <a:ext cx="9144000" cy="4227511"/>
          </a:xfrm>
          <a:prstGeom prst="rect">
            <a:avLst/>
          </a:prstGeom>
          <a:solidFill>
            <a:srgbClr val="0070B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de-DE" alt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8A01E52-A9C5-A745-8343-8B9507CD684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06334" y="204055"/>
            <a:ext cx="994678" cy="527466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F1713852-5CED-7148-93E5-0D78358EAD7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46" y="234951"/>
            <a:ext cx="1095779" cy="21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639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57" userDrawn="1">
          <p15:clr>
            <a:srgbClr val="F26B43"/>
          </p15:clr>
        </p15:guide>
        <p15:guide id="2" orient="horz" pos="146" userDrawn="1">
          <p15:clr>
            <a:srgbClr val="F26B43"/>
          </p15:clr>
        </p15:guide>
        <p15:guide id="3" orient="horz" pos="577" userDrawn="1">
          <p15:clr>
            <a:srgbClr val="F26B43"/>
          </p15:clr>
        </p15:guide>
        <p15:guide id="5" orient="horz" pos="940" userDrawn="1">
          <p15:clr>
            <a:srgbClr val="F26B43"/>
          </p15:clr>
        </p15:guide>
        <p15:guide id="8" orient="horz" pos="1302" userDrawn="1">
          <p15:clr>
            <a:srgbClr val="F26B43"/>
          </p15:clr>
        </p15:guide>
        <p15:guide id="12" pos="2812" userDrawn="1">
          <p15:clr>
            <a:srgbClr val="F26B43"/>
          </p15:clr>
        </p15:guide>
        <p15:guide id="13" pos="2948" userDrawn="1">
          <p15:clr>
            <a:srgbClr val="F26B43"/>
          </p15:clr>
        </p15:guide>
        <p15:guide id="14" pos="5103" userDrawn="1">
          <p15:clr>
            <a:srgbClr val="F26B43"/>
          </p15:clr>
        </p15:guide>
        <p15:guide id="15" pos="5443" userDrawn="1">
          <p15:clr>
            <a:srgbClr val="F26B43"/>
          </p15:clr>
        </p15:guide>
        <p15:guide id="16" orient="horz" pos="3094" userDrawn="1">
          <p15:clr>
            <a:srgbClr val="F26B43"/>
          </p15:clr>
        </p15:guide>
        <p15:guide id="17" pos="839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DB7E49CB-C156-C940-8B1B-FD86085114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86" t="20212" r="930" b="4504"/>
          <a:stretch/>
        </p:blipFill>
        <p:spPr>
          <a:xfrm flipV="1">
            <a:off x="4612328" y="0"/>
            <a:ext cx="4531672" cy="5143500"/>
          </a:xfrm>
          <a:prstGeom prst="rect">
            <a:avLst/>
          </a:prstGeom>
        </p:spPr>
      </p:pic>
      <p:sp>
        <p:nvSpPr>
          <p:cNvPr id="3" name="Foliennummernplatzhalter 1">
            <a:extLst>
              <a:ext uri="{FF2B5EF4-FFF2-40B4-BE49-F238E27FC236}">
                <a16:creationId xmlns:a16="http://schemas.microsoft.com/office/drawing/2014/main" id="{A6453FE4-F7BF-4ECE-A2ED-8229109322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01013" y="224091"/>
            <a:ext cx="53975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D12559B-2930-4332-838D-5E2C8A4C8765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06334" y="204055"/>
            <a:ext cx="994678" cy="527466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9C812A7C-6032-AA40-8EC9-FC343C20DE42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46" y="234951"/>
            <a:ext cx="1095779" cy="21915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98" r:id="rId3"/>
    <p:sldLayoutId id="2147483761" r:id="rId4"/>
    <p:sldLayoutId id="2147483773" r:id="rId5"/>
    <p:sldLayoutId id="2147483799" r:id="rId6"/>
    <p:sldLayoutId id="2147483776" r:id="rId7"/>
    <p:sldLayoutId id="2147483764" r:id="rId8"/>
    <p:sldLayoutId id="2147483765" r:id="rId9"/>
    <p:sldLayoutId id="2147483763" r:id="rId10"/>
    <p:sldLayoutId id="2147483777" r:id="rId11"/>
    <p:sldLayoutId id="2147483778" r:id="rId12"/>
    <p:sldLayoutId id="2147483779" r:id="rId13"/>
    <p:sldLayoutId id="2147483780" r:id="rId1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9pPr>
    </p:titleStyle>
    <p:bodyStyle>
      <a:lvl1pPr marL="342900" indent="-342900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defRPr sz="26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355600" indent="-3540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2pPr>
      <a:lvl3pPr marL="723900" indent="-3667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3pPr>
      <a:lvl4pPr marL="1068388" indent="-342900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4pPr>
      <a:lvl5pPr marL="1449388" indent="-3794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5pPr>
      <a:lvl6pPr marL="18970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6pPr>
      <a:lvl7pPr marL="23542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7pPr>
      <a:lvl8pPr marL="28114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8pPr>
      <a:lvl9pPr marL="32686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57" userDrawn="1">
          <p15:clr>
            <a:srgbClr val="F26B43"/>
          </p15:clr>
        </p15:guide>
        <p15:guide id="2" orient="horz" pos="146" userDrawn="1">
          <p15:clr>
            <a:srgbClr val="F26B43"/>
          </p15:clr>
        </p15:guide>
        <p15:guide id="3" orient="horz" pos="577" userDrawn="1">
          <p15:clr>
            <a:srgbClr val="F26B43"/>
          </p15:clr>
        </p15:guide>
        <p15:guide id="5" orient="horz" pos="940" userDrawn="1">
          <p15:clr>
            <a:srgbClr val="F26B43"/>
          </p15:clr>
        </p15:guide>
        <p15:guide id="6" orient="horz" pos="1302" userDrawn="1">
          <p15:clr>
            <a:srgbClr val="F26B43"/>
          </p15:clr>
        </p15:guide>
        <p15:guide id="11" pos="2812" userDrawn="1">
          <p15:clr>
            <a:srgbClr val="F26B43"/>
          </p15:clr>
        </p15:guide>
        <p15:guide id="12" pos="2948" userDrawn="1">
          <p15:clr>
            <a:srgbClr val="F26B43"/>
          </p15:clr>
        </p15:guide>
        <p15:guide id="13" pos="5103" userDrawn="1">
          <p15:clr>
            <a:srgbClr val="F26B43"/>
          </p15:clr>
        </p15:guide>
        <p15:guide id="14" pos="5443" userDrawn="1">
          <p15:clr>
            <a:srgbClr val="F26B43"/>
          </p15:clr>
        </p15:guide>
        <p15:guide id="15" orient="horz" pos="3094" userDrawn="1">
          <p15:clr>
            <a:srgbClr val="F26B43"/>
          </p15:clr>
        </p15:guide>
        <p15:guide id="16" orient="horz" pos="2074" userDrawn="1">
          <p15:clr>
            <a:srgbClr val="F26B43"/>
          </p15:clr>
        </p15:guide>
        <p15:guide id="17" orient="horz" pos="19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4" Type="http://schemas.openxmlformats.org/officeDocument/2006/relationships/hyperlink" Target="mailto:http://creativecommons.org/licenses/by-nc-sa/4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sv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svg"/><Relationship Id="rId4" Type="http://schemas.openxmlformats.org/officeDocument/2006/relationships/image" Target="../media/image13.sv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sv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svg"/><Relationship Id="rId4" Type="http://schemas.openxmlformats.org/officeDocument/2006/relationships/image" Target="../media/image23.svg"/><Relationship Id="rId9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B3EEE434-1661-DE4C-86AC-13963AA63D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8425" y="2183199"/>
            <a:ext cx="2847525" cy="589375"/>
          </a:xfrm>
        </p:spPr>
        <p:txBody>
          <a:bodyPr/>
          <a:lstStyle/>
          <a:p>
            <a:r>
              <a:rPr lang="de-DE" altLang="de-DE" sz="1800" dirty="0">
                <a:latin typeface="Arial Narrow" panose="020B0604020202020204" pitchFamily="34" charset="0"/>
                <a:cs typeface="Arial Narrow" panose="020B0604020202020204" pitchFamily="34" charset="0"/>
              </a:rPr>
              <a:t>Werkzeuge für den Wandel</a:t>
            </a:r>
            <a:endParaRPr lang="de-DE" sz="1800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1F32CBF-83F0-A346-A6C2-A2E5182E616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68425" y="2692204"/>
            <a:ext cx="3850938" cy="157211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de-DE" sz="2800" dirty="0">
                <a:latin typeface="Arial Narrow" panose="020B0604020202020204" pitchFamily="34" charset="0"/>
              </a:rPr>
              <a:t>«</a:t>
            </a:r>
            <a:r>
              <a:rPr lang="de-DE" altLang="de-DE" sz="3600" dirty="0">
                <a:latin typeface="Arial Narrow" panose="020B0604020202020204" pitchFamily="34" charset="0"/>
              </a:rPr>
              <a:t>Ja, und …</a:t>
            </a:r>
            <a:r>
              <a:rPr lang="de-DE" sz="2800" dirty="0">
                <a:latin typeface="Arial Narrow" panose="020B0604020202020204" pitchFamily="34" charset="0"/>
              </a:rPr>
              <a:t>»</a:t>
            </a:r>
            <a:r>
              <a:rPr lang="de-DE" altLang="de-DE" sz="3600" dirty="0">
                <a:latin typeface="Arial Narrow" panose="020B0604020202020204" pitchFamily="34" charset="0"/>
              </a:rPr>
              <a:t>: </a:t>
            </a:r>
            <a:br>
              <a:rPr lang="de-DE" altLang="de-DE" sz="3600" dirty="0"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de-DE" altLang="de-DE" sz="3600" dirty="0">
                <a:latin typeface="Arial Narrow" panose="020B0604020202020204" pitchFamily="34" charset="0"/>
                <a:cs typeface="Arial Narrow" panose="020B0604020202020204" pitchFamily="34" charset="0"/>
              </a:rPr>
              <a:t>Konstruktive Dialoge fördern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5B50A9B6-344B-409C-9441-EF6E231D9D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757" y="140824"/>
            <a:ext cx="1692718" cy="1692718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BAF22100-6D95-AD45-8F3F-2BDB24936BC9}"/>
              </a:ext>
            </a:extLst>
          </p:cNvPr>
          <p:cNvSpPr/>
          <p:nvPr/>
        </p:nvSpPr>
        <p:spPr>
          <a:xfrm>
            <a:off x="5317963" y="2297560"/>
            <a:ext cx="1572113" cy="15721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6C477CF-AE1A-E54B-B57D-D7F229BCF8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31551" y="2599763"/>
            <a:ext cx="2142265" cy="159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6931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E1811A0-B06E-A546-A365-5D01F64B0A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sz="2800" b="1" kern="1200" baseline="0"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rPr>
              <a:t>Check out</a:t>
            </a:r>
            <a:r>
              <a:rPr lang="de-DE" sz="2000">
                <a:latin typeface="+mj-lt"/>
              </a:rPr>
              <a:t> </a:t>
            </a:r>
            <a:endParaRPr lang="de-DE" b="1">
              <a:latin typeface="+mj-lt"/>
              <a:cs typeface="Arial Narrow" panose="020B0604020202020204" pitchFamily="34" charset="0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3A3A34-6B46-4843-84C3-41EF0056642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10</a:t>
            </a:fld>
            <a:endParaRPr lang="de-CH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676EEA81-B233-4525-AF67-83C50E5E8B9D}"/>
              </a:ext>
            </a:extLst>
          </p:cNvPr>
          <p:cNvSpPr/>
          <p:nvPr/>
        </p:nvSpPr>
        <p:spPr bwMode="auto">
          <a:xfrm>
            <a:off x="1042988" y="1588468"/>
            <a:ext cx="2757283" cy="1329830"/>
          </a:xfrm>
          <a:prstGeom prst="rect">
            <a:avLst/>
          </a:prstGeom>
          <a:solidFill>
            <a:schemeClr val="bg1">
              <a:lumMod val="85000"/>
            </a:schemeClr>
          </a:solidFill>
          <a:ln w="889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165100" dist="38100" dir="2700000" sx="102000" sy="102000" algn="tl" rotWithShape="0">
              <a:prstClr val="black">
                <a:alpha val="24000"/>
              </a:prstClr>
            </a:outerShdw>
          </a:effectLst>
        </p:spPr>
        <p:txBody>
          <a:bodyPr vert="horz" wrap="square" lIns="180000" tIns="180000" rIns="180000" bIns="18000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sz="2800" i="1">
                <a:solidFill>
                  <a:srgbClr val="0070C0"/>
                </a:solidFill>
                <a:latin typeface="Freestyle Script" panose="030804020302050B0404" pitchFamily="66" charset="77"/>
              </a:rPr>
              <a:t>Was hat sich für </a:t>
            </a:r>
          </a:p>
          <a:p>
            <a:pPr eaLnBrk="1" hangingPunct="1"/>
            <a:r>
              <a:rPr lang="de-DE" sz="2800" i="1">
                <a:solidFill>
                  <a:srgbClr val="0070C0"/>
                </a:solidFill>
                <a:latin typeface="Freestyle Script" panose="030804020302050B0404" pitchFamily="66" charset="77"/>
              </a:rPr>
              <a:t>mich heute verändert?</a:t>
            </a:r>
            <a:endParaRPr kumimoji="0" lang="de-DE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0001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E1811A0-B06E-A546-A365-5D01F64B0A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3781" y="2952000"/>
            <a:ext cx="3276759" cy="609227"/>
          </a:xfrm>
        </p:spPr>
        <p:txBody>
          <a:bodyPr/>
          <a:lstStyle/>
          <a:p>
            <a:r>
              <a:rPr lang="de-DE" b="1">
                <a:latin typeface="Arial Narrow" panose="020B0604020202020204" pitchFamily="34" charset="0"/>
                <a:cs typeface="Arial Narrow" panose="020B0604020202020204" pitchFamily="34" charset="0"/>
              </a:rPr>
              <a:t>Follow-</a:t>
            </a:r>
            <a:r>
              <a:rPr lang="de-DE" b="1" err="1">
                <a:latin typeface="Arial Narrow" panose="020B0604020202020204" pitchFamily="34" charset="0"/>
                <a:cs typeface="Arial Narrow" panose="020B0604020202020204" pitchFamily="34" charset="0"/>
              </a:rPr>
              <a:t>up</a:t>
            </a:r>
            <a:endParaRPr lang="de-DE" b="1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3A3A34-6B46-4843-84C3-41EF005664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1" y="223838"/>
            <a:ext cx="1541462" cy="274637"/>
          </a:xfrm>
          <a:prstGeom prst="rect">
            <a:avLst/>
          </a:prstGeom>
        </p:spPr>
        <p:txBody>
          <a:bodyPr/>
          <a:lstStyle/>
          <a:p>
            <a:fld id="{DE1226C2-F133-44DF-AAED-DC1E350BCD78}" type="slidenum">
              <a:rPr lang="de-CH" smtClean="0"/>
              <a:t>11</a:t>
            </a:fld>
            <a:endParaRPr lang="de-CH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9A0A1C9-7CDA-4E41-BD86-C5DD5DA7A668}"/>
              </a:ext>
            </a:extLst>
          </p:cNvPr>
          <p:cNvSpPr/>
          <p:nvPr/>
        </p:nvSpPr>
        <p:spPr>
          <a:xfrm>
            <a:off x="5264175" y="1873230"/>
            <a:ext cx="1572113" cy="15721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A0B844E-BDF4-9D49-8188-5BFB43082F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9950" y="2275313"/>
            <a:ext cx="2494417" cy="2033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7759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776E78F1-6581-CDE8-BC1A-5D554EFF435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b="1"/>
              <a:t>Am Ball bleiben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FC6F415E-6323-A2B5-E677-668C81BA32B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12</a:t>
            </a:fld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25F4065-14AE-F4EA-C8A4-0176D95E620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59859" y="1395266"/>
            <a:ext cx="6627715" cy="3516460"/>
          </a:xfrm>
        </p:spPr>
        <p:txBody>
          <a:bodyPr lIns="91440" tIns="45720" rIns="91440" bIns="45720" anchor="t"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de-DE" sz="2000">
                <a:latin typeface="Arial Narrow"/>
                <a:ea typeface="ＭＳ Ｐゴシック"/>
                <a:cs typeface="Times New Roman"/>
              </a:rPr>
              <a:t>Welche Erfahrungen hat jeder in der Zwischenzeit mit der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de-DE" sz="2000">
                <a:latin typeface="Arial Narrow"/>
                <a:ea typeface="ＭＳ Ｐゴシック"/>
                <a:cs typeface="Times New Roman"/>
              </a:rPr>
              <a:t> </a:t>
            </a:r>
            <a:r>
              <a:rPr lang="de-DE" sz="2000">
                <a:ea typeface="+mn-lt"/>
                <a:cs typeface="+mn-lt"/>
              </a:rPr>
              <a:t>«Ja, und …»</a:t>
            </a:r>
            <a:r>
              <a:rPr lang="de-DE" sz="2000">
                <a:latin typeface="Arial Narrow"/>
                <a:ea typeface="ＭＳ Ｐゴシック"/>
                <a:cs typeface="Times New Roman"/>
              </a:rPr>
              <a:t>-Haltung gemacht? </a:t>
            </a:r>
            <a:endParaRPr lang="de-DE">
              <a:ea typeface="ＭＳ Ｐゴシック"/>
            </a:endParaRPr>
          </a:p>
          <a:p>
            <a:pPr marL="0" indent="0">
              <a:lnSpc>
                <a:spcPct val="110000"/>
              </a:lnSpc>
              <a:buNone/>
              <a:defRPr/>
            </a:pPr>
            <a:endParaRPr lang="de-DE" sz="2000">
              <a:solidFill>
                <a:srgbClr val="000000"/>
              </a:solidFill>
              <a:latin typeface="Arial Narrow"/>
              <a:ea typeface="ＭＳ Ｐゴシック"/>
              <a:cs typeface="Times New Roman"/>
            </a:endParaRPr>
          </a:p>
          <a:p>
            <a:pPr marL="0" indent="0">
              <a:lnSpc>
                <a:spcPct val="110000"/>
              </a:lnSpc>
              <a:buNone/>
              <a:defRPr/>
            </a:pPr>
            <a:r>
              <a:rPr lang="de-DE" sz="2000">
                <a:solidFill>
                  <a:srgbClr val="000000"/>
                </a:solidFill>
                <a:latin typeface="Arial Narrow"/>
                <a:ea typeface="ＭＳ Ｐゴシック"/>
                <a:cs typeface="Times New Roman"/>
              </a:rPr>
              <a:t>Was ist wichtig, um weiter mit dieser Haltung am Ball zu bleiben?</a:t>
            </a:r>
            <a:endParaRPr lang="de-DE"/>
          </a:p>
          <a:p>
            <a:pPr marL="0" indent="0">
              <a:buNone/>
            </a:pPr>
            <a:endParaRPr lang="de-DE" sz="200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58E9CE6-1FA0-E633-2A52-5EA1033648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2988" y="1752757"/>
            <a:ext cx="1171908" cy="521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069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2D0A0CAF-FAD7-5E46-A0A7-D59B987CFA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" t="24602" b="26058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9F0E222F-1D6A-4E58-9AAB-D060516AF6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16184" y="2620714"/>
            <a:ext cx="1519781" cy="1421852"/>
          </a:xfrm>
          <a:prstGeom prst="rect">
            <a:avLst/>
          </a:prstGeom>
        </p:spPr>
      </p:pic>
      <p:sp>
        <p:nvSpPr>
          <p:cNvPr id="4" name="Textplatzhalter 2">
            <a:extLst>
              <a:ext uri="{FF2B5EF4-FFF2-40B4-BE49-F238E27FC236}">
                <a16:creationId xmlns:a16="http://schemas.microsoft.com/office/drawing/2014/main" id="{735F1C9F-9FCB-4BD5-9E93-D0B027A84E56}"/>
              </a:ext>
            </a:extLst>
          </p:cNvPr>
          <p:cNvSpPr txBox="1">
            <a:spLocks/>
          </p:cNvSpPr>
          <p:nvPr/>
        </p:nvSpPr>
        <p:spPr>
          <a:xfrm>
            <a:off x="510975" y="4460664"/>
            <a:ext cx="5575271" cy="39370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Werkzeuge für den Wandel © 2023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by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Digital Zug, Amt für Informatik und Organisation, Kanton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+mn-cs"/>
              </a:rPr>
              <a:t> Zug, Schweiz ist </a:t>
            </a:r>
            <a:r>
              <a:rPr kumimoji="0" lang="de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+mn-cs"/>
              </a:rPr>
              <a:t>lizenziert unter CC BY-NC-SA 4.0. Um eine Kopie dieser Lizenz anzuzeigen, besuchen Sie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  <a:hlinkClick r:id="rId4"/>
              </a:rPr>
              <a:t>http://creativecommons.org/licenses/by-nc-sa/4.0/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1281A0B-19F1-4826-BDBD-737F78ED6F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5546" y="4042566"/>
            <a:ext cx="913849" cy="314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39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E1811A0-B06E-A546-A365-5D01F64B0A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b="1">
                <a:latin typeface="Arial Narrow" panose="020B0604020202020204" pitchFamily="34" charset="0"/>
                <a:cs typeface="Arial Narrow" panose="020B0604020202020204" pitchFamily="34" charset="0"/>
              </a:rPr>
              <a:t>Agenda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3A3A34-6B46-4843-84C3-41EF0056642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2</a:t>
            </a:fld>
            <a:endParaRPr lang="de-CH"/>
          </a:p>
        </p:txBody>
      </p:sp>
      <p:sp>
        <p:nvSpPr>
          <p:cNvPr id="33" name="Textplatzhalter 2">
            <a:extLst>
              <a:ext uri="{FF2B5EF4-FFF2-40B4-BE49-F238E27FC236}">
                <a16:creationId xmlns:a16="http://schemas.microsoft.com/office/drawing/2014/main" id="{76CD96D8-7D79-F743-9AC6-85FF4AE630A3}"/>
              </a:ext>
            </a:extLst>
          </p:cNvPr>
          <p:cNvSpPr txBox="1">
            <a:spLocks/>
          </p:cNvSpPr>
          <p:nvPr/>
        </p:nvSpPr>
        <p:spPr>
          <a:xfrm>
            <a:off x="1042988" y="4531179"/>
            <a:ext cx="1970699" cy="380546"/>
          </a:xfrm>
          <a:prstGeom prst="rect">
            <a:avLst/>
          </a:prstGeom>
        </p:spPr>
        <p:txBody>
          <a:bodyPr lIns="0" tIns="0" rIns="0" bIns="0" anchor="t"/>
          <a:lstStyle>
            <a:lvl1pPr marL="0" indent="-360000" algn="l" rtl="0" eaLnBrk="1" fontAlgn="base" hangingPunct="1">
              <a:lnSpc>
                <a:spcPts val="28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0" indent="-360000" algn="l" rtl="0" eaLnBrk="1" fontAlgn="base" hangingPunct="1">
              <a:lnSpc>
                <a:spcPts val="2800"/>
              </a:lnSpc>
              <a:spcBef>
                <a:spcPts val="600"/>
              </a:spcBef>
              <a:spcAft>
                <a:spcPct val="0"/>
              </a:spcAft>
              <a:buFont typeface="+mj-lt"/>
              <a:buNone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2pPr>
            <a:lvl3pPr marL="0" indent="-360000" algn="l" rtl="0" eaLnBrk="1" fontAlgn="base" hangingPunct="1">
              <a:lnSpc>
                <a:spcPts val="28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3pPr>
            <a:lvl4pPr marL="725488" indent="-360000" algn="l" rtl="0" eaLnBrk="0" fontAlgn="base" hangingPunct="0">
              <a:lnSpc>
                <a:spcPts val="32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4pPr>
            <a:lvl5pPr marL="1069975" indent="-360000" algn="l" rtl="0" eaLnBrk="0" fontAlgn="base" hangingPunct="0">
              <a:lnSpc>
                <a:spcPts val="32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5pPr>
            <a:lvl6pPr marL="18970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6pPr>
            <a:lvl7pPr marL="23542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7pPr>
            <a:lvl8pPr marL="28114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8pPr>
            <a:lvl9pPr marL="32686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12700" lvl="1" indent="0">
              <a:lnSpc>
                <a:spcPts val="2600"/>
              </a:lnSpc>
              <a:spcBef>
                <a:spcPts val="1000"/>
              </a:spcBef>
            </a:pPr>
            <a:endParaRPr lang="de-CH" altLang="de-DE" sz="1200" kern="0"/>
          </a:p>
        </p:txBody>
      </p:sp>
      <p:graphicFrame>
        <p:nvGraphicFramePr>
          <p:cNvPr id="42" name="Tabelle 5">
            <a:extLst>
              <a:ext uri="{FF2B5EF4-FFF2-40B4-BE49-F238E27FC236}">
                <a16:creationId xmlns:a16="http://schemas.microsoft.com/office/drawing/2014/main" id="{734ED974-85B0-804C-A4EA-FEDFBD3325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4221102"/>
              </p:ext>
            </p:extLst>
          </p:nvPr>
        </p:nvGraphicFramePr>
        <p:xfrm>
          <a:off x="1042987" y="1486113"/>
          <a:ext cx="7088665" cy="280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043">
                  <a:extLst>
                    <a:ext uri="{9D8B030D-6E8A-4147-A177-3AD203B41FA5}">
                      <a16:colId xmlns:a16="http://schemas.microsoft.com/office/drawing/2014/main" val="1812876424"/>
                    </a:ext>
                  </a:extLst>
                </a:gridCol>
                <a:gridCol w="5932073">
                  <a:extLst>
                    <a:ext uri="{9D8B030D-6E8A-4147-A177-3AD203B41FA5}">
                      <a16:colId xmlns:a16="http://schemas.microsoft.com/office/drawing/2014/main" val="2948105938"/>
                    </a:ext>
                  </a:extLst>
                </a:gridCol>
                <a:gridCol w="816549">
                  <a:extLst>
                    <a:ext uri="{9D8B030D-6E8A-4147-A177-3AD203B41FA5}">
                      <a16:colId xmlns:a16="http://schemas.microsoft.com/office/drawing/2014/main" val="2347210613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r>
                        <a:rPr lang="de-CH" altLang="de-DE" sz="1800" b="1" i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1</a:t>
                      </a:r>
                      <a:endParaRPr lang="de-DE" b="1" i="0">
                        <a:solidFill>
                          <a:sysClr val="windowText" lastClr="000000"/>
                        </a:solidFill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>
                    <a:lnR w="12700" cmpd="sng">
                      <a:noFill/>
                    </a:lnR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de-CH" altLang="de-DE" sz="1800" b="0" i="0">
                          <a:solidFill>
                            <a:schemeClr val="tx1"/>
                          </a:solidFill>
                          <a:latin typeface="Arial Narrow"/>
                          <a:cs typeface="Arial Narrow" panose="020B0604020202020204" pitchFamily="34" charset="0"/>
                        </a:rPr>
                        <a:t>Wie wir die Welt sehen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200" b="1" i="0">
                          <a:solidFill>
                            <a:srgbClr val="006FB5"/>
                          </a:solidFill>
                          <a:latin typeface="Arial Narrow"/>
                          <a:cs typeface="Arial Narrow" panose="020B0604020202020204" pitchFamily="34" charset="0"/>
                        </a:rPr>
                        <a:t>5 Min.</a:t>
                      </a:r>
                    </a:p>
                  </a:txBody>
                  <a:tcPr anchor="ctr">
                    <a:lnL w="12700" cmpd="sng">
                      <a:noFill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288440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de-DE" b="1" i="0" baseline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CH" altLang="de-DE" sz="1800"/>
                        <a:t>Zwei Experimente</a:t>
                      </a:r>
                      <a:endParaRPr lang="de-CH" altLang="de-DE" sz="12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200" b="1" i="0">
                          <a:solidFill>
                            <a:srgbClr val="006FB5"/>
                          </a:solidFill>
                          <a:latin typeface="Arial Narrow"/>
                          <a:cs typeface="Arial Narrow" panose="020B0604020202020204" pitchFamily="34" charset="0"/>
                        </a:rPr>
                        <a:t>10 </a:t>
                      </a:r>
                      <a:r>
                        <a:rPr lang="de-DE" sz="1200" b="1" i="0">
                          <a:solidFill>
                            <a:srgbClr val="006FB5"/>
                          </a:solidFill>
                          <a:latin typeface="+mn-lt"/>
                          <a:cs typeface="Arial Narrow" panose="020B0604020202020204" pitchFamily="34" charset="0"/>
                        </a:rPr>
                        <a:t>Min.</a:t>
                      </a:r>
                      <a:endParaRPr lang="de-DE" sz="1200" b="1" i="0">
                        <a:solidFill>
                          <a:srgbClr val="006FB5"/>
                        </a:solidFill>
                        <a:latin typeface="Arial Narrow"/>
                        <a:cs typeface="Arial Narrow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221741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de-DE" b="1" i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3</a:t>
                      </a:r>
                    </a:p>
                  </a:txBody>
                  <a:tcPr anchor="ctr"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altLang="de-DE" sz="1800"/>
                        <a:t>Die Wirkung vergleichen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200" b="1" i="0">
                          <a:solidFill>
                            <a:srgbClr val="006FB5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5 </a:t>
                      </a:r>
                      <a:r>
                        <a:rPr lang="de-DE" sz="1200" b="1" i="0">
                          <a:solidFill>
                            <a:srgbClr val="006FB5"/>
                          </a:solidFill>
                          <a:latin typeface="+mn-lt"/>
                          <a:cs typeface="Arial Narrow" panose="020B0604020202020204" pitchFamily="34" charset="0"/>
                        </a:rPr>
                        <a:t>Min.</a:t>
                      </a:r>
                      <a:endParaRPr lang="de-DE" sz="1200" b="1" i="0">
                        <a:solidFill>
                          <a:srgbClr val="006FB5"/>
                        </a:solidFill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390500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de-DE" b="1" i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4</a:t>
                      </a:r>
                    </a:p>
                  </a:txBody>
                  <a:tcPr anchor="ctr"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altLang="de-DE" sz="1800"/>
                        <a:t>Gedächtnisstütze finden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200" b="1" i="0">
                          <a:solidFill>
                            <a:srgbClr val="006FB5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20 </a:t>
                      </a:r>
                      <a:r>
                        <a:rPr lang="de-DE" sz="1200" b="1" i="0">
                          <a:solidFill>
                            <a:srgbClr val="006FB5"/>
                          </a:solidFill>
                          <a:latin typeface="+mn-lt"/>
                          <a:cs typeface="Arial Narrow" panose="020B0604020202020204" pitchFamily="34" charset="0"/>
                        </a:rPr>
                        <a:t>Min.</a:t>
                      </a:r>
                      <a:endParaRPr lang="de-DE" sz="1200" b="1" i="0">
                        <a:solidFill>
                          <a:srgbClr val="006FB5"/>
                        </a:solidFill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483449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de-DE" b="1" i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5</a:t>
                      </a:r>
                    </a:p>
                  </a:txBody>
                  <a:tcPr anchor="ctr"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1" indent="0" algn="l" defTabSz="914400" rtl="0" eaLnBrk="1" latinLnBrk="0" hangingPunct="1">
                        <a:lnSpc>
                          <a:spcPts val="2600"/>
                        </a:lnSpc>
                        <a:spcBef>
                          <a:spcPts val="1000"/>
                        </a:spcBef>
                      </a:pPr>
                      <a:r>
                        <a:rPr lang="de-CH" altLang="de-DE" sz="1800" b="0" i="0" kern="120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ea typeface="+mn-ea"/>
                        </a:rPr>
                        <a:t>Check out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200" b="1" i="0">
                          <a:solidFill>
                            <a:srgbClr val="006FB5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5 </a:t>
                      </a:r>
                      <a:r>
                        <a:rPr lang="de-DE" sz="1200" b="1" i="0">
                          <a:solidFill>
                            <a:srgbClr val="006FB5"/>
                          </a:solidFill>
                          <a:latin typeface="+mn-lt"/>
                          <a:cs typeface="Arial Narrow" panose="020B0604020202020204" pitchFamily="34" charset="0"/>
                        </a:rPr>
                        <a:t>Min.</a:t>
                      </a:r>
                      <a:endParaRPr lang="de-DE" sz="1200" b="1" i="0">
                        <a:solidFill>
                          <a:srgbClr val="006FB5"/>
                        </a:solidFill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2013342"/>
                  </a:ext>
                </a:extLst>
              </a:tr>
              <a:tr h="468000">
                <a:tc gridSpan="2">
                  <a:txBody>
                    <a:bodyPr/>
                    <a:lstStyle/>
                    <a:p>
                      <a:pPr marL="0" lvl="0" indent="-457200" algn="l" defTabSz="914400" rtl="0" eaLnBrk="1" latinLnBrk="0" hangingPunct="1">
                        <a:lnSpc>
                          <a:spcPts val="2600"/>
                        </a:lnSpc>
                        <a:spcBef>
                          <a:spcPts val="1000"/>
                        </a:spcBef>
                      </a:pPr>
                      <a:r>
                        <a:rPr lang="de-CH" altLang="de-DE" sz="1800" b="0" i="0" kern="120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ea typeface="+mn-ea"/>
                        </a:rPr>
                        <a:t>Follow-Up: Am Ball bleiben</a:t>
                      </a:r>
                    </a:p>
                  </a:txBody>
                  <a:tcPr anchor="ctr"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lvl="0" indent="-457200" algn="l" defTabSz="914400" rtl="0" eaLnBrk="1" latinLnBrk="0" hangingPunct="1">
                        <a:lnSpc>
                          <a:spcPts val="2600"/>
                        </a:lnSpc>
                        <a:spcBef>
                          <a:spcPts val="1000"/>
                        </a:spcBef>
                      </a:pPr>
                      <a:endParaRPr lang="de-CH" altLang="de-DE" sz="1800" b="0" i="0" kern="1200">
                        <a:solidFill>
                          <a:sysClr val="windowText" lastClr="000000"/>
                        </a:solidFill>
                        <a:latin typeface="Arial Narrow" panose="020B0604020202020204" pitchFamily="34" charset="0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200" b="1" i="0">
                          <a:solidFill>
                            <a:srgbClr val="006FB5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10 </a:t>
                      </a:r>
                      <a:r>
                        <a:rPr lang="de-DE" sz="1200" b="1" i="0">
                          <a:solidFill>
                            <a:srgbClr val="006FB5"/>
                          </a:solidFill>
                          <a:latin typeface="+mn-lt"/>
                          <a:cs typeface="Arial Narrow" panose="020B0604020202020204" pitchFamily="34" charset="0"/>
                        </a:rPr>
                        <a:t>Min.</a:t>
                      </a:r>
                      <a:endParaRPr lang="de-DE" sz="1200" b="1" i="0">
                        <a:solidFill>
                          <a:srgbClr val="006FB5"/>
                        </a:solidFill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2067483"/>
                  </a:ext>
                </a:extLst>
              </a:tr>
            </a:tbl>
          </a:graphicData>
        </a:graphic>
      </p:graphicFrame>
      <p:sp>
        <p:nvSpPr>
          <p:cNvPr id="6" name="Textplatzhalter 4">
            <a:extLst>
              <a:ext uri="{FF2B5EF4-FFF2-40B4-BE49-F238E27FC236}">
                <a16:creationId xmlns:a16="http://schemas.microsoft.com/office/drawing/2014/main" id="{BB848013-636A-7208-6118-3FEFDF8A93DE}"/>
              </a:ext>
            </a:extLst>
          </p:cNvPr>
          <p:cNvSpPr txBox="1">
            <a:spLocks/>
          </p:cNvSpPr>
          <p:nvPr/>
        </p:nvSpPr>
        <p:spPr>
          <a:xfrm>
            <a:off x="1042988" y="4423814"/>
            <a:ext cx="7180127" cy="636553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rtl="0" eaLnBrk="1" fontAlgn="base" hangingPunct="1">
              <a:lnSpc>
                <a:spcPts val="2800"/>
              </a:lnSpc>
              <a:spcBef>
                <a:spcPts val="0"/>
              </a:spcBef>
              <a:spcAft>
                <a:spcPct val="0"/>
              </a:spcAft>
              <a:buFont typeface="+mj-lt"/>
              <a:buNone/>
              <a:defRPr sz="2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1587" indent="0" algn="l" rtl="0" eaLnBrk="0" fontAlgn="base" hangingPunct="0">
              <a:lnSpc>
                <a:spcPts val="2800"/>
              </a:lnSpc>
              <a:spcBef>
                <a:spcPts val="0"/>
              </a:spcBef>
              <a:spcAft>
                <a:spcPct val="0"/>
              </a:spcAft>
              <a:buFont typeface="Wingdings" pitchFamily="2" charset="2"/>
              <a:buNone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2pPr>
            <a:lvl3pPr marL="357187" indent="0" algn="l" rtl="0" eaLnBrk="0" fontAlgn="base" hangingPunct="0">
              <a:lnSpc>
                <a:spcPts val="2800"/>
              </a:lnSpc>
              <a:spcBef>
                <a:spcPts val="0"/>
              </a:spcBef>
              <a:spcAft>
                <a:spcPct val="0"/>
              </a:spcAft>
              <a:buFont typeface="Wingdings" pitchFamily="2" charset="2"/>
              <a:buNone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3pPr>
            <a:lvl4pPr marL="725488" indent="0" algn="l" rtl="0" eaLnBrk="0" fontAlgn="base" hangingPunct="0">
              <a:lnSpc>
                <a:spcPts val="2800"/>
              </a:lnSpc>
              <a:spcBef>
                <a:spcPts val="0"/>
              </a:spcBef>
              <a:spcAft>
                <a:spcPct val="0"/>
              </a:spcAft>
              <a:buFont typeface="Wingdings" pitchFamily="2" charset="2"/>
              <a:buNone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4pPr>
            <a:lvl5pPr marL="1069975" indent="0" algn="l" rtl="0" eaLnBrk="0" fontAlgn="base" hangingPunct="0">
              <a:lnSpc>
                <a:spcPts val="2800"/>
              </a:lnSpc>
              <a:spcBef>
                <a:spcPts val="0"/>
              </a:spcBef>
              <a:spcAft>
                <a:spcPct val="0"/>
              </a:spcAft>
              <a:buFont typeface="Wingdings" pitchFamily="2" charset="2"/>
              <a:buNone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5pPr>
            <a:lvl6pPr marL="18970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6pPr>
            <a:lvl7pPr marL="23542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7pPr>
            <a:lvl8pPr marL="28114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8pPr>
            <a:lvl9pPr marL="32686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de-DE" sz="1200" b="1" kern="0">
                <a:ea typeface="ＭＳ Ｐゴシック"/>
              </a:rPr>
              <a:t>Tipp </a:t>
            </a:r>
            <a:r>
              <a:rPr lang="de-DE" sz="1400" b="1" kern="0">
                <a:ea typeface="ＭＳ Ｐゴシック"/>
              </a:rPr>
              <a:t>  </a:t>
            </a:r>
            <a:r>
              <a:rPr lang="de-DE" sz="1200" kern="0">
                <a:ea typeface="ＭＳ Ｐゴシック"/>
              </a:rPr>
              <a:t>Falls dir eine Agenda für das </a:t>
            </a:r>
            <a:r>
              <a:rPr lang="de-DE" sz="1200" kern="0">
                <a:latin typeface="Verdana" panose="020B0604030504040204" pitchFamily="34" charset="0"/>
                <a:ea typeface="Verdana" panose="020B0604030504040204" pitchFamily="34" charset="0"/>
              </a:rPr>
              <a:t>«</a:t>
            </a:r>
            <a:r>
              <a:rPr lang="de-DE" sz="1200" kern="0">
                <a:ea typeface="ＭＳ Ｐゴシック"/>
              </a:rPr>
              <a:t>Experiment</a:t>
            </a:r>
            <a:r>
              <a:rPr lang="de-DE" sz="1200" kern="0">
                <a:latin typeface="Verdana" panose="020B0604030504040204" pitchFamily="34" charset="0"/>
                <a:ea typeface="Verdana" panose="020B0604030504040204" pitchFamily="34" charset="0"/>
              </a:rPr>
              <a:t>»</a:t>
            </a:r>
            <a:r>
              <a:rPr lang="de-DE" sz="1200" kern="0">
                <a:ea typeface="ＭＳ Ｐゴシック"/>
              </a:rPr>
              <a:t> zu formell ist, lass diese einfach weg.</a:t>
            </a:r>
            <a:endParaRPr lang="de-DE" sz="1200" kern="0">
              <a:latin typeface="Arial Narrow" panose="020B0604020202020204" pitchFamily="34" charset="0"/>
              <a:ea typeface="ＭＳ Ｐゴシック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B56140C-6435-0D8D-C702-9A7EFE86B3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7299" y="4475121"/>
            <a:ext cx="676135" cy="294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057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 descr="Ein Bild, das Entwurf, Clipart, Lineart, Zeichnung enthält.">
            <a:extLst>
              <a:ext uri="{FF2B5EF4-FFF2-40B4-BE49-F238E27FC236}">
                <a16:creationId xmlns:a16="http://schemas.microsoft.com/office/drawing/2014/main" id="{90DACB66-48AD-F71A-E33A-84A9876225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0" y="1384162"/>
            <a:ext cx="5327919" cy="2906138"/>
          </a:xfrm>
          <a:prstGeom prst="rect">
            <a:avLst/>
          </a:prstGeom>
        </p:spPr>
      </p:pic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E1811A0-B06E-A546-A365-5D01F64B0A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b="1">
                <a:latin typeface="Arial Narrow" panose="020B0604020202020204" pitchFamily="34" charset="0"/>
                <a:cs typeface="Arial Narrow" panose="020B0604020202020204" pitchFamily="34" charset="0"/>
              </a:rPr>
              <a:t>Jeder sieht die Welt aus einer anderen Perspektive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3A3A34-6B46-4843-84C3-41EF0056642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E1226C2-F133-44DF-AAED-DC1E350BCD78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 panose="020B0600070205080204" pitchFamily="34" charset="-128"/>
                <a:cs typeface="Arial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 Narrow" panose="020B0606020202030204" pitchFamily="34" charset="0"/>
              <a:ea typeface="ＭＳ Ｐゴシック" panose="020B0600070205080204" pitchFamily="34" charset="-128"/>
              <a:cs typeface="Arial"/>
            </a:endParaRP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18732CF9-136C-4E4C-B99A-067BAC6D12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43260" y="1568034"/>
            <a:ext cx="3223335" cy="2636598"/>
          </a:xfrm>
          <a:prstGeom prst="rect">
            <a:avLst/>
          </a:prstGeom>
        </p:spPr>
        <p:txBody>
          <a:bodyPr lIns="91440" tIns="45720" rIns="91440" bIns="45720" anchor="t">
            <a:normAutofit fontScale="47500" lnSpcReduction="20000"/>
          </a:bodyPr>
          <a:lstStyle/>
          <a:p>
            <a:pPr marL="0" lvl="1" indent="0">
              <a:lnSpc>
                <a:spcPts val="2800"/>
              </a:lnSpc>
              <a:spcBef>
                <a:spcPts val="0"/>
              </a:spcBef>
              <a:buNone/>
            </a:pPr>
            <a:r>
              <a:rPr lang="de-DE" sz="4200" dirty="0">
                <a:effectLst/>
                <a:ea typeface="Calibri" panose="020F0502020204030204" pitchFamily="34" charset="0"/>
                <a:cs typeface="Times New Roman"/>
              </a:rPr>
              <a:t>Die Veränderung gelingt, wenn sich unsere unterschiedlichen Perspektiven, Meinungen und Erfahrungen ergänzen. </a:t>
            </a:r>
            <a:endParaRPr lang="de-DE" dirty="0">
              <a:ea typeface="Calibri" panose="020F0502020204030204" pitchFamily="34" charset="0"/>
              <a:cs typeface="Times New Roman"/>
            </a:endParaRPr>
          </a:p>
          <a:p>
            <a:pPr marL="0" lvl="1" indent="0">
              <a:lnSpc>
                <a:spcPts val="2800"/>
              </a:lnSpc>
              <a:spcBef>
                <a:spcPts val="0"/>
              </a:spcBef>
              <a:buNone/>
            </a:pPr>
            <a:r>
              <a:rPr lang="de-DE" sz="4200" dirty="0">
                <a:effectLst/>
                <a:ea typeface="Calibri" panose="020F0502020204030204" pitchFamily="34" charset="0"/>
                <a:cs typeface="Times New Roman"/>
              </a:rPr>
              <a:t>Dazu brauchen wir einen echten Dialog.</a:t>
            </a:r>
            <a:br>
              <a:rPr lang="de-DE" sz="27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4D79F42-BCCC-4571-807F-E3B5D11094FC}"/>
              </a:ext>
            </a:extLst>
          </p:cNvPr>
          <p:cNvSpPr txBox="1"/>
          <p:nvPr/>
        </p:nvSpPr>
        <p:spPr>
          <a:xfrm>
            <a:off x="1389857" y="4474172"/>
            <a:ext cx="68127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b="1" dirty="0">
                <a:latin typeface="Oliver Label" panose="00000500000000000000" pitchFamily="50" charset="0"/>
              </a:rPr>
              <a:t>Nur wer den Blick für das Ganze hat, wird auch das Ganze erkennen!  </a:t>
            </a:r>
          </a:p>
        </p:txBody>
      </p:sp>
    </p:spTree>
    <p:extLst>
      <p:ext uri="{BB962C8B-B14F-4D97-AF65-F5344CB8AC3E}">
        <p14:creationId xmlns:p14="http://schemas.microsoft.com/office/powerpoint/2010/main" val="3626371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E1811A0-B06E-A546-A365-5D01F64B0A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3781" y="2744477"/>
            <a:ext cx="3826534" cy="609227"/>
          </a:xfrm>
        </p:spPr>
        <p:txBody>
          <a:bodyPr/>
          <a:lstStyle/>
          <a:p>
            <a:r>
              <a:rPr lang="de-DE" b="1">
                <a:latin typeface="Arial Narrow" panose="020B0604020202020204" pitchFamily="34" charset="0"/>
                <a:cs typeface="Arial Narrow" panose="020B0604020202020204" pitchFamily="34" charset="0"/>
              </a:rPr>
              <a:t>Lasst uns 2 kleine Experimente wagen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3A3A34-6B46-4843-84C3-41EF005664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1" y="231859"/>
            <a:ext cx="1541462" cy="274637"/>
          </a:xfrm>
          <a:prstGeom prst="rect">
            <a:avLst/>
          </a:prstGeom>
        </p:spPr>
        <p:txBody>
          <a:bodyPr/>
          <a:lstStyle/>
          <a:p>
            <a:fld id="{DE1226C2-F133-44DF-AAED-DC1E350BCD78}" type="slidenum">
              <a:rPr lang="de-CH" smtClean="0"/>
              <a:t>4</a:t>
            </a:fld>
            <a:endParaRPr lang="de-CH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5FFE912-999F-AE4F-A9E3-BC689B79A397}"/>
              </a:ext>
            </a:extLst>
          </p:cNvPr>
          <p:cNvSpPr/>
          <p:nvPr/>
        </p:nvSpPr>
        <p:spPr>
          <a:xfrm>
            <a:off x="5359799" y="2178030"/>
            <a:ext cx="1572113" cy="15721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D5134A2-7EA7-4060-84E4-145F7268B1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68629" y="2245223"/>
            <a:ext cx="2153057" cy="166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2770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E1811A0-B06E-A546-A365-5D01F64B0A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b="1">
                <a:latin typeface="Arial Narrow" panose="020B0604020202020204" pitchFamily="34" charset="0"/>
                <a:cs typeface="Arial Narrow" panose="020B0604020202020204" pitchFamily="34" charset="0"/>
              </a:rPr>
              <a:t>1. Experiment: Ja, aber …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3A3A34-6B46-4843-84C3-41EF0056642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E1226C2-F133-44DF-AAED-DC1E350BCD78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 panose="020B0600070205080204" pitchFamily="34" charset="-128"/>
                <a:cs typeface="Arial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 Narrow" panose="020B0606020202030204" pitchFamily="34" charset="0"/>
              <a:ea typeface="ＭＳ Ｐゴシック" panose="020B0600070205080204" pitchFamily="34" charset="-128"/>
              <a:cs typeface="Arial"/>
            </a:endParaRPr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5088427A-2942-EF44-AAF5-08B45EB306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99734" y="1833236"/>
            <a:ext cx="4038201" cy="2653732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/>
          <a:p>
            <a:pPr marL="264795" lvl="1" indent="-25209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265113" algn="l"/>
              </a:tabLst>
            </a:pPr>
            <a:r>
              <a:rPr lang="de-CH" altLang="de-DE" sz="1500">
                <a:solidFill>
                  <a:srgbClr val="006FB5"/>
                </a:solidFill>
                <a:latin typeface="Arial Narrow"/>
                <a:cs typeface="Arial Narrow" panose="020B0604020202020204" pitchFamily="34" charset="0"/>
              </a:rPr>
              <a:t>A: 	Du sagst einen Satz zu einem beliebigen Sachverhalt.</a:t>
            </a:r>
            <a:endParaRPr lang="de-CH" altLang="de-DE" sz="1500">
              <a:solidFill>
                <a:srgbClr val="006FB5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marL="264795" lvl="1" indent="-25209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265113" algn="l"/>
              </a:tabLst>
            </a:pPr>
            <a:r>
              <a:rPr lang="de-CH" altLang="de-DE" sz="1500">
                <a:latin typeface="Arial Narrow"/>
                <a:cs typeface="Arial Narrow" panose="020B0604020202020204" pitchFamily="34" charset="0"/>
              </a:rPr>
              <a:t>B: 	Du hältst </a:t>
            </a:r>
            <a:r>
              <a:rPr lang="de-CH" altLang="de-DE" sz="1500">
                <a:latin typeface="Arial Narrow"/>
              </a:rPr>
              <a:t>mit einem </a:t>
            </a:r>
            <a:r>
              <a:rPr lang="de-DE" altLang="de-DE" sz="1500">
                <a:latin typeface="Arial Narrow"/>
              </a:rPr>
              <a:t>kräftigen </a:t>
            </a:r>
            <a:r>
              <a:rPr lang="de-DE" sz="1500" b="1">
                <a:latin typeface="Arial Narrow"/>
              </a:rPr>
              <a:t>«Ja, aber…» </a:t>
            </a:r>
            <a:r>
              <a:rPr lang="de-DE" sz="1500">
                <a:latin typeface="Arial Narrow"/>
              </a:rPr>
              <a:t>dagegen</a:t>
            </a:r>
            <a:r>
              <a:rPr lang="de-DE" sz="1500" b="1">
                <a:latin typeface="Arial Narrow"/>
              </a:rPr>
              <a:t>. </a:t>
            </a:r>
            <a:r>
              <a:rPr lang="de-DE" sz="1500">
                <a:latin typeface="Arial Narrow"/>
              </a:rPr>
              <a:t>Mache</a:t>
            </a:r>
            <a:r>
              <a:rPr lang="de-DE" sz="1500">
                <a:ea typeface="+mn-lt"/>
                <a:cs typeface="+mn-lt"/>
              </a:rPr>
              <a:t> dabei mit dem Arm eine «schneidende» Bewegung – wie mit einem Schwert von oben nach unten.</a:t>
            </a:r>
            <a:endParaRPr lang="de-DE" sz="1500">
              <a:latin typeface="Arial Narrow" panose="020B0604020202020204" pitchFamily="34" charset="0"/>
            </a:endParaRPr>
          </a:p>
          <a:p>
            <a:pPr marL="264795" lvl="1" indent="-25209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265113" algn="l"/>
              </a:tabLst>
            </a:pPr>
            <a:r>
              <a:rPr lang="de-CH" altLang="de-DE" sz="1500">
                <a:solidFill>
                  <a:srgbClr val="006FB5"/>
                </a:solidFill>
                <a:latin typeface="Arial Narrow"/>
              </a:rPr>
              <a:t>A: 	Du </a:t>
            </a:r>
            <a:r>
              <a:rPr lang="de-CH" altLang="de-DE" sz="1500">
                <a:solidFill>
                  <a:srgbClr val="006FB5"/>
                </a:solidFill>
                <a:cs typeface="Arial"/>
              </a:rPr>
              <a:t>antwortest</a:t>
            </a:r>
            <a:r>
              <a:rPr lang="de-CH" altLang="de-DE" sz="1500">
                <a:solidFill>
                  <a:srgbClr val="006FB5"/>
                </a:solidFill>
                <a:ea typeface="+mn-lt"/>
                <a:cs typeface="+mn-lt"/>
              </a:rPr>
              <a:t> </a:t>
            </a:r>
            <a:r>
              <a:rPr lang="de-CH" sz="1500">
                <a:solidFill>
                  <a:srgbClr val="006FB5"/>
                </a:solidFill>
                <a:ea typeface="+mn-lt"/>
                <a:cs typeface="+mn-lt"/>
              </a:rPr>
              <a:t>mit einem </a:t>
            </a:r>
            <a:r>
              <a:rPr lang="de-DE" sz="1500" b="1">
                <a:solidFill>
                  <a:srgbClr val="006FB5"/>
                </a:solidFill>
              </a:rPr>
              <a:t>«Ja, aber…» </a:t>
            </a:r>
            <a:r>
              <a:rPr lang="de-CH" sz="1500">
                <a:solidFill>
                  <a:srgbClr val="006FB5"/>
                </a:solidFill>
                <a:ea typeface="+mn-lt"/>
                <a:cs typeface="+mn-lt"/>
              </a:rPr>
              <a:t>und der gleichen </a:t>
            </a:r>
            <a:r>
              <a:rPr lang="de-DE" sz="1500">
                <a:solidFill>
                  <a:srgbClr val="006FB5"/>
                </a:solidFill>
                <a:ea typeface="+mn-lt"/>
                <a:cs typeface="+mn-lt"/>
              </a:rPr>
              <a:t>schneidende </a:t>
            </a:r>
            <a:r>
              <a:rPr lang="de-CH" sz="1500">
                <a:solidFill>
                  <a:srgbClr val="006FB5"/>
                </a:solidFill>
                <a:ea typeface="+mn-lt"/>
                <a:cs typeface="+mn-lt"/>
              </a:rPr>
              <a:t>Bewegung</a:t>
            </a:r>
            <a:endParaRPr lang="de-DE" altLang="de-DE" sz="1500">
              <a:solidFill>
                <a:srgbClr val="006FB5"/>
              </a:solidFill>
              <a:latin typeface="Arial Narrow"/>
            </a:endParaRPr>
          </a:p>
          <a:p>
            <a:pPr marL="264795" lvl="1" indent="-25209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265113" algn="l"/>
              </a:tabLst>
            </a:pPr>
            <a:r>
              <a:rPr lang="de-CH" sz="1500">
                <a:latin typeface="Arial Narrow"/>
              </a:rPr>
              <a:t>B: 	Du </a:t>
            </a:r>
            <a:r>
              <a:rPr lang="de-CH" altLang="de-DE" sz="1500">
                <a:cs typeface="Arial Narrow" panose="020B0604020202020204" pitchFamily="34" charset="0"/>
              </a:rPr>
              <a:t>hältst</a:t>
            </a:r>
            <a:r>
              <a:rPr lang="de-CH" sz="1500">
                <a:ea typeface="+mn-lt"/>
                <a:cs typeface="+mn-lt"/>
              </a:rPr>
              <a:t> sofort wieder mit “Ja, aber …“ dagegen und machst die Bewegung</a:t>
            </a:r>
            <a:r>
              <a:rPr lang="de-DE" sz="1500">
                <a:latin typeface="Arial Narrow"/>
              </a:rPr>
              <a:t> </a:t>
            </a:r>
            <a:br>
              <a:rPr lang="de-CH" altLang="de-DE" sz="1500">
                <a:latin typeface="Arial Narrow" panose="020B0604020202020204" pitchFamily="34" charset="0"/>
                <a:cs typeface="Arial Narrow" panose="020B0604020202020204" pitchFamily="34" charset="0"/>
              </a:rPr>
            </a:br>
            <a:br>
              <a:rPr lang="de-CH" altLang="de-DE" sz="1500">
                <a:latin typeface="Arial Narrow" panose="020B0604020202020204" pitchFamily="34" charset="0"/>
                <a:cs typeface="Arial Narrow" panose="020B0604020202020204" pitchFamily="34" charset="0"/>
              </a:rPr>
            </a:br>
            <a:endParaRPr lang="de-CH" altLang="de-DE" sz="1500"/>
          </a:p>
        </p:txBody>
      </p:sp>
      <p:pic>
        <p:nvPicPr>
          <p:cNvPr id="51" name="Grafik 50">
            <a:extLst>
              <a:ext uri="{FF2B5EF4-FFF2-40B4-BE49-F238E27FC236}">
                <a16:creationId xmlns:a16="http://schemas.microsoft.com/office/drawing/2014/main" id="{5F42ED9A-5B47-4228-912F-03396CAACD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99059" y="1138995"/>
            <a:ext cx="1541930" cy="231934"/>
          </a:xfrm>
          <a:prstGeom prst="rect">
            <a:avLst/>
          </a:prstGeom>
        </p:spPr>
      </p:pic>
      <p:sp>
        <p:nvSpPr>
          <p:cNvPr id="52" name="Textfeld 51">
            <a:extLst>
              <a:ext uri="{FF2B5EF4-FFF2-40B4-BE49-F238E27FC236}">
                <a16:creationId xmlns:a16="http://schemas.microsoft.com/office/drawing/2014/main" id="{26483AD9-BEDC-4FED-A53A-EC2A3011E88A}"/>
              </a:ext>
            </a:extLst>
          </p:cNvPr>
          <p:cNvSpPr txBox="1"/>
          <p:nvPr/>
        </p:nvSpPr>
        <p:spPr>
          <a:xfrm>
            <a:off x="1227600" y="1307564"/>
            <a:ext cx="47628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/>
                <a:cs typeface="Arial"/>
              </a:rPr>
              <a:t>Bildet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/>
                <a:cs typeface="Arial"/>
              </a:rPr>
              <a:t> </a:t>
            </a:r>
            <a:r>
              <a:rPr kumimoji="0" lang="en-US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/>
                <a:cs typeface="Arial"/>
              </a:rPr>
              <a:t>Zweiergruppen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/>
                <a:cs typeface="Arial"/>
              </a:rPr>
              <a:t> und </a:t>
            </a:r>
            <a:r>
              <a:rPr kumimoji="0" lang="en-US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/>
                <a:cs typeface="Arial"/>
              </a:rPr>
              <a:t>stellt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/>
                <a:cs typeface="Arial"/>
              </a:rPr>
              <a:t> </a:t>
            </a:r>
            <a:r>
              <a:rPr kumimoji="0" lang="en-US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/>
                <a:cs typeface="Arial"/>
              </a:rPr>
              <a:t>euch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/>
                <a:cs typeface="Arial"/>
              </a:rPr>
              <a:t> </a:t>
            </a:r>
            <a:r>
              <a:rPr kumimoji="0" lang="en-US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/>
                <a:cs typeface="Arial"/>
              </a:rPr>
              <a:t>einander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/>
                <a:cs typeface="Arial"/>
              </a:rPr>
              <a:t> </a:t>
            </a:r>
            <a:r>
              <a:rPr kumimoji="0" lang="en-US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/>
                <a:cs typeface="Arial"/>
              </a:rPr>
              <a:t>gegenüber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/>
                <a:cs typeface="Arial"/>
              </a:rPr>
              <a:t> auf.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anose="020B0606020202030204" pitchFamily="34" charset="0"/>
              <a:ea typeface="ＭＳ Ｐゴシック" panose="020B0600070205080204" pitchFamily="34" charset="-128"/>
              <a:cs typeface="Arial"/>
            </a:endParaRP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9A0D2A9A-319B-4AD4-9AB6-12E810830742}"/>
              </a:ext>
            </a:extLst>
          </p:cNvPr>
          <p:cNvSpPr txBox="1"/>
          <p:nvPr/>
        </p:nvSpPr>
        <p:spPr>
          <a:xfrm>
            <a:off x="1227600" y="4553713"/>
            <a:ext cx="58500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kumimoji="0" lang="de-CH" altLang="de-D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/>
                <a:cs typeface="Arial"/>
              </a:rPr>
              <a:t>Setzt diesen Austausch mit abwechselndem </a:t>
            </a:r>
            <a:r>
              <a:rPr lang="de-DE" sz="1600" b="1">
                <a:latin typeface="Arial Narrow"/>
              </a:rPr>
              <a:t>«Ja, aber…» </a:t>
            </a: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/>
                <a:cs typeface="Arial"/>
              </a:rPr>
              <a:t>für 2 Minuten fort.</a:t>
            </a:r>
            <a:endParaRPr kumimoji="0" lang="de-CH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anose="020B0606020202030204" pitchFamily="34" charset="0"/>
              <a:ea typeface="ＭＳ Ｐゴシック"/>
              <a:cs typeface="Arial"/>
            </a:endParaRPr>
          </a:p>
        </p:txBody>
      </p:sp>
      <p:grpSp>
        <p:nvGrpSpPr>
          <p:cNvPr id="61" name="Gruppieren 60">
            <a:extLst>
              <a:ext uri="{FF2B5EF4-FFF2-40B4-BE49-F238E27FC236}">
                <a16:creationId xmlns:a16="http://schemas.microsoft.com/office/drawing/2014/main" id="{6CF21232-8877-456E-A2B4-C74F299A32D6}"/>
              </a:ext>
            </a:extLst>
          </p:cNvPr>
          <p:cNvGrpSpPr/>
          <p:nvPr/>
        </p:nvGrpSpPr>
        <p:grpSpPr>
          <a:xfrm>
            <a:off x="1167319" y="2032676"/>
            <a:ext cx="2657310" cy="1738924"/>
            <a:chOff x="1036503" y="2043559"/>
            <a:chExt cx="2081250" cy="1410883"/>
          </a:xfrm>
        </p:grpSpPr>
        <p:sp>
          <p:nvSpPr>
            <p:cNvPr id="59" name="Ellipse 58">
              <a:extLst>
                <a:ext uri="{FF2B5EF4-FFF2-40B4-BE49-F238E27FC236}">
                  <a16:creationId xmlns:a16="http://schemas.microsoft.com/office/drawing/2014/main" id="{AF9E3D47-686E-4963-8A64-74F389C1880F}"/>
                </a:ext>
              </a:extLst>
            </p:cNvPr>
            <p:cNvSpPr/>
            <p:nvPr/>
          </p:nvSpPr>
          <p:spPr bwMode="auto">
            <a:xfrm>
              <a:off x="1780188" y="2043559"/>
              <a:ext cx="830093" cy="854203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CH" sz="2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endParaRPr>
            </a:p>
          </p:txBody>
        </p:sp>
        <p:pic>
          <p:nvPicPr>
            <p:cNvPr id="57" name="Grafik 56">
              <a:extLst>
                <a:ext uri="{FF2B5EF4-FFF2-40B4-BE49-F238E27FC236}">
                  <a16:creationId xmlns:a16="http://schemas.microsoft.com/office/drawing/2014/main" id="{D9922216-0837-4606-B708-178F0259F23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77365" flipH="1">
              <a:off x="1036503" y="2097259"/>
              <a:ext cx="1400420" cy="1302682"/>
            </a:xfrm>
            <a:prstGeom prst="rect">
              <a:avLst/>
            </a:prstGeom>
          </p:spPr>
        </p:pic>
        <p:pic>
          <p:nvPicPr>
            <p:cNvPr id="60" name="Grafik 59">
              <a:extLst>
                <a:ext uri="{FF2B5EF4-FFF2-40B4-BE49-F238E27FC236}">
                  <a16:creationId xmlns:a16="http://schemas.microsoft.com/office/drawing/2014/main" id="{1D4C7794-7A6D-4779-B28A-9D0B60A1193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rot="21072903" flipH="1">
              <a:off x="2141840" y="2278291"/>
              <a:ext cx="975913" cy="1176151"/>
            </a:xfrm>
            <a:prstGeom prst="rect">
              <a:avLst/>
            </a:prstGeom>
          </p:spPr>
        </p:pic>
      </p:grpSp>
      <p:sp>
        <p:nvSpPr>
          <p:cNvPr id="63" name="Textfeld 62">
            <a:extLst>
              <a:ext uri="{FF2B5EF4-FFF2-40B4-BE49-F238E27FC236}">
                <a16:creationId xmlns:a16="http://schemas.microsoft.com/office/drawing/2014/main" id="{897C44D9-F232-4AFE-8A77-20A6D1F02F5B}"/>
              </a:ext>
            </a:extLst>
          </p:cNvPr>
          <p:cNvSpPr txBox="1"/>
          <p:nvPr/>
        </p:nvSpPr>
        <p:spPr>
          <a:xfrm>
            <a:off x="1566970" y="3635173"/>
            <a:ext cx="407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800">
                <a:solidFill>
                  <a:srgbClr val="006FB5"/>
                </a:solidFill>
              </a:rPr>
              <a:t>A</a:t>
            </a:r>
          </a:p>
        </p:txBody>
      </p:sp>
      <p:sp>
        <p:nvSpPr>
          <p:cNvPr id="64" name="Textfeld 63">
            <a:extLst>
              <a:ext uri="{FF2B5EF4-FFF2-40B4-BE49-F238E27FC236}">
                <a16:creationId xmlns:a16="http://schemas.microsoft.com/office/drawing/2014/main" id="{57C967D0-4CA2-4352-83E3-9014BD35F2A5}"/>
              </a:ext>
            </a:extLst>
          </p:cNvPr>
          <p:cNvSpPr txBox="1"/>
          <p:nvPr/>
        </p:nvSpPr>
        <p:spPr>
          <a:xfrm>
            <a:off x="2997885" y="3610180"/>
            <a:ext cx="407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800"/>
              <a:t>B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78C6B2A0-D2DA-46CE-86BA-4DCA610C9C8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3283315" flipV="1">
            <a:off x="996357" y="3102551"/>
            <a:ext cx="1647332" cy="277230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45EDE9B0-8C5C-46E6-9E04-1F6CB3C5B79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3154570" flipH="1">
            <a:off x="2800813" y="2019371"/>
            <a:ext cx="549702" cy="2265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52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E1811A0-B06E-A546-A365-5D01F64B0A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b="1">
                <a:latin typeface="Arial Narrow" panose="020B0604020202020204" pitchFamily="34" charset="0"/>
                <a:cs typeface="Arial Narrow" panose="020B0604020202020204" pitchFamily="34" charset="0"/>
              </a:rPr>
              <a:t>2. Experiment: Ja, und …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3A3A34-6B46-4843-84C3-41EF0056642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E1226C2-F133-44DF-AAED-DC1E350BCD78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 panose="020B0600070205080204" pitchFamily="34" charset="-128"/>
                <a:cs typeface="Arial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 Narrow" panose="020B0606020202030204" pitchFamily="34" charset="0"/>
              <a:ea typeface="ＭＳ Ｐゴシック" panose="020B0600070205080204" pitchFamily="34" charset="-128"/>
              <a:cs typeface="Arial"/>
            </a:endParaRPr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13E8068A-1A5B-4524-BBDC-EA6412DC8FAC}"/>
              </a:ext>
            </a:extLst>
          </p:cNvPr>
          <p:cNvSpPr txBox="1"/>
          <p:nvPr/>
        </p:nvSpPr>
        <p:spPr>
          <a:xfrm>
            <a:off x="1227600" y="1307564"/>
            <a:ext cx="29662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/>
                <a:cs typeface="Arial"/>
              </a:rPr>
              <a:t>Ihr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/>
                <a:cs typeface="Arial"/>
              </a:rPr>
              <a:t> </a:t>
            </a:r>
            <a:r>
              <a:rPr kumimoji="0" lang="en-US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/>
                <a:cs typeface="Arial"/>
              </a:rPr>
              <a:t>steht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/>
                <a:cs typeface="Arial"/>
              </a:rPr>
              <a:t> </a:t>
            </a:r>
            <a:r>
              <a:rPr kumimoji="0" lang="en-US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/>
                <a:cs typeface="Arial"/>
              </a:rPr>
              <a:t>euch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/>
                <a:cs typeface="Arial"/>
              </a:rPr>
              <a:t> </a:t>
            </a:r>
            <a:r>
              <a:rPr kumimoji="0" lang="en-US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/>
                <a:cs typeface="Arial"/>
              </a:rPr>
              <a:t>wie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/>
                <a:cs typeface="Arial"/>
              </a:rPr>
              <a:t> </a:t>
            </a:r>
            <a:r>
              <a:rPr kumimoji="0" lang="en-US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/>
                <a:cs typeface="Arial"/>
              </a:rPr>
              <a:t>zuvor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/>
                <a:cs typeface="Arial"/>
              </a:rPr>
              <a:t> </a:t>
            </a:r>
            <a:r>
              <a:rPr kumimoji="0" lang="en-US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/>
                <a:cs typeface="Arial"/>
              </a:rPr>
              <a:t>gegenüber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/>
                <a:cs typeface="Arial"/>
              </a:rPr>
              <a:t>. </a:t>
            </a:r>
            <a:endParaRPr kumimoji="0" lang="de-CH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anose="020B0606020202030204" pitchFamily="34" charset="0"/>
              <a:ea typeface="ＭＳ Ｐゴシック" panose="020B0600070205080204" pitchFamily="34" charset="-128"/>
              <a:cs typeface="Arial"/>
            </a:endParaRPr>
          </a:p>
        </p:txBody>
      </p:sp>
      <p:sp>
        <p:nvSpPr>
          <p:cNvPr id="50" name="Textplatzhalter 2">
            <a:extLst>
              <a:ext uri="{FF2B5EF4-FFF2-40B4-BE49-F238E27FC236}">
                <a16:creationId xmlns:a16="http://schemas.microsoft.com/office/drawing/2014/main" id="{65F91962-5FA0-4725-B03B-88AB59CED80C}"/>
              </a:ext>
            </a:extLst>
          </p:cNvPr>
          <p:cNvSpPr txBox="1">
            <a:spLocks/>
          </p:cNvSpPr>
          <p:nvPr/>
        </p:nvSpPr>
        <p:spPr>
          <a:xfrm>
            <a:off x="4108910" y="1839526"/>
            <a:ext cx="3992103" cy="2646723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indent="-360000" algn="l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tabLst/>
              <a:defRPr sz="20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355600" indent="-3540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2pPr>
            <a:lvl3pPr marL="723900" indent="-3667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3pPr>
            <a:lvl4pPr marL="1068388" indent="-342900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4pPr>
            <a:lvl5pPr marL="1449388" indent="-3794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5pPr>
            <a:lvl6pPr marL="18970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6pPr>
            <a:lvl7pPr marL="23542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7pPr>
            <a:lvl8pPr marL="28114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8pPr>
            <a:lvl9pPr marL="32686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264795" marR="0" lvl="1" indent="-252095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itchFamily="2" charset="2"/>
              <a:buNone/>
              <a:tabLst>
                <a:tab pos="265113" algn="l"/>
              </a:tabLst>
              <a:defRPr/>
            </a:pPr>
            <a:r>
              <a:rPr kumimoji="0" lang="de-CH" altLang="de-DE" sz="1500" b="0" i="0" u="none" strike="noStrike" kern="0" cap="none" spc="0" normalizeH="0" baseline="0" noProof="0">
                <a:ln>
                  <a:noFill/>
                </a:ln>
                <a:solidFill>
                  <a:srgbClr val="006FB5"/>
                </a:solidFill>
                <a:effectLst/>
                <a:uLnTx/>
                <a:uFillTx/>
                <a:latin typeface="Arial Narrow"/>
                <a:cs typeface="Arial Narrow" panose="020B0604020202020204" pitchFamily="34" charset="0"/>
              </a:rPr>
              <a:t>A: 	Du beginnst gleich wie zuvor. </a:t>
            </a:r>
            <a:endParaRPr lang="de-CH" altLang="de-DE" sz="1500" b="0" i="0" u="none" strike="noStrike" kern="0" cap="none" spc="0" normalizeH="0" baseline="0" noProof="0">
              <a:ln>
                <a:noFill/>
              </a:ln>
              <a:solidFill>
                <a:srgbClr val="006FB5"/>
              </a:solidFill>
              <a:effectLst/>
              <a:uLnTx/>
              <a:uFillTx/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marL="264795" marR="0" lvl="1" indent="-252095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itchFamily="2" charset="2"/>
              <a:buNone/>
              <a:tabLst>
                <a:tab pos="265113" algn="l"/>
              </a:tabLst>
              <a:defRPr/>
            </a:pPr>
            <a:r>
              <a:rPr kumimoji="0" lang="de-CH" altLang="de-DE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cs typeface="Arial Narrow" panose="020B0604020202020204" pitchFamily="34" charset="0"/>
              </a:rPr>
              <a:t>B: 	Du sagst </a:t>
            </a:r>
            <a:r>
              <a:rPr kumimoji="0" lang="de-DE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cs typeface="Arial"/>
              </a:rPr>
              <a:t>«Ja, und …» </a:t>
            </a:r>
            <a:r>
              <a:rPr kumimoji="0" lang="de-DE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cs typeface="Arial"/>
              </a:rPr>
              <a:t>und ergänzt einen Inhalt. Unterstütze deine Worte mit einer Bewegung mit beiden Armen, als ob du ein Geschenk übergibst. Die Handflächen zeigen nach oben.   </a:t>
            </a:r>
            <a:endParaRPr lang="de-DE" sz="15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anose="020B0604020202020204" pitchFamily="34" charset="0"/>
              <a:cs typeface="Arial"/>
            </a:endParaRPr>
          </a:p>
          <a:p>
            <a:pPr marL="264795" lvl="1" indent="-25209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265113" algn="l"/>
              </a:tabLst>
              <a:defRPr/>
            </a:pPr>
            <a:r>
              <a:rPr kumimoji="0" lang="de-CH" altLang="de-DE" sz="1500" b="0" i="0" u="none" strike="noStrike" kern="0" cap="none" spc="0" normalizeH="0" baseline="0" noProof="0">
                <a:ln>
                  <a:noFill/>
                </a:ln>
                <a:solidFill>
                  <a:srgbClr val="006FB5"/>
                </a:solidFill>
                <a:effectLst/>
                <a:uLnTx/>
                <a:uFillTx/>
                <a:latin typeface="Arial Narrow"/>
                <a:cs typeface="Arial"/>
              </a:rPr>
              <a:t>A: 	Du übernimmst</a:t>
            </a:r>
            <a:r>
              <a:rPr kumimoji="0" lang="de-CH" sz="1500" b="0" i="0" u="none" strike="noStrike" kern="0" cap="none" spc="0" normalizeH="0" baseline="0" noProof="0">
                <a:ln>
                  <a:noFill/>
                </a:ln>
                <a:solidFill>
                  <a:srgbClr val="006FB5"/>
                </a:solidFill>
                <a:effectLst/>
                <a:uLnTx/>
                <a:uFillTx/>
                <a:latin typeface="Arial Narrow"/>
                <a:cs typeface="Arial"/>
              </a:rPr>
              <a:t> wieder mit einem </a:t>
            </a:r>
            <a:r>
              <a:rPr lang="de-CH" sz="1500" kern="0">
                <a:solidFill>
                  <a:srgbClr val="006FB5"/>
                </a:solidFill>
                <a:ea typeface="+mn-lt"/>
                <a:cs typeface="+mn-lt"/>
              </a:rPr>
              <a:t>«Ja, und …»</a:t>
            </a:r>
            <a:br>
              <a:rPr lang="de-CH" sz="1500" kern="0">
                <a:solidFill>
                  <a:srgbClr val="006FB5"/>
                </a:solidFill>
                <a:latin typeface="Arial Narrow"/>
                <a:ea typeface="+mn-lt"/>
                <a:cs typeface="Arial"/>
              </a:rPr>
            </a:br>
            <a:r>
              <a:rPr kumimoji="0" lang="de-CH" sz="1500" b="0" i="0" u="none" strike="noStrike" kern="0" cap="none" spc="0" normalizeH="0" baseline="0" noProof="0">
                <a:ln>
                  <a:noFill/>
                </a:ln>
                <a:solidFill>
                  <a:srgbClr val="006FB5"/>
                </a:solidFill>
                <a:effectLst/>
                <a:uLnTx/>
                <a:uFillTx/>
                <a:latin typeface="Arial Narrow"/>
                <a:cs typeface="Arial"/>
              </a:rPr>
              <a:t>und machst die gleiche Geschenk-übergebende Armbewegung.</a:t>
            </a:r>
            <a:endParaRPr lang="de-CH" sz="1500" b="0" i="0" u="none" strike="noStrike" kern="0" cap="none" spc="0" normalizeH="0" baseline="0" noProof="0">
              <a:ln>
                <a:noFill/>
              </a:ln>
              <a:solidFill>
                <a:srgbClr val="006FB5"/>
              </a:solidFill>
              <a:effectLst/>
              <a:uLnTx/>
              <a:uFillTx/>
              <a:latin typeface="Arial Narrow"/>
              <a:cs typeface="Arial"/>
            </a:endParaRPr>
          </a:p>
          <a:p>
            <a:pPr marL="264795" lvl="1" indent="-25209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265113" algn="l"/>
              </a:tabLst>
              <a:defRPr/>
            </a:pPr>
            <a:r>
              <a:rPr kumimoji="0" lang="de-CH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cs typeface="Arial"/>
              </a:rPr>
              <a:t>B:  Du machst mit einem </a:t>
            </a:r>
            <a:r>
              <a:rPr lang="de-CH" sz="1500" kern="0">
                <a:ea typeface="+mn-lt"/>
                <a:cs typeface="+mn-lt"/>
              </a:rPr>
              <a:t>«Ja, und …»</a:t>
            </a:r>
            <a:r>
              <a:rPr lang="de-CH" sz="1500" b="1" kern="0">
                <a:solidFill>
                  <a:srgbClr val="000000"/>
                </a:solidFill>
                <a:latin typeface="Arial Narrow"/>
                <a:cs typeface="Arial"/>
              </a:rPr>
              <a:t> </a:t>
            </a:r>
            <a:r>
              <a:rPr kumimoji="0" lang="de-CH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cs typeface="Arial"/>
              </a:rPr>
              <a:t>und der Bewegung weiter.</a:t>
            </a:r>
            <a:endParaRPr lang="de-CH" altLang="de-DE" sz="15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/>
              <a:cs typeface="Arial"/>
            </a:endParaRPr>
          </a:p>
        </p:txBody>
      </p:sp>
      <p:sp>
        <p:nvSpPr>
          <p:cNvPr id="92" name="Textfeld 91">
            <a:extLst>
              <a:ext uri="{FF2B5EF4-FFF2-40B4-BE49-F238E27FC236}">
                <a16:creationId xmlns:a16="http://schemas.microsoft.com/office/drawing/2014/main" id="{AD80C459-DAF7-46CA-9241-5338EC3D4054}"/>
              </a:ext>
            </a:extLst>
          </p:cNvPr>
          <p:cNvSpPr txBox="1"/>
          <p:nvPr/>
        </p:nvSpPr>
        <p:spPr>
          <a:xfrm>
            <a:off x="1227600" y="4553713"/>
            <a:ext cx="58500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altLang="de-D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/>
                <a:cs typeface="Arial"/>
              </a:rPr>
              <a:t>Setzt diesen Austausch mit abwechselndem </a:t>
            </a:r>
            <a:r>
              <a:rPr kumimoji="0" lang="de-DE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ＭＳ Ｐゴシック" panose="020B0600070205080204" pitchFamily="34" charset="-128"/>
                <a:cs typeface="Arial"/>
              </a:rPr>
              <a:t>«Ja, und …» </a:t>
            </a:r>
            <a:r>
              <a:rPr lang="de-DE" sz="1600">
                <a:solidFill>
                  <a:srgbClr val="000000"/>
                </a:solidFill>
                <a:latin typeface="Arial Narrow"/>
                <a:cs typeface="Arial"/>
              </a:rPr>
              <a:t>für </a:t>
            </a: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/>
                <a:cs typeface="Arial"/>
              </a:rPr>
              <a:t>2 Minuten fort.</a:t>
            </a:r>
            <a:endParaRPr kumimoji="0" lang="de-CH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anose="020B0606020202030204" pitchFamily="34" charset="0"/>
              <a:ea typeface="ＭＳ Ｐゴシック"/>
              <a:cs typeface="Arial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0A5B269-F15E-4B0D-9F5B-1426FECEB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92588" y="1105503"/>
            <a:ext cx="2187362" cy="269194"/>
          </a:xfrm>
          <a:prstGeom prst="rect">
            <a:avLst/>
          </a:prstGeom>
        </p:spPr>
      </p:pic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AA741ED8-E87B-4227-B98B-3F4A633489E2}"/>
              </a:ext>
            </a:extLst>
          </p:cNvPr>
          <p:cNvGrpSpPr/>
          <p:nvPr/>
        </p:nvGrpSpPr>
        <p:grpSpPr>
          <a:xfrm>
            <a:off x="1528455" y="1442162"/>
            <a:ext cx="1673157" cy="2473056"/>
            <a:chOff x="1289391" y="2082305"/>
            <a:chExt cx="1354648" cy="1932318"/>
          </a:xfrm>
        </p:grpSpPr>
        <p:grpSp>
          <p:nvGrpSpPr>
            <p:cNvPr id="6" name="Gruppieren 5">
              <a:extLst>
                <a:ext uri="{FF2B5EF4-FFF2-40B4-BE49-F238E27FC236}">
                  <a16:creationId xmlns:a16="http://schemas.microsoft.com/office/drawing/2014/main" id="{8CDD627E-89B1-46DD-A3A0-F1107A66D67B}"/>
                </a:ext>
              </a:extLst>
            </p:cNvPr>
            <p:cNvGrpSpPr/>
            <p:nvPr/>
          </p:nvGrpSpPr>
          <p:grpSpPr>
            <a:xfrm>
              <a:off x="1289391" y="2082305"/>
              <a:ext cx="1215484" cy="1932318"/>
              <a:chOff x="477129" y="2385582"/>
              <a:chExt cx="1215484" cy="1864854"/>
            </a:xfrm>
          </p:grpSpPr>
          <p:pic>
            <p:nvPicPr>
              <p:cNvPr id="10" name="Grafik 9">
                <a:extLst>
                  <a:ext uri="{FF2B5EF4-FFF2-40B4-BE49-F238E27FC236}">
                    <a16:creationId xmlns:a16="http://schemas.microsoft.com/office/drawing/2014/main" id="{58F297F2-FE49-4A02-8D1F-D7AF2753C7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 rot="739805" flipH="1">
                <a:off x="477129" y="2385582"/>
                <a:ext cx="1131717" cy="1864854"/>
              </a:xfrm>
              <a:prstGeom prst="rect">
                <a:avLst/>
              </a:prstGeom>
            </p:spPr>
          </p:pic>
          <p:sp>
            <p:nvSpPr>
              <p:cNvPr id="5" name="Ellipse 4">
                <a:extLst>
                  <a:ext uri="{FF2B5EF4-FFF2-40B4-BE49-F238E27FC236}">
                    <a16:creationId xmlns:a16="http://schemas.microsoft.com/office/drawing/2014/main" id="{C709A11B-D7EC-4B09-80FF-93E2B225180C}"/>
                  </a:ext>
                </a:extLst>
              </p:cNvPr>
              <p:cNvSpPr/>
              <p:nvPr/>
            </p:nvSpPr>
            <p:spPr bwMode="auto">
              <a:xfrm>
                <a:off x="700391" y="2571750"/>
                <a:ext cx="992222" cy="720725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CH" sz="26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cs typeface="Arial" charset="0"/>
                </a:endParaRPr>
              </a:p>
            </p:txBody>
          </p:sp>
        </p:grpSp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4B0CC153-79E5-4C53-B95D-974A1DC4A92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rot="20925981">
              <a:off x="1580547" y="2116036"/>
              <a:ext cx="1063492" cy="1864854"/>
            </a:xfrm>
            <a:prstGeom prst="rect">
              <a:avLst/>
            </a:prstGeom>
          </p:spPr>
        </p:pic>
      </p:grpSp>
      <p:sp>
        <p:nvSpPr>
          <p:cNvPr id="14" name="Textfeld 13">
            <a:extLst>
              <a:ext uri="{FF2B5EF4-FFF2-40B4-BE49-F238E27FC236}">
                <a16:creationId xmlns:a16="http://schemas.microsoft.com/office/drawing/2014/main" id="{05C16F76-80C2-4AA7-A796-EC776D388BB9}"/>
              </a:ext>
            </a:extLst>
          </p:cNvPr>
          <p:cNvSpPr txBox="1"/>
          <p:nvPr/>
        </p:nvSpPr>
        <p:spPr>
          <a:xfrm>
            <a:off x="1566970" y="3635173"/>
            <a:ext cx="407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800">
                <a:solidFill>
                  <a:srgbClr val="006FB5"/>
                </a:solidFill>
              </a:rPr>
              <a:t>A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6D5320FC-780A-4259-9A5B-A52AC2FFFEA4}"/>
              </a:ext>
            </a:extLst>
          </p:cNvPr>
          <p:cNvSpPr txBox="1"/>
          <p:nvPr/>
        </p:nvSpPr>
        <p:spPr>
          <a:xfrm>
            <a:off x="2997885" y="3610180"/>
            <a:ext cx="407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800"/>
              <a:t>B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064787DE-7B8C-4893-A640-7316E8E0D1C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3863434">
            <a:off x="1662995" y="2671673"/>
            <a:ext cx="493788" cy="887959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817F077C-32D6-4FFF-9EC6-6FDF5EAF7BF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4638288">
            <a:off x="2505614" y="2606617"/>
            <a:ext cx="585587" cy="908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898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D4C43DD4-84AD-9684-92C8-53B1374287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/>
              <a:t>Wirkung vergleichen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8708462-8C12-D0DD-3E7F-8F0D9DCCE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7</a:t>
            </a:fld>
            <a:endParaRPr lang="de-CH"/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A9477596-C22B-4FB2-A3E1-8C54D91006BF}"/>
              </a:ext>
            </a:extLst>
          </p:cNvPr>
          <p:cNvSpPr txBox="1">
            <a:spLocks/>
          </p:cNvSpPr>
          <p:nvPr/>
        </p:nvSpPr>
        <p:spPr>
          <a:xfrm>
            <a:off x="951849" y="1389094"/>
            <a:ext cx="7688914" cy="3530315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0" indent="-360000" algn="l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tabLst/>
              <a:defRPr sz="2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355600" indent="-3540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2pPr>
            <a:lvl3pPr marL="723900" indent="-3667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3pPr>
            <a:lvl4pPr marL="1068388" indent="-342900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4pPr>
            <a:lvl5pPr marL="1449388" indent="-3794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5pPr>
            <a:lvl6pPr marL="18970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6pPr>
            <a:lvl7pPr marL="23542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7pPr>
            <a:lvl8pPr marL="28114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8pPr>
            <a:lvl9pPr marL="32686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indent="0"/>
            <a:r>
              <a:rPr lang="de-DE" sz="2000" kern="0">
                <a:ea typeface="Calibri" panose="020F0502020204030204" pitchFamily="34" charset="0"/>
                <a:cs typeface="Times New Roman"/>
              </a:rPr>
              <a:t>Reflektiert in der Zweiergruppe</a:t>
            </a:r>
          </a:p>
          <a:p>
            <a:pPr indent="0"/>
            <a:endParaRPr lang="de-DE" sz="2000" ker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indent="-353695">
              <a:lnSpc>
                <a:spcPts val="2800"/>
              </a:lnSpc>
              <a:spcBef>
                <a:spcPts val="600"/>
              </a:spcBef>
            </a:pPr>
            <a:r>
              <a:rPr lang="de-DE" sz="2000" kern="0">
                <a:ea typeface="Calibri" panose="020F0502020204030204" pitchFamily="34" charset="0"/>
                <a:cs typeface="Times New Roman"/>
              </a:rPr>
              <a:t>Wie war es, ständig das </a:t>
            </a:r>
            <a:r>
              <a:rPr lang="de-DE" sz="2000" kern="0">
                <a:latin typeface="Arial Narrow"/>
              </a:rPr>
              <a:t>«Ja, aber …» </a:t>
            </a:r>
            <a:r>
              <a:rPr lang="de-DE" sz="2000" kern="0">
                <a:ea typeface="Calibri" panose="020F0502020204030204" pitchFamily="34" charset="0"/>
                <a:cs typeface="Times New Roman"/>
              </a:rPr>
              <a:t>zu hören? </a:t>
            </a:r>
            <a:endParaRPr lang="de-DE" sz="2000" ker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indent="-353695">
              <a:lnSpc>
                <a:spcPts val="2800"/>
              </a:lnSpc>
              <a:spcBef>
                <a:spcPts val="600"/>
              </a:spcBef>
            </a:pPr>
            <a:r>
              <a:rPr lang="de-DE" sz="2000" kern="0">
                <a:ea typeface="Calibri" panose="020F0502020204030204" pitchFamily="34" charset="0"/>
                <a:cs typeface="Times New Roman"/>
              </a:rPr>
              <a:t>Wie erging es dir bei der </a:t>
            </a:r>
            <a:r>
              <a:rPr lang="de-DE" sz="2000" kern="0">
                <a:latin typeface="Arial Narrow"/>
              </a:rPr>
              <a:t>«Ja, und …»-</a:t>
            </a:r>
            <a:r>
              <a:rPr lang="de-DE" sz="2000" kern="0">
                <a:ea typeface="Calibri" panose="020F0502020204030204" pitchFamily="34" charset="0"/>
                <a:cs typeface="Times New Roman"/>
              </a:rPr>
              <a:t>Haltung? </a:t>
            </a:r>
            <a:endParaRPr lang="de-DE" sz="2000" ker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indent="-353695">
              <a:lnSpc>
                <a:spcPts val="2800"/>
              </a:lnSpc>
              <a:spcBef>
                <a:spcPts val="600"/>
              </a:spcBef>
            </a:pPr>
            <a:r>
              <a:rPr lang="de-DE" sz="2000" kern="0">
                <a:ea typeface="Calibri" panose="020F0502020204030204" pitchFamily="34" charset="0"/>
                <a:cs typeface="Times New Roman"/>
              </a:rPr>
              <a:t>Worin haben sich die beiden Gespräche unterschieden?  </a:t>
            </a:r>
            <a:endParaRPr lang="de-DE" sz="2000" kern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AC18F1B-2BA8-4975-8DF9-23E8EBAF3D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94053" y="2516221"/>
            <a:ext cx="742371" cy="446122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4EDD0B8E-01D3-4024-AB66-2633167F52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14395" y="2284287"/>
            <a:ext cx="1101685" cy="231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267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D4C43DD4-84AD-9684-92C8-53B1374287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/>
              <a:t>Gedächtnisstütze finden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8708462-8C12-D0DD-3E7F-8F0D9DCCE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8</a:t>
            </a:fld>
            <a:endParaRPr lang="de-CH"/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A9477596-C22B-4FB2-A3E1-8C54D91006BF}"/>
              </a:ext>
            </a:extLst>
          </p:cNvPr>
          <p:cNvSpPr txBox="1">
            <a:spLocks/>
          </p:cNvSpPr>
          <p:nvPr/>
        </p:nvSpPr>
        <p:spPr>
          <a:xfrm>
            <a:off x="951849" y="1389095"/>
            <a:ext cx="6765428" cy="2300932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0" indent="-360000" algn="l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tabLst/>
              <a:defRPr sz="2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355600" indent="-3540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2pPr>
            <a:lvl3pPr marL="723900" indent="-3667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3pPr>
            <a:lvl4pPr marL="1068388" indent="-342900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4pPr>
            <a:lvl5pPr marL="1449388" indent="-3794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5pPr>
            <a:lvl6pPr marL="18970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6pPr>
            <a:lvl7pPr marL="23542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7pPr>
            <a:lvl8pPr marL="28114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8pPr>
            <a:lvl9pPr marL="32686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indent="0">
              <a:lnSpc>
                <a:spcPct val="110000"/>
              </a:lnSpc>
            </a:pPr>
            <a:r>
              <a:rPr lang="de-DE" sz="2000" kern="0">
                <a:latin typeface="Arial Narrow" panose="020B0606020202030204" pitchFamily="34" charset="0"/>
                <a:ea typeface="Calibri" panose="020F0502020204030204" pitchFamily="34" charset="0"/>
                <a:cs typeface="Times New Roman"/>
              </a:rPr>
              <a:t>Überlegt zusammen</a:t>
            </a:r>
          </a:p>
          <a:p>
            <a:pPr lvl="1" indent="-353695">
              <a:lnSpc>
                <a:spcPct val="110000"/>
              </a:lnSpc>
              <a:spcBef>
                <a:spcPts val="1200"/>
              </a:spcBef>
            </a:pPr>
            <a:r>
              <a:rPr lang="de-DE" sz="2000" kern="0">
                <a:latin typeface="Arial Narrow" panose="020B0606020202030204" pitchFamily="34" charset="0"/>
                <a:ea typeface="Calibri" panose="020F0502020204030204" pitchFamily="34" charset="0"/>
                <a:cs typeface="Times New Roman"/>
              </a:rPr>
              <a:t>Welche 1 bis 2 Gedächtnisstützen helfen euch, euch an das Experiment zu erinnern?</a:t>
            </a:r>
          </a:p>
          <a:p>
            <a:pPr lvl="1" indent="-353695">
              <a:lnSpc>
                <a:spcPct val="110000"/>
              </a:lnSpc>
              <a:spcBef>
                <a:spcPts val="1200"/>
              </a:spcBef>
            </a:pPr>
            <a:r>
              <a:rPr lang="de-DE" sz="2000" kern="0">
                <a:latin typeface="Arial Narrow" panose="020B0606020202030204" pitchFamily="34" charset="0"/>
                <a:ea typeface="Calibri" panose="020F0502020204030204" pitchFamily="34" charset="0"/>
                <a:cs typeface="Times New Roman"/>
              </a:rPr>
              <a:t>Welches Signal verabredet ihr, wenn jemand in den</a:t>
            </a:r>
            <a:br>
              <a:rPr lang="de-DE" sz="2000" kern="0">
                <a:latin typeface="Arial Narrow" panose="020B0606020202030204" pitchFamily="34" charset="0"/>
                <a:ea typeface="Calibri" panose="020F0502020204030204" pitchFamily="34" charset="0"/>
                <a:cs typeface="Times New Roman"/>
              </a:rPr>
            </a:br>
            <a:r>
              <a:rPr lang="de-DE" sz="2000" kern="0">
                <a:latin typeface="Arial Narrow"/>
              </a:rPr>
              <a:t>«Ja, aber …»-</a:t>
            </a:r>
            <a:r>
              <a:rPr lang="de-DE" sz="2000" kern="0">
                <a:latin typeface="Arial Narrow" panose="020B0606020202030204" pitchFamily="34" charset="0"/>
                <a:ea typeface="Calibri" panose="020F0502020204030204" pitchFamily="34" charset="0"/>
                <a:cs typeface="Times New Roman"/>
              </a:rPr>
              <a:t>Modus fällt?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2E85D1A-DDB0-4447-9FFF-826DE1AB57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5345" y="4323981"/>
            <a:ext cx="831997" cy="318276"/>
          </a:xfrm>
          <a:prstGeom prst="rect">
            <a:avLst/>
          </a:prstGeom>
        </p:spPr>
      </p:pic>
      <p:sp>
        <p:nvSpPr>
          <p:cNvPr id="7" name="Textplatzhalter 4">
            <a:extLst>
              <a:ext uri="{FF2B5EF4-FFF2-40B4-BE49-F238E27FC236}">
                <a16:creationId xmlns:a16="http://schemas.microsoft.com/office/drawing/2014/main" id="{34797142-47FB-4505-9252-CDD2472B6FF1}"/>
              </a:ext>
            </a:extLst>
          </p:cNvPr>
          <p:cNvSpPr txBox="1">
            <a:spLocks/>
          </p:cNvSpPr>
          <p:nvPr/>
        </p:nvSpPr>
        <p:spPr>
          <a:xfrm>
            <a:off x="1042988" y="4272673"/>
            <a:ext cx="7180127" cy="636553"/>
          </a:xfrm>
          <a:prstGeom prst="rect">
            <a:avLst/>
          </a:prstGeom>
        </p:spPr>
        <p:txBody>
          <a:bodyPr lIns="0" tIns="0" rIns="0" bIns="0"/>
          <a:lstStyle>
            <a:lvl1pPr marL="0" indent="0" algn="l" rtl="0" eaLnBrk="1" fontAlgn="base" hangingPunct="1">
              <a:lnSpc>
                <a:spcPts val="2800"/>
              </a:lnSpc>
              <a:spcBef>
                <a:spcPts val="0"/>
              </a:spcBef>
              <a:spcAft>
                <a:spcPct val="0"/>
              </a:spcAft>
              <a:buFont typeface="+mj-lt"/>
              <a:buNone/>
              <a:defRPr sz="2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1587" indent="0" algn="l" rtl="0" eaLnBrk="0" fontAlgn="base" hangingPunct="0">
              <a:lnSpc>
                <a:spcPts val="2800"/>
              </a:lnSpc>
              <a:spcBef>
                <a:spcPts val="0"/>
              </a:spcBef>
              <a:spcAft>
                <a:spcPct val="0"/>
              </a:spcAft>
              <a:buFont typeface="Wingdings" pitchFamily="2" charset="2"/>
              <a:buNone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2pPr>
            <a:lvl3pPr marL="357187" indent="0" algn="l" rtl="0" eaLnBrk="0" fontAlgn="base" hangingPunct="0">
              <a:lnSpc>
                <a:spcPts val="2800"/>
              </a:lnSpc>
              <a:spcBef>
                <a:spcPts val="0"/>
              </a:spcBef>
              <a:spcAft>
                <a:spcPct val="0"/>
              </a:spcAft>
              <a:buFont typeface="Wingdings" pitchFamily="2" charset="2"/>
              <a:buNone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3pPr>
            <a:lvl4pPr marL="725488" indent="0" algn="l" rtl="0" eaLnBrk="0" fontAlgn="base" hangingPunct="0">
              <a:lnSpc>
                <a:spcPts val="2800"/>
              </a:lnSpc>
              <a:spcBef>
                <a:spcPts val="0"/>
              </a:spcBef>
              <a:spcAft>
                <a:spcPct val="0"/>
              </a:spcAft>
              <a:buFont typeface="Wingdings" pitchFamily="2" charset="2"/>
              <a:buNone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4pPr>
            <a:lvl5pPr marL="1069975" indent="0" algn="l" rtl="0" eaLnBrk="0" fontAlgn="base" hangingPunct="0">
              <a:lnSpc>
                <a:spcPts val="2800"/>
              </a:lnSpc>
              <a:spcBef>
                <a:spcPts val="0"/>
              </a:spcBef>
              <a:spcAft>
                <a:spcPct val="0"/>
              </a:spcAft>
              <a:buFont typeface="Wingdings" pitchFamily="2" charset="2"/>
              <a:buNone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5pPr>
            <a:lvl6pPr marL="18970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6pPr>
            <a:lvl7pPr marL="23542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7pPr>
            <a:lvl8pPr marL="28114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8pPr>
            <a:lvl9pPr marL="32686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de-DE" sz="1400" b="1" kern="0"/>
              <a:t>Tipp</a:t>
            </a:r>
          </a:p>
          <a:p>
            <a:pPr marL="12700" lvl="1">
              <a:lnSpc>
                <a:spcPct val="100000"/>
              </a:lnSpc>
            </a:pPr>
            <a:r>
              <a:rPr lang="de-DE" sz="1400" kern="0">
                <a:solidFill>
                  <a:srgbClr val="000000"/>
                </a:solidFill>
                <a:ea typeface="ＭＳ Ｐゴシック" charset="0"/>
              </a:rPr>
              <a:t>Haltet die wichtigsten Erkenntnisse z.B. auf Flipchart oder als Visualisierung auf einem Online Whiteboard fest.</a:t>
            </a:r>
            <a:endParaRPr lang="de-DE" sz="1400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824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E1811A0-B06E-A546-A365-5D01F64B0A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3781" y="2952000"/>
            <a:ext cx="3276759" cy="609227"/>
          </a:xfrm>
        </p:spPr>
        <p:txBody>
          <a:bodyPr/>
          <a:lstStyle/>
          <a:p>
            <a:r>
              <a:rPr lang="de-DE" b="1">
                <a:latin typeface="Arial Narrow" panose="020B0604020202020204" pitchFamily="34" charset="0"/>
                <a:cs typeface="Arial Narrow" panose="020B0604020202020204" pitchFamily="34" charset="0"/>
              </a:rPr>
              <a:t>Check out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3A3A34-6B46-4843-84C3-41EF005664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1" y="223838"/>
            <a:ext cx="1541462" cy="274637"/>
          </a:xfrm>
          <a:prstGeom prst="rect">
            <a:avLst/>
          </a:prstGeom>
        </p:spPr>
        <p:txBody>
          <a:bodyPr/>
          <a:lstStyle/>
          <a:p>
            <a:fld id="{DE1226C2-F133-44DF-AAED-DC1E350BCD78}" type="slidenum">
              <a:rPr lang="de-CH" smtClean="0"/>
              <a:t>9</a:t>
            </a:fld>
            <a:endParaRPr lang="de-CH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4A160C2-8441-4947-A345-89E3DD938B86}"/>
              </a:ext>
            </a:extLst>
          </p:cNvPr>
          <p:cNvSpPr/>
          <p:nvPr/>
        </p:nvSpPr>
        <p:spPr>
          <a:xfrm>
            <a:off x="4953399" y="2267677"/>
            <a:ext cx="1572113" cy="15721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216E116-3F1A-5C43-A770-4CD1176E90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9950" y="2859088"/>
            <a:ext cx="2843276" cy="1445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576734"/>
      </p:ext>
    </p:extLst>
  </p:cSld>
  <p:clrMapOvr>
    <a:masterClrMapping/>
  </p:clrMapOvr>
</p:sld>
</file>

<file path=ppt/theme/theme1.xml><?xml version="1.0" encoding="utf-8"?>
<a:theme xmlns:a="http://schemas.openxmlformats.org/drawingml/2006/main" name="Titelfoli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ntonZug_PPT-Vorlage_technisch.potx" id="{BCA5105E-F674-4596-9353-7EC09666D0E4}" vid="{D8AE5152-804B-44D4-A4E1-C4F0F1266166}"/>
    </a:ext>
  </a:extLst>
</a:theme>
</file>

<file path=ppt/theme/theme2.xml><?xml version="1.0" encoding="utf-8"?>
<a:theme xmlns:a="http://schemas.openxmlformats.org/drawingml/2006/main" name="1_Titelfoli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ntonZug_PPT-Vorlage_technisch.potx" id="{BCA5105E-F674-4596-9353-7EC09666D0E4}" vid="{D8AE5152-804B-44D4-A4E1-C4F0F1266166}"/>
    </a:ext>
  </a:extLst>
</a:theme>
</file>

<file path=ppt/theme/theme3.xml><?xml version="1.0" encoding="utf-8"?>
<a:theme xmlns:a="http://schemas.openxmlformats.org/drawingml/2006/main" name="Inhaltsfolien">
  <a:themeElements>
    <a:clrScheme name="Standarddesign 1">
      <a:dk1>
        <a:srgbClr val="000000"/>
      </a:dk1>
      <a:lt1>
        <a:srgbClr val="FFFFFF"/>
      </a:lt1>
      <a:dk2>
        <a:srgbClr val="B2B2B2"/>
      </a:dk2>
      <a:lt2>
        <a:srgbClr val="C3375A"/>
      </a:lt2>
      <a:accent1>
        <a:srgbClr val="0070B8"/>
      </a:accent1>
      <a:accent2>
        <a:srgbClr val="EBD21E"/>
      </a:accent2>
      <a:accent3>
        <a:srgbClr val="FFFFFF"/>
      </a:accent3>
      <a:accent4>
        <a:srgbClr val="000000"/>
      </a:accent4>
      <a:accent5>
        <a:srgbClr val="AABBD8"/>
      </a:accent5>
      <a:accent6>
        <a:srgbClr val="D5BE1A"/>
      </a:accent6>
      <a:hlink>
        <a:srgbClr val="AACD4B"/>
      </a:hlink>
      <a:folHlink>
        <a:srgbClr val="2D9B6E"/>
      </a:folHlink>
    </a:clrScheme>
    <a:fontScheme name="Standarddesign">
      <a:majorFont>
        <a:latin typeface="Arial Narrow"/>
        <a:ea typeface=""/>
        <a:cs typeface="Arial"/>
      </a:majorFont>
      <a:minorFont>
        <a:latin typeface="Arial Narrow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  <a:cs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">
        <a:dk1>
          <a:srgbClr val="000000"/>
        </a:dk1>
        <a:lt1>
          <a:srgbClr val="FFFFFF"/>
        </a:lt1>
        <a:dk2>
          <a:srgbClr val="B2B2B2"/>
        </a:dk2>
        <a:lt2>
          <a:srgbClr val="C3375A"/>
        </a:lt2>
        <a:accent1>
          <a:srgbClr val="0070B8"/>
        </a:accent1>
        <a:accent2>
          <a:srgbClr val="EBD21E"/>
        </a:accent2>
        <a:accent3>
          <a:srgbClr val="FFFFFF"/>
        </a:accent3>
        <a:accent4>
          <a:srgbClr val="000000"/>
        </a:accent4>
        <a:accent5>
          <a:srgbClr val="AABBD8"/>
        </a:accent5>
        <a:accent6>
          <a:srgbClr val="D5BE1A"/>
        </a:accent6>
        <a:hlink>
          <a:srgbClr val="AACD4B"/>
        </a:hlink>
        <a:folHlink>
          <a:srgbClr val="2D9B6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KantonZug_PPT-Vorlage_technisch.potx" id="{BCA5105E-F674-4596-9353-7EC09666D0E4}" vid="{8DE7E7A3-B7ED-4068-A1CC-FE86F239E96D}"/>
    </a:ext>
  </a:extLst>
</a:theme>
</file>

<file path=ppt/theme/theme4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0527ad6a-ed4e-4174-a8d2-374fc33139ec">
      <UserInfo>
        <DisplayName>Katrin Elsner</DisplayName>
        <AccountId>39</AccountId>
        <AccountType/>
      </UserInfo>
    </SharedWithUsers>
    <Status xmlns="1267b7b5-1ce1-4f33-a64e-62537b25a8c1" xsi:nil="true"/>
    <Kommentar xmlns="1267b7b5-1ce1-4f33-a64e-62537b25a8c1" xsi:nil="true"/>
    <TaxCatchAll xmlns="0527ad6a-ed4e-4174-a8d2-374fc33139ec" xsi:nil="true"/>
    <lcf76f155ced4ddcb4097134ff3c332f xmlns="1267b7b5-1ce1-4f33-a64e-62537b25a8c1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FE89B2E289314498820E3AB8F2A3802" ma:contentTypeVersion="15" ma:contentTypeDescription="Ein neues Dokument erstellen." ma:contentTypeScope="" ma:versionID="572713688f31f40a72b09442462b75db">
  <xsd:schema xmlns:xsd="http://www.w3.org/2001/XMLSchema" xmlns:xs="http://www.w3.org/2001/XMLSchema" xmlns:p="http://schemas.microsoft.com/office/2006/metadata/properties" xmlns:ns2="1267b7b5-1ce1-4f33-a64e-62537b25a8c1" xmlns:ns3="0527ad6a-ed4e-4174-a8d2-374fc33139ec" targetNamespace="http://schemas.microsoft.com/office/2006/metadata/properties" ma:root="true" ma:fieldsID="9f941470b9e7b68b33d9010e9b74dca9" ns2:_="" ns3:_="">
    <xsd:import namespace="1267b7b5-1ce1-4f33-a64e-62537b25a8c1"/>
    <xsd:import namespace="0527ad6a-ed4e-4174-a8d2-374fc33139e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Kommentar" minOccurs="0"/>
                <xsd:element ref="ns2:Statu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67b7b5-1ce1-4f33-a64e-62537b25a8c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Kommentar" ma:index="12" nillable="true" ma:displayName="Kommentar" ma:format="Dropdown" ma:internalName="Kommentar">
      <xsd:simpleType>
        <xsd:restriction base="dms:Text">
          <xsd:maxLength value="255"/>
        </xsd:restriction>
      </xsd:simpleType>
    </xsd:element>
    <xsd:element name="Status" ma:index="13" nillable="true" ma:displayName="Status" ma:format="Dropdown" ma:internalName="Status">
      <xsd:simpleType>
        <xsd:restriction base="dms:Choice">
          <xsd:enumeration value="in Bearbeitung"/>
          <xsd:enumeration value="Reviewe Autor"/>
          <xsd:enumeration value="Lektorat Constanze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Bildmarkierungen" ma:readOnly="false" ma:fieldId="{5cf76f15-5ced-4ddc-b409-7134ff3c332f}" ma:taxonomyMulti="true" ma:sspId="605b1f29-9a1a-4586-983d-68d8e104c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27ad6a-ed4e-4174-a8d2-374fc33139e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6852fc7b-35e5-429a-9649-176a7ed2b2ac}" ma:internalName="TaxCatchAll" ma:showField="CatchAllData" ma:web="0527ad6a-ed4e-4174-a8d2-374fc33139e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44771A8-DFF2-4CEA-8C7C-965AF788DB6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E109D10-2BB8-41B1-9337-60F50E13312F}">
  <ds:schemaRefs>
    <ds:schemaRef ds:uri="http://schemas.microsoft.com/office/infopath/2007/PartnerControls"/>
    <ds:schemaRef ds:uri="1267b7b5-1ce1-4f33-a64e-62537b25a8c1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elements/1.1/"/>
    <ds:schemaRef ds:uri="http://purl.org/dc/dcmitype/"/>
    <ds:schemaRef ds:uri="0527ad6a-ed4e-4174-a8d2-374fc33139ec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4FAE691-C6F1-474B-9647-7CAB93EAB56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267b7b5-1ce1-4f33-a64e-62537b25a8c1"/>
    <ds:schemaRef ds:uri="0527ad6a-ed4e-4174-a8d2-374fc33139e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KantonZug_PPT-Vorlage_technisch</Template>
  <TotalTime>0</TotalTime>
  <Words>573</Words>
  <Application>Microsoft Office PowerPoint</Application>
  <PresentationFormat>Bildschirmpräsentation (16:9)</PresentationFormat>
  <Paragraphs>85</Paragraphs>
  <Slides>13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13</vt:i4>
      </vt:variant>
    </vt:vector>
  </HeadingPairs>
  <TitlesOfParts>
    <vt:vector size="25" baseType="lpstr">
      <vt:lpstr>Arial</vt:lpstr>
      <vt:lpstr>Arial Narrow</vt:lpstr>
      <vt:lpstr>Calibri Light</vt:lpstr>
      <vt:lpstr>Freestyle Script</vt:lpstr>
      <vt:lpstr>Merriweather Light</vt:lpstr>
      <vt:lpstr>Oliver Label</vt:lpstr>
      <vt:lpstr>Open Sans</vt:lpstr>
      <vt:lpstr>Verdana</vt:lpstr>
      <vt:lpstr>Wingdings</vt:lpstr>
      <vt:lpstr>Titelfolie</vt:lpstr>
      <vt:lpstr>1_Titelfolie</vt:lpstr>
      <vt:lpstr>Inhaltsfolien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Martina Kessler</dc:creator>
  <cp:lastModifiedBy>Stephanie Hammon</cp:lastModifiedBy>
  <cp:revision>5</cp:revision>
  <cp:lastPrinted>2022-11-30T20:23:38Z</cp:lastPrinted>
  <dcterms:created xsi:type="dcterms:W3CDTF">2021-09-27T08:17:03Z</dcterms:created>
  <dcterms:modified xsi:type="dcterms:W3CDTF">2023-12-15T11:10:30Z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0x010100DFE89B2E289314498820E3AB8F2A3802</vt:lpwstr>
  </property>
  <property fmtid="{D5CDD505-2E9C-101B-9397-08002B2CF9AE}" pid="3" name="MediaServiceImageTags">
    <vt:lpwstr/>
  </property>
  <property fmtid="{D5CDD505-2E9C-101B-9397-08002B2CF9AE}" pid="4" name="MSIP_Label_e8b0afbd-3cf7-4707-aee4-8dc9d855de29_Enabled">
    <vt:lpwstr>true</vt:lpwstr>
  </property>
  <property fmtid="{D5CDD505-2E9C-101B-9397-08002B2CF9AE}" pid="5" name="MSIP_Label_e8b0afbd-3cf7-4707-aee4-8dc9d855de29_SetDate">
    <vt:lpwstr>2023-03-21T13:39:14Z</vt:lpwstr>
  </property>
  <property fmtid="{D5CDD505-2E9C-101B-9397-08002B2CF9AE}" pid="6" name="MSIP_Label_e8b0afbd-3cf7-4707-aee4-8dc9d855de29_Method">
    <vt:lpwstr>Standard</vt:lpwstr>
  </property>
  <property fmtid="{D5CDD505-2E9C-101B-9397-08002B2CF9AE}" pid="7" name="MSIP_Label_e8b0afbd-3cf7-4707-aee4-8dc9d855de29_Name">
    <vt:lpwstr>intern</vt:lpwstr>
  </property>
  <property fmtid="{D5CDD505-2E9C-101B-9397-08002B2CF9AE}" pid="8" name="MSIP_Label_e8b0afbd-3cf7-4707-aee4-8dc9d855de29_SiteId">
    <vt:lpwstr>75a34008-d7d1-4924-8e78-31fea86f6e68</vt:lpwstr>
  </property>
  <property fmtid="{D5CDD505-2E9C-101B-9397-08002B2CF9AE}" pid="9" name="MSIP_Label_e8b0afbd-3cf7-4707-aee4-8dc9d855de29_ActionId">
    <vt:lpwstr>3bc0d968-57db-417c-b7af-ce3e83fa72e2</vt:lpwstr>
  </property>
  <property fmtid="{D5CDD505-2E9C-101B-9397-08002B2CF9AE}" pid="10" name="MSIP_Label_e8b0afbd-3cf7-4707-aee4-8dc9d855de29_ContentBits">
    <vt:lpwstr>0</vt:lpwstr>
  </property>
</Properties>
</file>