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  <p:sldMasterId id="2147483782" r:id="rId5"/>
    <p:sldMasterId id="2147483800" r:id="rId6"/>
    <p:sldMasterId id="2147483713" r:id="rId7"/>
    <p:sldMasterId id="2147483817" r:id="rId8"/>
    <p:sldMasterId id="2147483820" r:id="rId9"/>
  </p:sldMasterIdLst>
  <p:notesMasterIdLst>
    <p:notesMasterId r:id="rId18"/>
  </p:notesMasterIdLst>
  <p:sldIdLst>
    <p:sldId id="364" r:id="rId10"/>
    <p:sldId id="365" r:id="rId11"/>
    <p:sldId id="366" r:id="rId12"/>
    <p:sldId id="367" r:id="rId13"/>
    <p:sldId id="368" r:id="rId14"/>
    <p:sldId id="369" r:id="rId15"/>
    <p:sldId id="370" r:id="rId16"/>
    <p:sldId id="331" r:id="rId17"/>
  </p:sldIdLst>
  <p:sldSz cx="9144000" cy="5143500" type="screen16x9"/>
  <p:notesSz cx="6400800" cy="8686800"/>
  <p:custDataLst>
    <p:tags r:id="rId19"/>
  </p:custDataLst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9783C08-537C-4FA7-B364-B34328B845B1}">
          <p14:sldIdLst>
            <p14:sldId id="364"/>
            <p14:sldId id="365"/>
            <p14:sldId id="366"/>
            <p14:sldId id="367"/>
            <p14:sldId id="368"/>
            <p14:sldId id="369"/>
            <p14:sldId id="370"/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62" userDrawn="1">
          <p15:clr>
            <a:srgbClr val="A4A3A4"/>
          </p15:clr>
        </p15:guide>
        <p15:guide id="2" pos="9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66C33F-B58A-3CEA-4A41-B9E66FCF698E}" name="Philipp Forster" initials="PF" userId="S::p.forster@emergize.org::b742aaf2-8a0f-4ee3-b486-82a1d0a06832" providerId="AD"/>
  <p188:author id="{535F758D-CE61-71D8-ADA9-B4F5BB4B295A}" name="Martina Kessler" initials="MK" userId="S::Martina.Kessler@zg.ch::dc38a47a-e6db-4d2d-a6d1-43e68cd7c0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5"/>
    <a:srgbClr val="C3BAA5"/>
    <a:srgbClr val="B4A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56" autoAdjust="0"/>
    <p:restoredTop sz="96197" autoAdjust="0"/>
  </p:normalViewPr>
  <p:slideViewPr>
    <p:cSldViewPr snapToGrid="0">
      <p:cViewPr>
        <p:scale>
          <a:sx n="130" d="100"/>
          <a:sy n="130" d="100"/>
        </p:scale>
        <p:origin x="708" y="588"/>
      </p:cViewPr>
      <p:guideLst>
        <p:guide orient="horz" pos="3162"/>
        <p:guide pos="90"/>
      </p:guideLst>
    </p:cSldViewPr>
  </p:slideViewPr>
  <p:outlineViewPr>
    <p:cViewPr>
      <p:scale>
        <a:sx n="33" d="100"/>
        <a:sy n="33" d="100"/>
      </p:scale>
      <p:origin x="0" y="-56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E7CCD5-C37C-DF4C-BE58-86A96882FE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76D49C8-D3B8-4347-A2B9-95DE667C102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62585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18B53A46-1A6E-7A44-8C07-900AA95838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9F3F102-AEDE-6543-BF94-95F111C361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39763" y="4125913"/>
            <a:ext cx="5121275" cy="3910012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noProof="0"/>
              <a:t>Textmasterformate durch Klicken bearbeiten</a:t>
            </a:r>
          </a:p>
          <a:p>
            <a:pPr lvl="1"/>
            <a:r>
              <a:rPr lang="de-CH" altLang="de-DE" noProof="0"/>
              <a:t>Zweite Ebene</a:t>
            </a:r>
          </a:p>
          <a:p>
            <a:pPr lvl="2"/>
            <a:r>
              <a:rPr lang="de-CH" altLang="de-DE" noProof="0"/>
              <a:t>Dritte Ebene</a:t>
            </a:r>
          </a:p>
          <a:p>
            <a:pPr lvl="3"/>
            <a:r>
              <a:rPr lang="de-CH" altLang="de-DE" noProof="0"/>
              <a:t>Vierte Ebene</a:t>
            </a:r>
          </a:p>
          <a:p>
            <a:pPr lvl="4"/>
            <a:r>
              <a:rPr lang="de-CH" alt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93C457E-5DA3-0946-9224-320E721EF5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27B88F2-4789-D844-8C8D-013C1FC25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2585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 smtClean="0">
                <a:latin typeface="Arial Narrow" panose="020B0604020202020204" pitchFamily="34" charset="0"/>
              </a:defRPr>
            </a:lvl1pPr>
          </a:lstStyle>
          <a:p>
            <a:pPr>
              <a:defRPr/>
            </a:pPr>
            <a:fld id="{54D8EBE3-0B53-DB46-B86F-9CDED2EAED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45949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5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619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361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1149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0461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617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6018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1963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7738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6458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564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727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7381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433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4614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26719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21220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67655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8233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6659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35498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513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08805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207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2259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754364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23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ild, Schlus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6412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2438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983734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 20 </a:t>
            </a:r>
            <a:r>
              <a:rPr lang="de-DE" err="1"/>
              <a:t>pt</a:t>
            </a:r>
            <a:r>
              <a:rPr lang="de-DE"/>
              <a:t>,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779877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30910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13533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3781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781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371ABE50-6E89-D043-8F5A-FADEDE5AC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4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9382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3319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4994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8840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91599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wisismolu</a:t>
            </a:r>
            <a:r>
              <a:rPr lang="de-DE"/>
              <a:t> 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nummnulput</a:t>
            </a:r>
            <a:r>
              <a:rPr lang="de-DE"/>
              <a:t> </a:t>
            </a:r>
            <a:r>
              <a:rPr lang="de-DE" err="1"/>
              <a:t>admagnisa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auguerer</a:t>
            </a:r>
            <a:r>
              <a:rPr lang="de-DE"/>
              <a:t> </a:t>
            </a:r>
            <a:r>
              <a:rPr lang="de-DE" err="1"/>
              <a:t>deranumaser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wisismoilui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81417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82942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4046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02207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2493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5163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445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8249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5270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83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6" Type="http://schemas.openxmlformats.org/officeDocument/2006/relationships/tags" Target="../tags/tag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oleObject" Target="../embeddings/oleObject4.bin"/><Relationship Id="rId2" Type="http://schemas.openxmlformats.org/officeDocument/2006/relationships/slideLayout" Target="../slideLayouts/slideLayout20.xml"/><Relationship Id="rId16" Type="http://schemas.openxmlformats.org/officeDocument/2006/relationships/tags" Target="../tags/tag5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4.jp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E74116ED-0E66-FBCA-EDBC-05397DEB4C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99239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6" imgW="350" imgH="350" progId="TCLayout.ActiveDocument.1">
                  <p:embed/>
                </p:oleObj>
              </mc:Choice>
              <mc:Fallback>
                <p:oleObj name="think-cell Folie" r:id="rId6" imgW="350" imgH="35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E74116ED-0E66-FBCA-EDBC-05397DEB4C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815" r:id="rId2"/>
    <p:sldLayoutId id="2147483816" r:id="rId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6A20A7B-E9C5-08D9-6754-EC0FE3A9BB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403480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0" imgH="350" progId="TCLayout.ActiveDocument.1">
                  <p:embed/>
                </p:oleObj>
              </mc:Choice>
              <mc:Fallback>
                <p:oleObj name="think-cell Folie" r:id="rId4" imgW="350" imgH="35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B6A20A7B-E9C5-08D9-6754-EC0FE3A9BB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5988"/>
            <a:ext cx="9144000" cy="4227511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A01E52-A9C5-A745-8343-8B9507CD684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713852-5CED-7148-93E5-0D78358EAD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8C70DAF-1AEC-1175-9A07-248FFA1CFA2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3978557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7" imgW="350" imgH="350" progId="TCLayout.ActiveDocument.1">
                  <p:embed/>
                </p:oleObj>
              </mc:Choice>
              <mc:Fallback>
                <p:oleObj name="think-cell Folie" r:id="rId17" imgW="350" imgH="35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8C70DAF-1AEC-1175-9A07-248FFA1CFA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0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2A7372E9-148C-090E-D75D-95327E2A15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835962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7" imgW="350" imgH="350" progId="TCLayout.ActiveDocument.1">
                  <p:embed/>
                </p:oleObj>
              </mc:Choice>
              <mc:Fallback>
                <p:oleObj name="think-cell Folie" r:id="rId17" imgW="350" imgH="35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2A7372E9-148C-090E-D75D-95327E2A15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98" r:id="rId3"/>
    <p:sldLayoutId id="2147483761" r:id="rId4"/>
    <p:sldLayoutId id="2147483773" r:id="rId5"/>
    <p:sldLayoutId id="2147483799" r:id="rId6"/>
    <p:sldLayoutId id="2147483776" r:id="rId7"/>
    <p:sldLayoutId id="2147483764" r:id="rId8"/>
    <p:sldLayoutId id="2147483765" r:id="rId9"/>
    <p:sldLayoutId id="2147483763" r:id="rId10"/>
    <p:sldLayoutId id="2147483777" r:id="rId11"/>
    <p:sldLayoutId id="2147483778" r:id="rId12"/>
    <p:sldLayoutId id="2147483779" r:id="rId13"/>
    <p:sldLayoutId id="214748378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4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8" orient="horz" pos="1302">
          <p15:clr>
            <a:srgbClr val="F26B43"/>
          </p15:clr>
        </p15:guide>
        <p15:guide id="12" pos="2812">
          <p15:clr>
            <a:srgbClr val="F26B43"/>
          </p15:clr>
        </p15:guide>
        <p15:guide id="13" pos="2948">
          <p15:clr>
            <a:srgbClr val="F26B43"/>
          </p15:clr>
        </p15:guide>
        <p15:guide id="14" pos="5103">
          <p15:clr>
            <a:srgbClr val="F26B43"/>
          </p15:clr>
        </p15:guide>
        <p15:guide id="15" pos="5443">
          <p15:clr>
            <a:srgbClr val="F26B43"/>
          </p15:clr>
        </p15:guide>
        <p15:guide id="16" orient="horz" pos="3094">
          <p15:clr>
            <a:srgbClr val="F26B43"/>
          </p15:clr>
        </p15:guide>
        <p15:guide id="17" pos="839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5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6" orient="horz" pos="1302">
          <p15:clr>
            <a:srgbClr val="F26B43"/>
          </p15:clr>
        </p15:guide>
        <p15:guide id="11" pos="2812">
          <p15:clr>
            <a:srgbClr val="F26B43"/>
          </p15:clr>
        </p15:guide>
        <p15:guide id="12" pos="2948">
          <p15:clr>
            <a:srgbClr val="F26B43"/>
          </p15:clr>
        </p15:guide>
        <p15:guide id="13" pos="5103">
          <p15:clr>
            <a:srgbClr val="F26B43"/>
          </p15:clr>
        </p15:guide>
        <p15:guide id="14" pos="5443">
          <p15:clr>
            <a:srgbClr val="F26B43"/>
          </p15:clr>
        </p15:guide>
        <p15:guide id="15" orient="horz" pos="3094">
          <p15:clr>
            <a:srgbClr val="F26B43"/>
          </p15:clr>
        </p15:guide>
        <p15:guide id="16" orient="horz" pos="2074">
          <p15:clr>
            <a:srgbClr val="F26B43"/>
          </p15:clr>
        </p15:guide>
        <p15:guide id="17" orient="horz" pos="1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hyperlink" Target="mailto:http://creativecommons.org/licenses/by-nc-sa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3843" y="2444506"/>
            <a:ext cx="3276759" cy="609227"/>
          </a:xfrm>
        </p:spPr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Change Story Template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1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A160C2-8441-4947-A345-89E3DD938B86}"/>
              </a:ext>
            </a:extLst>
          </p:cNvPr>
          <p:cNvSpPr/>
          <p:nvPr/>
        </p:nvSpPr>
        <p:spPr>
          <a:xfrm>
            <a:off x="4953399" y="2267677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36DD77A-831C-F1B5-9E12-DE3A9C927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3871" y="2330170"/>
            <a:ext cx="2018186" cy="150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665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3EF32DC-6E35-92A1-66FB-34A376796B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Wozu verändern?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E4789BF-F242-3DDB-079F-4AB411BD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</a:t>
            </a:fld>
            <a:endParaRPr lang="de-CH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8D24F61-A216-7A30-779B-D40BD06A95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dirty="0"/>
              <a:t>In dieses Template könnt ihr die jeweiligen Kernaussagen eurer Change Story einfüllen. 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CF49079-8EAB-75E1-114A-711E6D48EBB8}"/>
              </a:ext>
            </a:extLst>
          </p:cNvPr>
          <p:cNvSpPr/>
          <p:nvPr/>
        </p:nvSpPr>
        <p:spPr bwMode="auto">
          <a:xfrm>
            <a:off x="99962" y="4317590"/>
            <a:ext cx="1382252" cy="48556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cxnSp>
        <p:nvCxnSpPr>
          <p:cNvPr id="6" name="Gerade Verbindung 10">
            <a:extLst>
              <a:ext uri="{FF2B5EF4-FFF2-40B4-BE49-F238E27FC236}">
                <a16:creationId xmlns:a16="http://schemas.microsoft.com/office/drawing/2014/main" id="{03F46013-53DB-95BE-0DFF-AAE0C07A52DB}"/>
              </a:ext>
            </a:extLst>
          </p:cNvPr>
          <p:cNvCxnSpPr>
            <a:cxnSpLocks/>
          </p:cNvCxnSpPr>
          <p:nvPr/>
        </p:nvCxnSpPr>
        <p:spPr>
          <a:xfrm flipH="1">
            <a:off x="443356" y="4734068"/>
            <a:ext cx="791378" cy="0"/>
          </a:xfrm>
          <a:prstGeom prst="line">
            <a:avLst/>
          </a:prstGeom>
          <a:ln w="635000" cap="rnd">
            <a:solidFill>
              <a:srgbClr val="006FB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18">
            <a:extLst>
              <a:ext uri="{FF2B5EF4-FFF2-40B4-BE49-F238E27FC236}">
                <a16:creationId xmlns:a16="http://schemas.microsoft.com/office/drawing/2014/main" id="{FB4FC6A2-E4B5-99F2-BE2E-FA5EA9DA5AF9}"/>
              </a:ext>
            </a:extLst>
          </p:cNvPr>
          <p:cNvSpPr/>
          <p:nvPr/>
        </p:nvSpPr>
        <p:spPr>
          <a:xfrm>
            <a:off x="2374047" y="443840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8" name="Oval 19">
            <a:extLst>
              <a:ext uri="{FF2B5EF4-FFF2-40B4-BE49-F238E27FC236}">
                <a16:creationId xmlns:a16="http://schemas.microsoft.com/office/drawing/2014/main" id="{43B40C3A-80CF-34F4-8F7F-CB501336395F}"/>
              </a:ext>
            </a:extLst>
          </p:cNvPr>
          <p:cNvSpPr/>
          <p:nvPr/>
        </p:nvSpPr>
        <p:spPr>
          <a:xfrm>
            <a:off x="3090143" y="443840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9" name="Oval 20">
            <a:extLst>
              <a:ext uri="{FF2B5EF4-FFF2-40B4-BE49-F238E27FC236}">
                <a16:creationId xmlns:a16="http://schemas.microsoft.com/office/drawing/2014/main" id="{9501D7D4-5DE7-E35A-F010-5AC88039F87B}"/>
              </a:ext>
            </a:extLst>
          </p:cNvPr>
          <p:cNvSpPr/>
          <p:nvPr/>
        </p:nvSpPr>
        <p:spPr>
          <a:xfrm>
            <a:off x="3795222" y="443840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6EA142C0-56D4-4996-EA5B-DCE0AFE109E1}"/>
              </a:ext>
            </a:extLst>
          </p:cNvPr>
          <p:cNvSpPr/>
          <p:nvPr/>
        </p:nvSpPr>
        <p:spPr>
          <a:xfrm>
            <a:off x="4511318" y="443840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1" name="Titel 3">
            <a:extLst>
              <a:ext uri="{FF2B5EF4-FFF2-40B4-BE49-F238E27FC236}">
                <a16:creationId xmlns:a16="http://schemas.microsoft.com/office/drawing/2014/main" id="{B05ADCEC-F5CC-4873-5D68-CC56756E8F85}"/>
              </a:ext>
            </a:extLst>
          </p:cNvPr>
          <p:cNvSpPr txBox="1">
            <a:spLocks/>
          </p:cNvSpPr>
          <p:nvPr/>
        </p:nvSpPr>
        <p:spPr>
          <a:xfrm>
            <a:off x="223019" y="4428798"/>
            <a:ext cx="440675" cy="659219"/>
          </a:xfrm>
          <a:prstGeom prst="rect">
            <a:avLst/>
          </a:prstGeom>
        </p:spPr>
        <p:txBody>
          <a:bodyPr vert="horz" lIns="0" tIns="36000" rIns="0" bIns="3600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2D695721-8DEB-40F6-2926-2AB01296D574}"/>
              </a:ext>
            </a:extLst>
          </p:cNvPr>
          <p:cNvSpPr/>
          <p:nvPr/>
        </p:nvSpPr>
        <p:spPr>
          <a:xfrm>
            <a:off x="1666125" y="443840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98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">
            <a:extLst>
              <a:ext uri="{FF2B5EF4-FFF2-40B4-BE49-F238E27FC236}">
                <a16:creationId xmlns:a16="http://schemas.microsoft.com/office/drawing/2014/main" id="{A3296B49-04F5-14F5-5932-0A345CF68C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Wohin verändern?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E4789BF-F242-3DDB-079F-4AB411BD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3</a:t>
            </a:fld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5EA9298-7783-6458-97D7-84BA2AC194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  <p:cxnSp>
        <p:nvCxnSpPr>
          <p:cNvPr id="4" name="Gerade Verbindung 7">
            <a:extLst>
              <a:ext uri="{FF2B5EF4-FFF2-40B4-BE49-F238E27FC236}">
                <a16:creationId xmlns:a16="http://schemas.microsoft.com/office/drawing/2014/main" id="{CF6F4287-DB03-6278-2449-091800F8C64B}"/>
              </a:ext>
            </a:extLst>
          </p:cNvPr>
          <p:cNvCxnSpPr>
            <a:cxnSpLocks/>
          </p:cNvCxnSpPr>
          <p:nvPr/>
        </p:nvCxnSpPr>
        <p:spPr>
          <a:xfrm flipH="1">
            <a:off x="1172556" y="4701083"/>
            <a:ext cx="791378" cy="0"/>
          </a:xfrm>
          <a:prstGeom prst="line">
            <a:avLst/>
          </a:prstGeom>
          <a:ln w="635000" cap="rnd">
            <a:solidFill>
              <a:srgbClr val="006FB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el 3">
            <a:extLst>
              <a:ext uri="{FF2B5EF4-FFF2-40B4-BE49-F238E27FC236}">
                <a16:creationId xmlns:a16="http://schemas.microsoft.com/office/drawing/2014/main" id="{98645257-330F-66E7-A9A9-C0A51DB04F1E}"/>
              </a:ext>
            </a:extLst>
          </p:cNvPr>
          <p:cNvSpPr txBox="1">
            <a:spLocks/>
          </p:cNvSpPr>
          <p:nvPr/>
        </p:nvSpPr>
        <p:spPr>
          <a:xfrm>
            <a:off x="1721562" y="4382063"/>
            <a:ext cx="440675" cy="659219"/>
          </a:xfrm>
          <a:prstGeom prst="rect">
            <a:avLst/>
          </a:prstGeom>
        </p:spPr>
        <p:txBody>
          <a:bodyPr vert="horz" lIns="0" tIns="36000" rIns="0" bIns="3600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E37B801C-3807-C943-74C4-E2F402D89946}"/>
              </a:ext>
            </a:extLst>
          </p:cNvPr>
          <p:cNvSpPr/>
          <p:nvPr/>
        </p:nvSpPr>
        <p:spPr>
          <a:xfrm>
            <a:off x="142875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DEC47BF5-F301-535C-586E-C1B999641AD8}"/>
              </a:ext>
            </a:extLst>
          </p:cNvPr>
          <p:cNvSpPr/>
          <p:nvPr/>
        </p:nvSpPr>
        <p:spPr>
          <a:xfrm>
            <a:off x="2380692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6" name="Oval 11">
            <a:extLst>
              <a:ext uri="{FF2B5EF4-FFF2-40B4-BE49-F238E27FC236}">
                <a16:creationId xmlns:a16="http://schemas.microsoft.com/office/drawing/2014/main" id="{D7CD2C64-EB54-4912-3AAE-FC1EE4AE1D32}"/>
              </a:ext>
            </a:extLst>
          </p:cNvPr>
          <p:cNvSpPr/>
          <p:nvPr/>
        </p:nvSpPr>
        <p:spPr>
          <a:xfrm>
            <a:off x="3096788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7" name="Oval 12">
            <a:extLst>
              <a:ext uri="{FF2B5EF4-FFF2-40B4-BE49-F238E27FC236}">
                <a16:creationId xmlns:a16="http://schemas.microsoft.com/office/drawing/2014/main" id="{11952F6C-A87C-047D-45ED-31C6A91073DE}"/>
              </a:ext>
            </a:extLst>
          </p:cNvPr>
          <p:cNvSpPr/>
          <p:nvPr/>
        </p:nvSpPr>
        <p:spPr>
          <a:xfrm>
            <a:off x="3801867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CE4470BF-6C23-92C7-CE6D-E8BE0DDB866B}"/>
              </a:ext>
            </a:extLst>
          </p:cNvPr>
          <p:cNvSpPr/>
          <p:nvPr/>
        </p:nvSpPr>
        <p:spPr>
          <a:xfrm>
            <a:off x="4517963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0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kt 21" hidden="1">
            <a:extLst>
              <a:ext uri="{FF2B5EF4-FFF2-40B4-BE49-F238E27FC236}">
                <a16:creationId xmlns:a16="http://schemas.microsoft.com/office/drawing/2014/main" id="{2FB8FD08-4195-35A5-6B25-C02C7E305C7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424606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50" imgH="350" progId="TCLayout.ActiveDocument.1">
                  <p:embed/>
                </p:oleObj>
              </mc:Choice>
              <mc:Fallback>
                <p:oleObj name="think-cell Folie" r:id="rId3" imgW="350" imgH="350" progId="TCLayout.ActiveDocument.1">
                  <p:embed/>
                  <p:pic>
                    <p:nvPicPr>
                      <p:cNvPr id="22" name="Objekt 21" hidden="1">
                        <a:extLst>
                          <a:ext uri="{FF2B5EF4-FFF2-40B4-BE49-F238E27FC236}">
                            <a16:creationId xmlns:a16="http://schemas.microsoft.com/office/drawing/2014/main" id="{2FB8FD08-4195-35A5-6B25-C02C7E305C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Gerade Verbindung 7">
            <a:extLst>
              <a:ext uri="{FF2B5EF4-FFF2-40B4-BE49-F238E27FC236}">
                <a16:creationId xmlns:a16="http://schemas.microsoft.com/office/drawing/2014/main" id="{917ECB15-E7E8-267D-4D0C-BB45D4CA9E25}"/>
              </a:ext>
            </a:extLst>
          </p:cNvPr>
          <p:cNvCxnSpPr>
            <a:cxnSpLocks/>
          </p:cNvCxnSpPr>
          <p:nvPr/>
        </p:nvCxnSpPr>
        <p:spPr>
          <a:xfrm flipH="1">
            <a:off x="1853508" y="4722946"/>
            <a:ext cx="791378" cy="0"/>
          </a:xfrm>
          <a:prstGeom prst="line">
            <a:avLst/>
          </a:prstGeom>
          <a:ln w="635000" cap="rnd">
            <a:solidFill>
              <a:srgbClr val="006FB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9C91E3E-011A-A78B-AEE6-220EB2CE68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b="1" dirty="0"/>
              <a:t>Was verändern?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E4789BF-F242-3DDB-079F-4AB411BD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4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8970EB1-34C6-35F8-A2F0-9D5CBBA897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E37B801C-3807-C943-74C4-E2F402D89946}"/>
              </a:ext>
            </a:extLst>
          </p:cNvPr>
          <p:cNvSpPr/>
          <p:nvPr/>
        </p:nvSpPr>
        <p:spPr>
          <a:xfrm>
            <a:off x="124673" y="4427284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6" name="Oval 11">
            <a:extLst>
              <a:ext uri="{FF2B5EF4-FFF2-40B4-BE49-F238E27FC236}">
                <a16:creationId xmlns:a16="http://schemas.microsoft.com/office/drawing/2014/main" id="{D7CD2C64-EB54-4912-3AAE-FC1EE4AE1D32}"/>
              </a:ext>
            </a:extLst>
          </p:cNvPr>
          <p:cNvSpPr/>
          <p:nvPr/>
        </p:nvSpPr>
        <p:spPr>
          <a:xfrm>
            <a:off x="3078586" y="4427284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7" name="Oval 12">
            <a:extLst>
              <a:ext uri="{FF2B5EF4-FFF2-40B4-BE49-F238E27FC236}">
                <a16:creationId xmlns:a16="http://schemas.microsoft.com/office/drawing/2014/main" id="{11952F6C-A87C-047D-45ED-31C6A91073DE}"/>
              </a:ext>
            </a:extLst>
          </p:cNvPr>
          <p:cNvSpPr/>
          <p:nvPr/>
        </p:nvSpPr>
        <p:spPr>
          <a:xfrm>
            <a:off x="3783665" y="4427284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CE4470BF-6C23-92C7-CE6D-E8BE0DDB866B}"/>
              </a:ext>
            </a:extLst>
          </p:cNvPr>
          <p:cNvSpPr/>
          <p:nvPr/>
        </p:nvSpPr>
        <p:spPr>
          <a:xfrm>
            <a:off x="4499761" y="4427284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20" name="Titel 3">
            <a:extLst>
              <a:ext uri="{FF2B5EF4-FFF2-40B4-BE49-F238E27FC236}">
                <a16:creationId xmlns:a16="http://schemas.microsoft.com/office/drawing/2014/main" id="{C02B92E5-8BAE-B505-F165-A35647C064E7}"/>
              </a:ext>
            </a:extLst>
          </p:cNvPr>
          <p:cNvSpPr txBox="1">
            <a:spLocks/>
          </p:cNvSpPr>
          <p:nvPr/>
        </p:nvSpPr>
        <p:spPr>
          <a:xfrm>
            <a:off x="2402514" y="4403926"/>
            <a:ext cx="440675" cy="659219"/>
          </a:xfrm>
          <a:prstGeom prst="rect">
            <a:avLst/>
          </a:prstGeom>
        </p:spPr>
        <p:txBody>
          <a:bodyPr vert="horz" lIns="0" tIns="36000" rIns="0" bIns="3600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Oval 10">
            <a:extLst>
              <a:ext uri="{FF2B5EF4-FFF2-40B4-BE49-F238E27FC236}">
                <a16:creationId xmlns:a16="http://schemas.microsoft.com/office/drawing/2014/main" id="{78EF1982-50A2-49DF-51BD-69B310F39667}"/>
              </a:ext>
            </a:extLst>
          </p:cNvPr>
          <p:cNvSpPr/>
          <p:nvPr/>
        </p:nvSpPr>
        <p:spPr>
          <a:xfrm>
            <a:off x="855237" y="4427284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237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kt 21" hidden="1">
            <a:extLst>
              <a:ext uri="{FF2B5EF4-FFF2-40B4-BE49-F238E27FC236}">
                <a16:creationId xmlns:a16="http://schemas.microsoft.com/office/drawing/2014/main" id="{2FB8FD08-4195-35A5-6B25-C02C7E305C7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850562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50" imgH="350" progId="TCLayout.ActiveDocument.1">
                  <p:embed/>
                </p:oleObj>
              </mc:Choice>
              <mc:Fallback>
                <p:oleObj name="think-cell Folie" r:id="rId3" imgW="350" imgH="350" progId="TCLayout.ActiveDocument.1">
                  <p:embed/>
                  <p:pic>
                    <p:nvPicPr>
                      <p:cNvPr id="22" name="Objekt 21" hidden="1">
                        <a:extLst>
                          <a:ext uri="{FF2B5EF4-FFF2-40B4-BE49-F238E27FC236}">
                            <a16:creationId xmlns:a16="http://schemas.microsoft.com/office/drawing/2014/main" id="{2FB8FD08-4195-35A5-6B25-C02C7E305C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Gerade Verbindung 7">
            <a:extLst>
              <a:ext uri="{FF2B5EF4-FFF2-40B4-BE49-F238E27FC236}">
                <a16:creationId xmlns:a16="http://schemas.microsoft.com/office/drawing/2014/main" id="{6DFC477E-547B-B146-13E0-DED01B91E036}"/>
              </a:ext>
            </a:extLst>
          </p:cNvPr>
          <p:cNvCxnSpPr>
            <a:cxnSpLocks/>
          </p:cNvCxnSpPr>
          <p:nvPr/>
        </p:nvCxnSpPr>
        <p:spPr>
          <a:xfrm flipH="1">
            <a:off x="2572099" y="4689618"/>
            <a:ext cx="791378" cy="0"/>
          </a:xfrm>
          <a:prstGeom prst="line">
            <a:avLst/>
          </a:prstGeom>
          <a:ln w="635000" cap="rnd">
            <a:solidFill>
              <a:srgbClr val="006FB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el 3">
            <a:extLst>
              <a:ext uri="{FF2B5EF4-FFF2-40B4-BE49-F238E27FC236}">
                <a16:creationId xmlns:a16="http://schemas.microsoft.com/office/drawing/2014/main" id="{80CD876C-C35E-5105-C1BE-CB89B8DADA6B}"/>
              </a:ext>
            </a:extLst>
          </p:cNvPr>
          <p:cNvSpPr txBox="1">
            <a:spLocks/>
          </p:cNvSpPr>
          <p:nvPr/>
        </p:nvSpPr>
        <p:spPr>
          <a:xfrm>
            <a:off x="3121105" y="4370598"/>
            <a:ext cx="440675" cy="659219"/>
          </a:xfrm>
          <a:prstGeom prst="rect">
            <a:avLst/>
          </a:prstGeom>
        </p:spPr>
        <p:txBody>
          <a:bodyPr vert="horz" lIns="0" tIns="36000" rIns="0" bIns="3600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" name="Oval 11">
            <a:extLst>
              <a:ext uri="{FF2B5EF4-FFF2-40B4-BE49-F238E27FC236}">
                <a16:creationId xmlns:a16="http://schemas.microsoft.com/office/drawing/2014/main" id="{6406C609-AFE0-3725-B589-F455B1ACC7BC}"/>
              </a:ext>
            </a:extLst>
          </p:cNvPr>
          <p:cNvSpPr/>
          <p:nvPr/>
        </p:nvSpPr>
        <p:spPr>
          <a:xfrm>
            <a:off x="1578518" y="439395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3EF32DC-6E35-92A1-66FB-34A376796B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Welche Auswirkung?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E4789BF-F242-3DDB-079F-4AB411BD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5</a:t>
            </a:fld>
            <a:endParaRPr lang="de-CH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3FC49E8-990B-9D44-CAA2-7A94783ABA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E37B801C-3807-C943-74C4-E2F402D89946}"/>
              </a:ext>
            </a:extLst>
          </p:cNvPr>
          <p:cNvSpPr/>
          <p:nvPr/>
        </p:nvSpPr>
        <p:spPr>
          <a:xfrm>
            <a:off x="142875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7" name="Oval 12">
            <a:extLst>
              <a:ext uri="{FF2B5EF4-FFF2-40B4-BE49-F238E27FC236}">
                <a16:creationId xmlns:a16="http://schemas.microsoft.com/office/drawing/2014/main" id="{11952F6C-A87C-047D-45ED-31C6A91073DE}"/>
              </a:ext>
            </a:extLst>
          </p:cNvPr>
          <p:cNvSpPr/>
          <p:nvPr/>
        </p:nvSpPr>
        <p:spPr>
          <a:xfrm>
            <a:off x="3801867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CE4470BF-6C23-92C7-CE6D-E8BE0DDB866B}"/>
              </a:ext>
            </a:extLst>
          </p:cNvPr>
          <p:cNvSpPr/>
          <p:nvPr/>
        </p:nvSpPr>
        <p:spPr>
          <a:xfrm>
            <a:off x="4517963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21" name="Oval 10">
            <a:extLst>
              <a:ext uri="{FF2B5EF4-FFF2-40B4-BE49-F238E27FC236}">
                <a16:creationId xmlns:a16="http://schemas.microsoft.com/office/drawing/2014/main" id="{78EF1982-50A2-49DF-51BD-69B310F39667}"/>
              </a:ext>
            </a:extLst>
          </p:cNvPr>
          <p:cNvSpPr/>
          <p:nvPr/>
        </p:nvSpPr>
        <p:spPr>
          <a:xfrm>
            <a:off x="873439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505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kt 21" hidden="1">
            <a:extLst>
              <a:ext uri="{FF2B5EF4-FFF2-40B4-BE49-F238E27FC236}">
                <a16:creationId xmlns:a16="http://schemas.microsoft.com/office/drawing/2014/main" id="{2FB8FD08-4195-35A5-6B25-C02C7E305C7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674085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50" imgH="350" progId="TCLayout.ActiveDocument.1">
                  <p:embed/>
                </p:oleObj>
              </mc:Choice>
              <mc:Fallback>
                <p:oleObj name="think-cell Folie" r:id="rId3" imgW="350" imgH="350" progId="TCLayout.ActiveDocument.1">
                  <p:embed/>
                  <p:pic>
                    <p:nvPicPr>
                      <p:cNvPr id="22" name="Objekt 21" hidden="1">
                        <a:extLst>
                          <a:ext uri="{FF2B5EF4-FFF2-40B4-BE49-F238E27FC236}">
                            <a16:creationId xmlns:a16="http://schemas.microsoft.com/office/drawing/2014/main" id="{2FB8FD08-4195-35A5-6B25-C02C7E305C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539677C9-F33A-7A96-B456-07AC35B08A52}"/>
              </a:ext>
            </a:extLst>
          </p:cNvPr>
          <p:cNvCxnSpPr>
            <a:cxnSpLocks/>
          </p:cNvCxnSpPr>
          <p:nvPr/>
        </p:nvCxnSpPr>
        <p:spPr>
          <a:xfrm flipH="1">
            <a:off x="3304336" y="4689618"/>
            <a:ext cx="791378" cy="0"/>
          </a:xfrm>
          <a:prstGeom prst="line">
            <a:avLst/>
          </a:prstGeom>
          <a:ln w="635000" cap="rnd">
            <a:solidFill>
              <a:srgbClr val="006FB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 3">
            <a:extLst>
              <a:ext uri="{FF2B5EF4-FFF2-40B4-BE49-F238E27FC236}">
                <a16:creationId xmlns:a16="http://schemas.microsoft.com/office/drawing/2014/main" id="{2E4483CF-1C36-BED1-5984-7B1F07FB2923}"/>
              </a:ext>
            </a:extLst>
          </p:cNvPr>
          <p:cNvSpPr txBox="1">
            <a:spLocks/>
          </p:cNvSpPr>
          <p:nvPr/>
        </p:nvSpPr>
        <p:spPr>
          <a:xfrm>
            <a:off x="3853342" y="4370598"/>
            <a:ext cx="440675" cy="659219"/>
          </a:xfrm>
          <a:prstGeom prst="rect">
            <a:avLst/>
          </a:prstGeom>
        </p:spPr>
        <p:txBody>
          <a:bodyPr vert="horz" lIns="0" tIns="36000" rIns="0" bIns="3600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" name="Oval 12">
            <a:extLst>
              <a:ext uri="{FF2B5EF4-FFF2-40B4-BE49-F238E27FC236}">
                <a16:creationId xmlns:a16="http://schemas.microsoft.com/office/drawing/2014/main" id="{B69BF08C-9DAB-9A9E-98D2-75546FDDC2CB}"/>
              </a:ext>
            </a:extLst>
          </p:cNvPr>
          <p:cNvSpPr/>
          <p:nvPr/>
        </p:nvSpPr>
        <p:spPr>
          <a:xfrm>
            <a:off x="2295455" y="439395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7" name="Oval 11">
            <a:extLst>
              <a:ext uri="{FF2B5EF4-FFF2-40B4-BE49-F238E27FC236}">
                <a16:creationId xmlns:a16="http://schemas.microsoft.com/office/drawing/2014/main" id="{6406C609-AFE0-3725-B589-F455B1ACC7BC}"/>
              </a:ext>
            </a:extLst>
          </p:cNvPr>
          <p:cNvSpPr/>
          <p:nvPr/>
        </p:nvSpPr>
        <p:spPr>
          <a:xfrm>
            <a:off x="1578518" y="439395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3EF32DC-6E35-92A1-66FB-34A376796B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Wie verändern?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E4789BF-F242-3DDB-079F-4AB411BD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6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B5D0005-8321-FFC2-C3DF-B21C710E96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E37B801C-3807-C943-74C4-E2F402D89946}"/>
              </a:ext>
            </a:extLst>
          </p:cNvPr>
          <p:cNvSpPr/>
          <p:nvPr/>
        </p:nvSpPr>
        <p:spPr>
          <a:xfrm>
            <a:off x="142875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CE4470BF-6C23-92C7-CE6D-E8BE0DDB866B}"/>
              </a:ext>
            </a:extLst>
          </p:cNvPr>
          <p:cNvSpPr/>
          <p:nvPr/>
        </p:nvSpPr>
        <p:spPr>
          <a:xfrm>
            <a:off x="4517963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21" name="Oval 10">
            <a:extLst>
              <a:ext uri="{FF2B5EF4-FFF2-40B4-BE49-F238E27FC236}">
                <a16:creationId xmlns:a16="http://schemas.microsoft.com/office/drawing/2014/main" id="{78EF1982-50A2-49DF-51BD-69B310F39667}"/>
              </a:ext>
            </a:extLst>
          </p:cNvPr>
          <p:cNvSpPr/>
          <p:nvPr/>
        </p:nvSpPr>
        <p:spPr>
          <a:xfrm>
            <a:off x="873439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kt 21" hidden="1">
            <a:extLst>
              <a:ext uri="{FF2B5EF4-FFF2-40B4-BE49-F238E27FC236}">
                <a16:creationId xmlns:a16="http://schemas.microsoft.com/office/drawing/2014/main" id="{2FB8FD08-4195-35A5-6B25-C02C7E305C7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7594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50" imgH="350" progId="TCLayout.ActiveDocument.1">
                  <p:embed/>
                </p:oleObj>
              </mc:Choice>
              <mc:Fallback>
                <p:oleObj name="think-cell Folie" r:id="rId3" imgW="350" imgH="350" progId="TCLayout.ActiveDocument.1">
                  <p:embed/>
                  <p:pic>
                    <p:nvPicPr>
                      <p:cNvPr id="22" name="Objekt 21" hidden="1">
                        <a:extLst>
                          <a:ext uri="{FF2B5EF4-FFF2-40B4-BE49-F238E27FC236}">
                            <a16:creationId xmlns:a16="http://schemas.microsoft.com/office/drawing/2014/main" id="{2FB8FD08-4195-35A5-6B25-C02C7E305C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Gerade Verbindung 7">
            <a:extLst>
              <a:ext uri="{FF2B5EF4-FFF2-40B4-BE49-F238E27FC236}">
                <a16:creationId xmlns:a16="http://schemas.microsoft.com/office/drawing/2014/main" id="{6189B68D-8354-0DC3-30C4-6B0B6065C14A}"/>
              </a:ext>
            </a:extLst>
          </p:cNvPr>
          <p:cNvCxnSpPr>
            <a:cxnSpLocks/>
          </p:cNvCxnSpPr>
          <p:nvPr/>
        </p:nvCxnSpPr>
        <p:spPr>
          <a:xfrm flipH="1">
            <a:off x="4048247" y="4701083"/>
            <a:ext cx="791378" cy="0"/>
          </a:xfrm>
          <a:prstGeom prst="line">
            <a:avLst/>
          </a:prstGeom>
          <a:ln w="635000" cap="rnd">
            <a:solidFill>
              <a:srgbClr val="006FB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el 3">
            <a:extLst>
              <a:ext uri="{FF2B5EF4-FFF2-40B4-BE49-F238E27FC236}">
                <a16:creationId xmlns:a16="http://schemas.microsoft.com/office/drawing/2014/main" id="{6D4CF85E-7A01-0162-18C9-D1BD673A7265}"/>
              </a:ext>
            </a:extLst>
          </p:cNvPr>
          <p:cNvSpPr txBox="1">
            <a:spLocks/>
          </p:cNvSpPr>
          <p:nvPr/>
        </p:nvSpPr>
        <p:spPr>
          <a:xfrm>
            <a:off x="4597253" y="4382063"/>
            <a:ext cx="440675" cy="659219"/>
          </a:xfrm>
          <a:prstGeom prst="rect">
            <a:avLst/>
          </a:prstGeom>
        </p:spPr>
        <p:txBody>
          <a:bodyPr vert="horz" lIns="0" tIns="36000" rIns="0" bIns="3600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A7B2E244-F655-5571-EDBF-0BB1500767F4}"/>
              </a:ext>
            </a:extLst>
          </p:cNvPr>
          <p:cNvSpPr/>
          <p:nvPr/>
        </p:nvSpPr>
        <p:spPr>
          <a:xfrm>
            <a:off x="3016625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10" name="Oval 12">
            <a:extLst>
              <a:ext uri="{FF2B5EF4-FFF2-40B4-BE49-F238E27FC236}">
                <a16:creationId xmlns:a16="http://schemas.microsoft.com/office/drawing/2014/main" id="{B69BF08C-9DAB-9A9E-98D2-75546FDDC2CB}"/>
              </a:ext>
            </a:extLst>
          </p:cNvPr>
          <p:cNvSpPr/>
          <p:nvPr/>
        </p:nvSpPr>
        <p:spPr>
          <a:xfrm>
            <a:off x="2295455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7" name="Oval 11">
            <a:extLst>
              <a:ext uri="{FF2B5EF4-FFF2-40B4-BE49-F238E27FC236}">
                <a16:creationId xmlns:a16="http://schemas.microsoft.com/office/drawing/2014/main" id="{6406C609-AFE0-3725-B589-F455B1ACC7BC}"/>
              </a:ext>
            </a:extLst>
          </p:cNvPr>
          <p:cNvSpPr/>
          <p:nvPr/>
        </p:nvSpPr>
        <p:spPr>
          <a:xfrm>
            <a:off x="1578518" y="4405421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3EF32DC-6E35-92A1-66FB-34A376796B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Welche Erwartungen?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E4789BF-F242-3DDB-079F-4AB411BD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7</a:t>
            </a:fld>
            <a:endParaRPr lang="de-CH" dirty="0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E37B801C-3807-C943-74C4-E2F402D89946}"/>
              </a:ext>
            </a:extLst>
          </p:cNvPr>
          <p:cNvSpPr/>
          <p:nvPr/>
        </p:nvSpPr>
        <p:spPr>
          <a:xfrm>
            <a:off x="142875" y="441688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sp>
        <p:nvSpPr>
          <p:cNvPr id="21" name="Oval 10">
            <a:extLst>
              <a:ext uri="{FF2B5EF4-FFF2-40B4-BE49-F238E27FC236}">
                <a16:creationId xmlns:a16="http://schemas.microsoft.com/office/drawing/2014/main" id="{78EF1982-50A2-49DF-51BD-69B310F39667}"/>
              </a:ext>
            </a:extLst>
          </p:cNvPr>
          <p:cNvSpPr/>
          <p:nvPr/>
        </p:nvSpPr>
        <p:spPr>
          <a:xfrm>
            <a:off x="873439" y="4416886"/>
            <a:ext cx="614254" cy="614254"/>
          </a:xfrm>
          <a:prstGeom prst="ellipse">
            <a:avLst/>
          </a:prstGeom>
          <a:solidFill>
            <a:srgbClr val="C3BA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625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0A0CAF-FAD7-5E46-A0A7-D59B987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24602" b="260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F0E222F-1D6A-4E58-9AAB-D060516AF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84" y="2620714"/>
            <a:ext cx="1519781" cy="1421852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35F1C9F-9FCB-4BD5-9E93-D0B027A84E56}"/>
              </a:ext>
            </a:extLst>
          </p:cNvPr>
          <p:cNvSpPr txBox="1">
            <a:spLocks/>
          </p:cNvSpPr>
          <p:nvPr/>
        </p:nvSpPr>
        <p:spPr>
          <a:xfrm>
            <a:off x="510975" y="4460664"/>
            <a:ext cx="5575271" cy="39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Werkzeuge für den Wandel © 2023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by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Digital Zug, Amt für Informatik und Organisation, Kanton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 Zug, Schweiz ist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lizenziert unter CC BY-NC-SA 4.0. Um eine Kopie dieser Lizenz anzuzeigen, besuchen Sie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hlinkClick r:id="rId4"/>
              </a:rPr>
              <a:t>http://creativecommons.org/licenses/by-nc-sa/4.0/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281A0B-19F1-4826-BDBD-737F78ED6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5546" y="4042566"/>
            <a:ext cx="913849" cy="3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99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2.xml><?xml version="1.0" encoding="utf-8"?>
<a:theme xmlns:a="http://schemas.openxmlformats.org/drawingml/2006/main" name="1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3.xml><?xml version="1.0" encoding="utf-8"?>
<a:theme xmlns:a="http://schemas.openxmlformats.org/drawingml/2006/main" name="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4.xml><?xml version="1.0" encoding="utf-8"?>
<a:theme xmlns:a="http://schemas.openxmlformats.org/drawingml/2006/main" name="Inhaltsfolien + Fond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5.xml><?xml version="1.0" encoding="utf-8"?>
<a:theme xmlns:a="http://schemas.openxmlformats.org/drawingml/2006/main" name="2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6.xml><?xml version="1.0" encoding="utf-8"?>
<a:theme xmlns:a="http://schemas.openxmlformats.org/drawingml/2006/main" name="1_Inhaltsfolien + Fond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7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27ad6a-ed4e-4174-a8d2-374fc33139ec" xsi:nil="true"/>
    <Status xmlns="1267b7b5-1ce1-4f33-a64e-62537b25a8c1" xsi:nil="true"/>
    <Kommentar xmlns="1267b7b5-1ce1-4f33-a64e-62537b25a8c1" xsi:nil="true"/>
    <lcf76f155ced4ddcb4097134ff3c332f xmlns="1267b7b5-1ce1-4f33-a64e-62537b25a8c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E89B2E289314498820E3AB8F2A3802" ma:contentTypeVersion="15" ma:contentTypeDescription="Ein neues Dokument erstellen." ma:contentTypeScope="" ma:versionID="572713688f31f40a72b09442462b75db">
  <xsd:schema xmlns:xsd="http://www.w3.org/2001/XMLSchema" xmlns:xs="http://www.w3.org/2001/XMLSchema" xmlns:p="http://schemas.microsoft.com/office/2006/metadata/properties" xmlns:ns2="1267b7b5-1ce1-4f33-a64e-62537b25a8c1" xmlns:ns3="0527ad6a-ed4e-4174-a8d2-374fc33139ec" targetNamespace="http://schemas.microsoft.com/office/2006/metadata/properties" ma:root="true" ma:fieldsID="9f941470b9e7b68b33d9010e9b74dca9" ns2:_="" ns3:_="">
    <xsd:import namespace="1267b7b5-1ce1-4f33-a64e-62537b25a8c1"/>
    <xsd:import namespace="0527ad6a-ed4e-4174-a8d2-374fc33139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ommentar" minOccurs="0"/>
                <xsd:element ref="ns2: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7b7b5-1ce1-4f33-a64e-62537b25a8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ommentar" ma:index="12" nillable="true" ma:displayName="Kommentar" ma:format="Dropdown" ma:internalName="Kommentar">
      <xsd:simpleType>
        <xsd:restriction base="dms:Text">
          <xsd:maxLength value="255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in Bearbeitung"/>
          <xsd:enumeration value="Reviewe Autor"/>
          <xsd:enumeration value="Lektorat Constanze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605b1f29-9a1a-4586-983d-68d8e104c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7ad6a-ed4e-4174-a8d2-374fc33139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852fc7b-35e5-429a-9649-176a7ed2b2ac}" ma:internalName="TaxCatchAll" ma:showField="CatchAllData" ma:web="0527ad6a-ed4e-4174-a8d2-374fc33139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109D10-2BB8-41B1-9337-60F50E13312F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0527ad6a-ed4e-4174-a8d2-374fc33139ec"/>
    <ds:schemaRef ds:uri="1267b7b5-1ce1-4f33-a64e-62537b25a8c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44771A8-DFF2-4CEA-8C7C-965AF788DB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E9378E-F0F8-41A3-A23C-163F403181A5}">
  <ds:schemaRefs>
    <ds:schemaRef ds:uri="0527ad6a-ed4e-4174-a8d2-374fc33139ec"/>
    <ds:schemaRef ds:uri="1267b7b5-1ce1-4f33-a64e-62537b25a8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KantonZug_PPT-Vorlage_technisch</Template>
  <TotalTime>0</TotalTime>
  <Words>95</Words>
  <Application>Microsoft Office PowerPoint</Application>
  <PresentationFormat>Bildschirmpräsentation (16:9)</PresentationFormat>
  <Paragraphs>22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6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Merriweather Light</vt:lpstr>
      <vt:lpstr>Wingdings</vt:lpstr>
      <vt:lpstr>Titelfolie</vt:lpstr>
      <vt:lpstr>1_Titelfolie</vt:lpstr>
      <vt:lpstr>Inhaltsfolien</vt:lpstr>
      <vt:lpstr>Inhaltsfolien + Fond</vt:lpstr>
      <vt:lpstr>2_Titelfolie</vt:lpstr>
      <vt:lpstr>1_Inhaltsfolien + Fond</vt:lpstr>
      <vt:lpstr>think-cell 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Martina Kessler</dc:creator>
  <cp:lastModifiedBy>Stephanie Hammon</cp:lastModifiedBy>
  <cp:revision>52</cp:revision>
  <cp:lastPrinted>2022-11-30T20:23:38Z</cp:lastPrinted>
  <dcterms:created xsi:type="dcterms:W3CDTF">2021-09-27T08:17:03Z</dcterms:created>
  <dcterms:modified xsi:type="dcterms:W3CDTF">2023-12-15T15:08:11Z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0x010100DFE89B2E289314498820E3AB8F2A3802</vt:lpwstr>
  </property>
  <property fmtid="{D5CDD505-2E9C-101B-9397-08002B2CF9AE}" pid="3" name="MediaServiceImageTags">
    <vt:lpwstr/>
  </property>
</Properties>
</file>