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4"/>
    <p:sldMasterId id="2147483782" r:id="rId5"/>
    <p:sldMasterId id="2147483800" r:id="rId6"/>
    <p:sldMasterId id="2147483713" r:id="rId7"/>
    <p:sldMasterId id="2147483817" r:id="rId8"/>
    <p:sldMasterId id="2147483820" r:id="rId9"/>
  </p:sldMasterIdLst>
  <p:notesMasterIdLst>
    <p:notesMasterId r:id="rId18"/>
  </p:notesMasterIdLst>
  <p:sldIdLst>
    <p:sldId id="364" r:id="rId10"/>
    <p:sldId id="365" r:id="rId11"/>
    <p:sldId id="366" r:id="rId12"/>
    <p:sldId id="367" r:id="rId13"/>
    <p:sldId id="368" r:id="rId14"/>
    <p:sldId id="369" r:id="rId15"/>
    <p:sldId id="370" r:id="rId16"/>
    <p:sldId id="331" r:id="rId17"/>
  </p:sldIdLst>
  <p:sldSz cx="9144000" cy="5143500" type="screen16x9"/>
  <p:notesSz cx="6400800" cy="8686800"/>
  <p:custDataLst>
    <p:tags r:id="rId19"/>
  </p:custDataLst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9783C08-537C-4FA7-B364-B34328B845B1}">
          <p14:sldIdLst>
            <p14:sldId id="364"/>
            <p14:sldId id="365"/>
            <p14:sldId id="366"/>
            <p14:sldId id="367"/>
            <p14:sldId id="368"/>
            <p14:sldId id="369"/>
            <p14:sldId id="370"/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2" userDrawn="1">
          <p15:clr>
            <a:srgbClr val="A4A3A4"/>
          </p15:clr>
        </p15:guide>
        <p15:guide id="2" pos="9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66C33F-B58A-3CEA-4A41-B9E66FCF698E}" name="Philipp Forster" initials="PF" userId="S::p.forster@emergize.org::b742aaf2-8a0f-4ee3-b486-82a1d0a06832" providerId="AD"/>
  <p188:author id="{535F758D-CE61-71D8-ADA9-B4F5BB4B295A}" name="Martina Kessler" initials="MK" userId="S::Martina.Kessler@zg.ch::dc38a47a-e6db-4d2d-a6d1-43e68cd7c0a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B5"/>
    <a:srgbClr val="C3BAA5"/>
    <a:srgbClr val="B4A9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56" autoAdjust="0"/>
    <p:restoredTop sz="96197" autoAdjust="0"/>
  </p:normalViewPr>
  <p:slideViewPr>
    <p:cSldViewPr snapToGrid="0">
      <p:cViewPr>
        <p:scale>
          <a:sx n="130" d="100"/>
          <a:sy n="130" d="100"/>
        </p:scale>
        <p:origin x="708" y="588"/>
      </p:cViewPr>
      <p:guideLst>
        <p:guide orient="horz" pos="3162"/>
        <p:guide pos="90"/>
      </p:guideLst>
    </p:cSldViewPr>
  </p:slideViewPr>
  <p:outlineViewPr>
    <p:cViewPr>
      <p:scale>
        <a:sx n="33" d="100"/>
        <a:sy n="33" d="100"/>
      </p:scale>
      <p:origin x="0" y="-56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6E7CCD5-C37C-DF4C-BE58-86A96882FE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4975"/>
          </a:xfrm>
          <a:prstGeom prst="rect">
            <a:avLst/>
          </a:prstGeom>
          <a:noFill/>
          <a:ln>
            <a:noFill/>
          </a:ln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76D49C8-D3B8-4347-A2B9-95DE667C102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625850" y="0"/>
            <a:ext cx="2773363" cy="434975"/>
          </a:xfrm>
          <a:prstGeom prst="rect">
            <a:avLst/>
          </a:prstGeom>
          <a:noFill/>
          <a:ln>
            <a:noFill/>
          </a:ln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18B53A46-1A6E-7A44-8C07-900AA95838D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4800" y="650875"/>
            <a:ext cx="5791200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9F3F102-AEDE-6543-BF94-95F111C361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9763" y="4125913"/>
            <a:ext cx="5121275" cy="3910012"/>
          </a:xfrm>
          <a:prstGeom prst="rect">
            <a:avLst/>
          </a:prstGeom>
          <a:noFill/>
          <a:ln>
            <a:noFill/>
          </a:ln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noProof="0"/>
              <a:t>Textmasterformate durch Klicken bearbeiten</a:t>
            </a:r>
          </a:p>
          <a:p>
            <a:pPr lvl="1"/>
            <a:r>
              <a:rPr lang="de-CH" altLang="de-DE" noProof="0"/>
              <a:t>Zweite Ebene</a:t>
            </a:r>
          </a:p>
          <a:p>
            <a:pPr lvl="2"/>
            <a:r>
              <a:rPr lang="de-CH" altLang="de-DE" noProof="0"/>
              <a:t>Dritte Ebene</a:t>
            </a:r>
          </a:p>
          <a:p>
            <a:pPr lvl="3"/>
            <a:r>
              <a:rPr lang="de-CH" altLang="de-DE" noProof="0"/>
              <a:t>Vierte Ebene</a:t>
            </a:r>
          </a:p>
          <a:p>
            <a:pPr lvl="4"/>
            <a:r>
              <a:rPr lang="de-CH" altLang="de-DE" noProof="0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193C457E-5DA3-0946-9224-320E721EF56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0238"/>
            <a:ext cx="2773363" cy="434975"/>
          </a:xfrm>
          <a:prstGeom prst="rect">
            <a:avLst/>
          </a:prstGeom>
          <a:noFill/>
          <a:ln>
            <a:noFill/>
          </a:ln>
        </p:spPr>
        <p:txBody>
          <a:bodyPr vert="horz" wrap="square" lIns="86210" tIns="43105" rIns="86210" bIns="43105" numCol="1" anchor="b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027B88F2-4789-D844-8C8D-013C1FC25F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850" y="8250238"/>
            <a:ext cx="2773363" cy="434975"/>
          </a:xfrm>
          <a:prstGeom prst="rect">
            <a:avLst/>
          </a:prstGeom>
          <a:noFill/>
          <a:ln>
            <a:noFill/>
          </a:ln>
        </p:spPr>
        <p:txBody>
          <a:bodyPr vert="horz" wrap="square" lIns="86210" tIns="43105" rIns="86210" bIns="43105" numCol="1" anchor="b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 smtClean="0">
                <a:latin typeface="Arial Narrow" panose="020B0604020202020204" pitchFamily="34" charset="0"/>
              </a:defRPr>
            </a:lvl1pPr>
          </a:lstStyle>
          <a:p>
            <a:pPr>
              <a:defRPr/>
            </a:pPr>
            <a:fld id="{54D8EBE3-0B53-DB46-B86F-9CDED2EAED4A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045949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41772299-7045-064A-AB87-929B4064B0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8425" y="2514973"/>
            <a:ext cx="7272337" cy="589375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fontAlgn="auto">
              <a:lnSpc>
                <a:spcPts val="4200"/>
              </a:lnSpc>
              <a:spcAft>
                <a:spcPts val="0"/>
              </a:spcAft>
              <a:defRPr/>
            </a:pPr>
            <a:r>
              <a:rPr lang="de-DE" altLang="de-DE" sz="3600" dirty="0">
                <a:latin typeface="Arial Narrow" panose="020B0604020202020204" pitchFamily="34" charset="0"/>
                <a:cs typeface="Arial Narrow" panose="020B0604020202020204" pitchFamily="34" charset="0"/>
              </a:rPr>
              <a:t>Titel: Arial Narrow Regular 36 </a:t>
            </a:r>
            <a:r>
              <a:rPr lang="de-DE" altLang="de-DE" sz="36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endParaRPr lang="de-DE" altLang="de-DE" sz="3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CB4354-7E5F-F04B-BF86-6D56EC5599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3119811"/>
            <a:ext cx="7272338" cy="506412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9144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3716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18288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Untertitel: Arial Narrow Regular 22 </a:t>
            </a:r>
            <a:r>
              <a:rPr lang="de-DE" altLang="de-DE" sz="2200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r>
              <a:rPr lang="de-DE" altLang="de-DE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endParaRPr lang="de-CH" altLang="de-DE" sz="2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59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5498010-BE0E-4AA3-8968-8D74F8901D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5" name="Medienplatzhalter 4">
            <a:extLst>
              <a:ext uri="{FF2B5EF4-FFF2-40B4-BE49-F238E27FC236}">
                <a16:creationId xmlns:a16="http://schemas.microsoft.com/office/drawing/2014/main" id="{EDE19987-B277-A74B-9199-7D4908E9B892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645206" y="827087"/>
            <a:ext cx="7995557" cy="397714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6193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DB56F4F-E722-4B95-9CF4-9E8E680D751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6177ADF7-B969-A846-9873-BB40BF12D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58" y="1395266"/>
            <a:ext cx="7597775" cy="3516460"/>
          </a:xfrm>
          <a:prstGeom prst="rect">
            <a:avLst/>
          </a:prstGeom>
        </p:spPr>
        <p:txBody>
          <a:bodyPr>
            <a:normAutofit/>
          </a:bodyPr>
          <a:lstStyle>
            <a:lvl1pPr marL="368300" indent="-3683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5pPr>
          </a:lstStyle>
          <a:p>
            <a:pPr lvl="0"/>
            <a:r>
              <a:rPr lang="de-DE" dirty="0"/>
              <a:t>Aufzählung,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Aufzählung, Schrift Arial Narrow Regular 22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auch hier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Aufzählung, Arial Narrow Regular 22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auch hier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3612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E723E1C-DA42-6143-BC81-64ACCDC6FD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126D8A3-3486-415A-AE13-1A20DAEF6B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F666AF5-0313-574F-BC76-8CA1D880F6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0"/>
            <a:ext cx="7597775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368300" indent="-3600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746488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1149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EBD2786-C841-3845-A0A8-FB8E4C2F0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17C8E3-B495-4719-92D6-9BF9AFA3DF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8461BC2-F297-E54F-9491-D2439DB455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0"/>
            <a:ext cx="7597775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8300" indent="0">
              <a:lnSpc>
                <a:spcPct val="100000"/>
              </a:lnSpc>
              <a:spcBef>
                <a:spcPts val="600"/>
              </a:spcBef>
              <a:buFontTx/>
              <a:buNone/>
              <a:tabLst/>
              <a:defRPr sz="2200"/>
            </a:lvl1pPr>
            <a:lvl2pPr marL="368300" indent="-3556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0461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5">
            <a:extLst>
              <a:ext uri="{FF2B5EF4-FFF2-40B4-BE49-F238E27FC236}">
                <a16:creationId xmlns:a16="http://schemas.microsoft.com/office/drawing/2014/main" id="{AF728425-F290-9A44-A500-0F83BBD3A9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2988" y="1492249"/>
            <a:ext cx="3421062" cy="34194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5D4580C-A921-A745-AF53-91AEEF87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EBD0247-1188-4246-923F-A3F2B0C50D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0EFA146-EAE8-3B4C-84EB-0C63F3763A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0675" y="1395265"/>
            <a:ext cx="3960813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 dirty="0"/>
              <a:t>Lauftext klein: Arial Narrow, Regular, 20pt.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nummy</a:t>
            </a:r>
            <a:r>
              <a:rPr lang="de-DE" dirty="0"/>
              <a:t> </a:t>
            </a:r>
            <a:r>
              <a:rPr lang="de-DE" dirty="0" err="1"/>
              <a:t>ul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ad </a:t>
            </a:r>
            <a:r>
              <a:rPr lang="de-DE" dirty="0" err="1"/>
              <a:t>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rer</a:t>
            </a:r>
            <a:r>
              <a:rPr lang="de-DE" dirty="0"/>
              <a:t> </a:t>
            </a:r>
            <a:r>
              <a:rPr lang="de-DE" dirty="0" err="1"/>
              <a:t>deanumaser</a:t>
            </a:r>
            <a:r>
              <a:rPr lang="de-DE" dirty="0"/>
              <a:t>. Odo del </a:t>
            </a:r>
            <a:r>
              <a:rPr lang="de-DE" dirty="0" err="1"/>
              <a:t>ullam</a:t>
            </a:r>
            <a:r>
              <a:rPr lang="de-DE" dirty="0"/>
              <a:t> Duis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wisismolu</a:t>
            </a:r>
            <a:r>
              <a:rPr lang="de-DE" dirty="0"/>
              <a:t> 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earam</a:t>
            </a:r>
            <a:r>
              <a:rPr lang="de-DE" dirty="0"/>
              <a:t> de </a:t>
            </a:r>
            <a:r>
              <a:rPr lang="de-DE" dirty="0" err="1"/>
              <a:t>deumaser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nummnulput</a:t>
            </a:r>
            <a:r>
              <a:rPr lang="de-DE" dirty="0"/>
              <a:t> </a:t>
            </a:r>
            <a:r>
              <a:rPr lang="de-DE" dirty="0" err="1"/>
              <a:t>admagnisa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auguerer</a:t>
            </a:r>
            <a:r>
              <a:rPr lang="de-DE" dirty="0"/>
              <a:t> </a:t>
            </a:r>
            <a:r>
              <a:rPr lang="de-DE" dirty="0" err="1"/>
              <a:t>deranumaser</a:t>
            </a:r>
            <a:r>
              <a:rPr lang="de-DE" dirty="0"/>
              <a:t>. Odo del </a:t>
            </a:r>
            <a:r>
              <a:rPr lang="de-DE" dirty="0" err="1"/>
              <a:t>ullam</a:t>
            </a:r>
            <a:r>
              <a:rPr lang="de-DE" dirty="0"/>
              <a:t> Duis </a:t>
            </a:r>
            <a:r>
              <a:rPr lang="de-DE" dirty="0" err="1"/>
              <a:t>wisismoilui</a:t>
            </a:r>
            <a:r>
              <a:rPr lang="de-DE" dirty="0"/>
              <a:t> in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earam</a:t>
            </a:r>
            <a:r>
              <a:rPr lang="de-DE" dirty="0"/>
              <a:t> de </a:t>
            </a:r>
            <a:r>
              <a:rPr lang="de-DE" dirty="0" err="1"/>
              <a:t>deumaser</a:t>
            </a:r>
            <a:r>
              <a:rPr lang="de-DE" dirty="0"/>
              <a:t>.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617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2 Bilder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5D4580C-A921-A745-AF53-91AEEF87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AB261291-6530-E949-9066-3AB03CA99C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42988" y="1492250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A710E9A2-D149-9E43-ABEE-6BD30FA77D9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F8D7E36-2124-4BA5-8A96-00B5B82B229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F3C9B799-D83C-CD4A-A8C4-D779DBC4CB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96820" y="1395265"/>
            <a:ext cx="3960813" cy="1716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 dirty="0"/>
              <a:t>Lauftext klein: Arial Narrow, Regular, 20pt.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nummy</a:t>
            </a:r>
            <a:r>
              <a:rPr lang="de-DE" dirty="0"/>
              <a:t> </a:t>
            </a:r>
            <a:r>
              <a:rPr lang="de-DE" dirty="0" err="1"/>
              <a:t>ul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ad </a:t>
            </a:r>
            <a:r>
              <a:rPr lang="de-DE" dirty="0" err="1"/>
              <a:t>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rer</a:t>
            </a:r>
            <a:r>
              <a:rPr lang="de-DE" dirty="0"/>
              <a:t> </a:t>
            </a:r>
            <a:r>
              <a:rPr lang="de-DE" dirty="0" err="1"/>
              <a:t>deanumaser</a:t>
            </a:r>
            <a:r>
              <a:rPr lang="de-DE" dirty="0"/>
              <a:t>.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24B96F52-FAEC-604C-A6B3-F176342CFA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96820" y="3203234"/>
            <a:ext cx="3960813" cy="1716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 dirty="0"/>
              <a:t>Lauftext klein: Arial Narrow, Regular, 20pt.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nummy</a:t>
            </a:r>
            <a:r>
              <a:rPr lang="de-DE" dirty="0"/>
              <a:t> </a:t>
            </a:r>
            <a:r>
              <a:rPr lang="de-DE" dirty="0" err="1"/>
              <a:t>ul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ad </a:t>
            </a:r>
            <a:r>
              <a:rPr lang="de-DE" dirty="0" err="1"/>
              <a:t>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rer</a:t>
            </a:r>
            <a:r>
              <a:rPr lang="de-DE" dirty="0"/>
              <a:t> </a:t>
            </a:r>
            <a:r>
              <a:rPr lang="de-DE" dirty="0" err="1"/>
              <a:t>deanumaser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6018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F32ED31-F8D1-4782-8BDD-6437CB66EE4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DB4E86D-1F01-A644-954B-BCBDABEC68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1"/>
            <a:ext cx="7597775" cy="1730090"/>
          </a:xfrm>
          <a:prstGeom prst="rect">
            <a:avLst/>
          </a:prstGeom>
        </p:spPr>
        <p:txBody>
          <a:bodyPr>
            <a:normAutofit/>
          </a:bodyPr>
          <a:lstStyle>
            <a:lvl1pPr marL="3556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1pPr>
            <a:lvl2pPr marL="3556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1963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auftext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E9263E8-256B-42B7-86DE-E4F07C69BE6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A751DB7-3F1B-5543-935B-35F0EC4644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1"/>
            <a:ext cx="7688914" cy="17300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200"/>
            </a:lvl1pPr>
          </a:lstStyle>
          <a:p>
            <a:pPr lvl="0"/>
            <a:r>
              <a:rPr lang="de-DE" dirty="0"/>
              <a:t>Lauftext </a:t>
            </a:r>
            <a:r>
              <a:rPr lang="de-DE" dirty="0" err="1"/>
              <a:t>gross</a:t>
            </a:r>
            <a:r>
              <a:rPr lang="de-DE" dirty="0"/>
              <a:t>: Arial Narrow, Regular 22 </a:t>
            </a:r>
            <a:r>
              <a:rPr lang="de-DE" dirty="0" err="1"/>
              <a:t>pt</a:t>
            </a:r>
            <a:r>
              <a:rPr lang="de-DE" dirty="0"/>
              <a:t>, Zeilenabstand 28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Optin</a:t>
            </a:r>
            <a:r>
              <a:rPr lang="de-DE" dirty="0"/>
              <a:t>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. </a:t>
            </a:r>
            <a:r>
              <a:rPr lang="de-DE" dirty="0" err="1"/>
              <a:t>Dessi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quiame</a:t>
            </a:r>
            <a:r>
              <a:rPr lang="de-DE" dirty="0"/>
              <a:t> </a:t>
            </a:r>
            <a:r>
              <a:rPr lang="de-DE" dirty="0" err="1"/>
              <a:t>velecte</a:t>
            </a:r>
            <a:r>
              <a:rPr lang="de-DE" dirty="0"/>
              <a:t> </a:t>
            </a:r>
            <a:r>
              <a:rPr lang="de-DE" dirty="0" err="1"/>
              <a:t>mporum</a:t>
            </a:r>
            <a:r>
              <a:rPr lang="de-DE" dirty="0"/>
              <a:t> </a:t>
            </a:r>
            <a:r>
              <a:rPr lang="de-DE" dirty="0" err="1"/>
              <a:t>illaborroessi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</a:t>
            </a:r>
            <a:r>
              <a:rPr lang="de-DE" dirty="0"/>
              <a:t> </a:t>
            </a:r>
            <a:r>
              <a:rPr lang="de-DE" dirty="0" err="1"/>
              <a:t>pat</a:t>
            </a:r>
            <a:r>
              <a:rPr lang="de-DE" dirty="0"/>
              <a:t> </a:t>
            </a:r>
            <a:r>
              <a:rPr lang="de-DE" dirty="0" err="1"/>
              <a:t>ulputat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iureros</a:t>
            </a:r>
            <a:r>
              <a:rPr lang="de-DE" dirty="0"/>
              <a:t> </a:t>
            </a:r>
            <a:r>
              <a:rPr lang="de-DE" dirty="0" err="1"/>
              <a:t>tionsed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7738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1492250"/>
            <a:ext cx="3421062" cy="34194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186125D2-4DA4-C84D-BE40-05E4970CD8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42988" y="1491630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ECC9872-0A54-43CA-B434-A97CEA07A4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6458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474EDBF-BE79-4477-8C4E-35F4C60B07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4C9E0BB-63D7-344C-A514-A4806468E0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915988"/>
            <a:ext cx="7597775" cy="3995737"/>
          </a:xfrm>
          <a:prstGeom prst="rect">
            <a:avLst/>
          </a:prstGeom>
        </p:spPr>
        <p:txBody>
          <a:bodyPr>
            <a:normAutofit/>
          </a:bodyPr>
          <a:lstStyle>
            <a:lvl1pPr marL="357188" indent="-357188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5pPr>
          </a:lstStyle>
          <a:p>
            <a:pPr lvl="0"/>
            <a:r>
              <a:rPr lang="de-DE" dirty="0"/>
              <a:t>Aufzählung,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Aufzählung, Schrift Arial Narrow Regular 22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auch hier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Aufzählung, Arial Narrow Regular 22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auch hier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564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Aufzählung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DB56F4F-E722-4B95-9CF4-9E8E680D751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6177ADF7-B969-A846-9873-BB40BF12D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58" y="1395266"/>
            <a:ext cx="7597775" cy="3516460"/>
          </a:xfrm>
          <a:prstGeom prst="rect">
            <a:avLst/>
          </a:prstGeom>
        </p:spPr>
        <p:txBody>
          <a:bodyPr>
            <a:normAutofit/>
          </a:bodyPr>
          <a:lstStyle>
            <a:lvl1pPr marL="368300" indent="-3683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5pPr>
          </a:lstStyle>
          <a:p>
            <a:pPr lvl="0"/>
            <a:r>
              <a:rPr lang="de-DE" dirty="0"/>
              <a:t>Aufzählung,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Aufzählung, Schrift Arial Narrow Regular 22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auch hier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Aufzählung, Arial Narrow Regular 22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auch hier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727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F3418-A3BE-6347-97B1-0206929A7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6BC831E-C55F-461C-9622-301BE599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8DB404-4A10-6C4C-961C-07520731E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0"/>
            <a:ext cx="7688914" cy="3530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200"/>
            </a:lvl1pPr>
          </a:lstStyle>
          <a:p>
            <a:pPr lvl="0"/>
            <a:r>
              <a:rPr lang="de-DE" dirty="0"/>
              <a:t>Lauftext </a:t>
            </a:r>
            <a:r>
              <a:rPr lang="de-DE" dirty="0" err="1"/>
              <a:t>gross</a:t>
            </a:r>
            <a:r>
              <a:rPr lang="de-DE" dirty="0"/>
              <a:t>: Arial Narrow, Regular 22 </a:t>
            </a:r>
            <a:r>
              <a:rPr lang="de-DE" dirty="0" err="1"/>
              <a:t>pt</a:t>
            </a:r>
            <a:r>
              <a:rPr lang="de-DE" dirty="0"/>
              <a:t>, Zeilenabstand 28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Optin</a:t>
            </a:r>
            <a:r>
              <a:rPr lang="de-DE" dirty="0"/>
              <a:t>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. </a:t>
            </a:r>
            <a:r>
              <a:rPr lang="de-DE" dirty="0" err="1"/>
              <a:t>Dessi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quiame</a:t>
            </a:r>
            <a:r>
              <a:rPr lang="de-DE" dirty="0"/>
              <a:t> </a:t>
            </a:r>
            <a:r>
              <a:rPr lang="de-DE" dirty="0" err="1"/>
              <a:t>velecte</a:t>
            </a:r>
            <a:r>
              <a:rPr lang="de-DE" dirty="0"/>
              <a:t> </a:t>
            </a:r>
            <a:r>
              <a:rPr lang="de-DE" dirty="0" err="1"/>
              <a:t>mporum</a:t>
            </a:r>
            <a:r>
              <a:rPr lang="de-DE" dirty="0"/>
              <a:t> </a:t>
            </a:r>
            <a:r>
              <a:rPr lang="de-DE" dirty="0" err="1"/>
              <a:t>illaborroessi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</a:t>
            </a:r>
            <a:r>
              <a:rPr lang="de-DE" dirty="0"/>
              <a:t> </a:t>
            </a:r>
            <a:r>
              <a:rPr lang="de-DE" dirty="0" err="1"/>
              <a:t>pat</a:t>
            </a:r>
            <a:r>
              <a:rPr lang="de-DE" dirty="0"/>
              <a:t> </a:t>
            </a:r>
            <a:r>
              <a:rPr lang="de-DE" dirty="0" err="1"/>
              <a:t>ulputat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iureros</a:t>
            </a:r>
            <a:r>
              <a:rPr lang="de-DE" dirty="0"/>
              <a:t> </a:t>
            </a:r>
            <a:r>
              <a:rPr lang="de-DE" dirty="0" err="1"/>
              <a:t>tionsed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eram</a:t>
            </a:r>
            <a:r>
              <a:rPr lang="de-DE" dirty="0"/>
              <a:t> </a:t>
            </a:r>
            <a:r>
              <a:rPr lang="de-DE" dirty="0" err="1"/>
              <a:t>desomaon</a:t>
            </a:r>
            <a:r>
              <a:rPr lang="de-DE" dirty="0"/>
              <a:t> </a:t>
            </a:r>
            <a:r>
              <a:rPr lang="de-DE" dirty="0" err="1"/>
              <a:t>esate</a:t>
            </a:r>
            <a:r>
              <a:rPr lang="de-DE" dirty="0"/>
              <a:t> in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saperiaeras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67381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F3418-A3BE-6347-97B1-0206929A7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6BC831E-C55F-461C-9622-301BE599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8DB404-4A10-6C4C-961C-07520731E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0"/>
            <a:ext cx="7688914" cy="3530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 dirty="0"/>
              <a:t>Lauftext klein: Arial Narrow, Regular 20 </a:t>
            </a:r>
            <a:r>
              <a:rPr lang="de-DE" dirty="0" err="1"/>
              <a:t>pt</a:t>
            </a:r>
            <a:r>
              <a:rPr lang="de-DE" dirty="0"/>
              <a:t>,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Optin</a:t>
            </a:r>
            <a:r>
              <a:rPr lang="de-DE" dirty="0"/>
              <a:t>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. </a:t>
            </a:r>
            <a:r>
              <a:rPr lang="de-DE" dirty="0" err="1"/>
              <a:t>Dessi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quiame</a:t>
            </a:r>
            <a:r>
              <a:rPr lang="de-DE" dirty="0"/>
              <a:t> </a:t>
            </a:r>
            <a:r>
              <a:rPr lang="de-DE" dirty="0" err="1"/>
              <a:t>velecte</a:t>
            </a:r>
            <a:r>
              <a:rPr lang="de-DE" dirty="0"/>
              <a:t> </a:t>
            </a:r>
            <a:r>
              <a:rPr lang="de-DE" dirty="0" err="1"/>
              <a:t>mporum</a:t>
            </a:r>
            <a:r>
              <a:rPr lang="de-DE" dirty="0"/>
              <a:t> </a:t>
            </a:r>
            <a:r>
              <a:rPr lang="de-DE" dirty="0" err="1"/>
              <a:t>illaborroessi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</a:t>
            </a:r>
            <a:r>
              <a:rPr lang="de-DE" dirty="0"/>
              <a:t> </a:t>
            </a:r>
            <a:r>
              <a:rPr lang="de-DE" dirty="0" err="1"/>
              <a:t>pat</a:t>
            </a:r>
            <a:r>
              <a:rPr lang="de-DE" dirty="0"/>
              <a:t> </a:t>
            </a:r>
            <a:r>
              <a:rPr lang="de-DE" dirty="0" err="1"/>
              <a:t>ulputat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iureros</a:t>
            </a:r>
            <a:r>
              <a:rPr lang="de-DE" dirty="0"/>
              <a:t> </a:t>
            </a:r>
            <a:r>
              <a:rPr lang="de-DE" dirty="0" err="1"/>
              <a:t>tionsed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eram</a:t>
            </a:r>
            <a:r>
              <a:rPr lang="de-DE" dirty="0"/>
              <a:t> </a:t>
            </a:r>
            <a:r>
              <a:rPr lang="de-DE" dirty="0" err="1"/>
              <a:t>desomaon</a:t>
            </a:r>
            <a:r>
              <a:rPr lang="de-DE" dirty="0"/>
              <a:t> </a:t>
            </a:r>
            <a:r>
              <a:rPr lang="de-DE" dirty="0" err="1"/>
              <a:t>esate</a:t>
            </a:r>
            <a:r>
              <a:rPr lang="de-DE" dirty="0"/>
              <a:t> in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saperiaeras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09433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521D598-7CC6-EC48-89B2-08F684AE7C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2988" y="2066924"/>
            <a:ext cx="7058025" cy="2844801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F24BC259-F8B0-7440-B527-03E99CF281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F2206D-4F27-714A-8966-019CC413E8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2988" y="1247775"/>
            <a:ext cx="7058025" cy="3571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600"/>
              </a:lnSpc>
              <a:spcBef>
                <a:spcPts val="0"/>
              </a:spcBef>
              <a:defRPr sz="2000"/>
            </a:lvl1pPr>
            <a:lvl2pPr>
              <a:lnSpc>
                <a:spcPts val="2600"/>
              </a:lnSpc>
              <a:spcBef>
                <a:spcPts val="0"/>
              </a:spcBef>
              <a:defRPr sz="2000"/>
            </a:lvl2pPr>
            <a:lvl3pPr>
              <a:lnSpc>
                <a:spcPts val="2600"/>
              </a:lnSpc>
              <a:spcBef>
                <a:spcPts val="0"/>
              </a:spcBef>
              <a:defRPr sz="2000"/>
            </a:lvl3pPr>
            <a:lvl4pPr>
              <a:lnSpc>
                <a:spcPts val="2600"/>
              </a:lnSpc>
              <a:spcBef>
                <a:spcPts val="0"/>
              </a:spcBef>
              <a:defRPr sz="2000"/>
            </a:lvl4pPr>
            <a:lvl5pPr>
              <a:lnSpc>
                <a:spcPts val="26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de-DE" dirty="0"/>
              <a:t>Untertitel: Arial Narrow, Regular, 20pt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D5223C4-A50E-482B-9770-5306A18671D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006196" y="224091"/>
            <a:ext cx="1540204" cy="274637"/>
          </a:xfrm>
        </p:spPr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6143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">
            <a:extLst>
              <a:ext uri="{FF2B5EF4-FFF2-40B4-BE49-F238E27FC236}">
                <a16:creationId xmlns:a16="http://schemas.microsoft.com/office/drawing/2014/main" id="{753E7E1E-7E2B-E542-A0EB-F79C225EBD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1FCAEACB-FE81-344E-B884-3DC35B32C8B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042988" y="2066924"/>
            <a:ext cx="7058025" cy="284480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5498010-BE0E-4AA3-8968-8D74F8901D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26719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5498010-BE0E-4AA3-8968-8D74F8901D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5" name="Medienplatzhalter 4">
            <a:extLst>
              <a:ext uri="{FF2B5EF4-FFF2-40B4-BE49-F238E27FC236}">
                <a16:creationId xmlns:a16="http://schemas.microsoft.com/office/drawing/2014/main" id="{EDE19987-B277-A74B-9199-7D4908E9B892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645206" y="827087"/>
            <a:ext cx="7995557" cy="397714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2122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DB56F4F-E722-4B95-9CF4-9E8E680D751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6177ADF7-B969-A846-9873-BB40BF12D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58" y="1395266"/>
            <a:ext cx="7597775" cy="3516460"/>
          </a:xfrm>
          <a:prstGeom prst="rect">
            <a:avLst/>
          </a:prstGeom>
        </p:spPr>
        <p:txBody>
          <a:bodyPr>
            <a:normAutofit/>
          </a:bodyPr>
          <a:lstStyle>
            <a:lvl1pPr marL="368300" indent="-3683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5pPr>
          </a:lstStyle>
          <a:p>
            <a:pPr lvl="0"/>
            <a:r>
              <a:rPr lang="de-DE" dirty="0"/>
              <a:t>Aufzählung,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Aufzählung, Schrift Arial Narrow Regular 22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auch hier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Aufzählung, Arial Narrow Regular 22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auch hier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6765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E723E1C-DA42-6143-BC81-64ACCDC6FD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126D8A3-3486-415A-AE13-1A20DAEF6B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F666AF5-0313-574F-BC76-8CA1D880F6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0"/>
            <a:ext cx="7597775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368300" indent="-3600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746488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8233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EBD2786-C841-3845-A0A8-FB8E4C2F0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17C8E3-B495-4719-92D6-9BF9AFA3DF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8461BC2-F297-E54F-9491-D2439DB455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0"/>
            <a:ext cx="7597775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8300" indent="0">
              <a:lnSpc>
                <a:spcPct val="100000"/>
              </a:lnSpc>
              <a:spcBef>
                <a:spcPts val="600"/>
              </a:spcBef>
              <a:buFontTx/>
              <a:buNone/>
              <a:tabLst/>
              <a:defRPr sz="2200"/>
            </a:lvl1pPr>
            <a:lvl2pPr marL="368300" indent="-3556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665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5">
            <a:extLst>
              <a:ext uri="{FF2B5EF4-FFF2-40B4-BE49-F238E27FC236}">
                <a16:creationId xmlns:a16="http://schemas.microsoft.com/office/drawing/2014/main" id="{AF728425-F290-9A44-A500-0F83BBD3A9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2988" y="1492249"/>
            <a:ext cx="3421062" cy="34194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5D4580C-A921-A745-AF53-91AEEF87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EBD0247-1188-4246-923F-A3F2B0C50D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0EFA146-EAE8-3B4C-84EB-0C63F3763A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0675" y="1395265"/>
            <a:ext cx="3960813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 dirty="0"/>
              <a:t>Lauftext klein: Arial Narrow, Regular, 20pt.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nummy</a:t>
            </a:r>
            <a:r>
              <a:rPr lang="de-DE" dirty="0"/>
              <a:t> </a:t>
            </a:r>
            <a:r>
              <a:rPr lang="de-DE" dirty="0" err="1"/>
              <a:t>ul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ad </a:t>
            </a:r>
            <a:r>
              <a:rPr lang="de-DE" dirty="0" err="1"/>
              <a:t>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rer</a:t>
            </a:r>
            <a:r>
              <a:rPr lang="de-DE" dirty="0"/>
              <a:t> </a:t>
            </a:r>
            <a:r>
              <a:rPr lang="de-DE" dirty="0" err="1"/>
              <a:t>deanumaser</a:t>
            </a:r>
            <a:r>
              <a:rPr lang="de-DE" dirty="0"/>
              <a:t>. Odo del </a:t>
            </a:r>
            <a:r>
              <a:rPr lang="de-DE" dirty="0" err="1"/>
              <a:t>ullam</a:t>
            </a:r>
            <a:r>
              <a:rPr lang="de-DE" dirty="0"/>
              <a:t> Duis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wisismolu</a:t>
            </a:r>
            <a:r>
              <a:rPr lang="de-DE" dirty="0"/>
              <a:t> 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earam</a:t>
            </a:r>
            <a:r>
              <a:rPr lang="de-DE" dirty="0"/>
              <a:t> de </a:t>
            </a:r>
            <a:r>
              <a:rPr lang="de-DE" dirty="0" err="1"/>
              <a:t>deumaser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nummnulput</a:t>
            </a:r>
            <a:r>
              <a:rPr lang="de-DE" dirty="0"/>
              <a:t> </a:t>
            </a:r>
            <a:r>
              <a:rPr lang="de-DE" dirty="0" err="1"/>
              <a:t>admagnisa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auguerer</a:t>
            </a:r>
            <a:r>
              <a:rPr lang="de-DE" dirty="0"/>
              <a:t> </a:t>
            </a:r>
            <a:r>
              <a:rPr lang="de-DE" dirty="0" err="1"/>
              <a:t>deranumaser</a:t>
            </a:r>
            <a:r>
              <a:rPr lang="de-DE" dirty="0"/>
              <a:t>. Odo del </a:t>
            </a:r>
            <a:r>
              <a:rPr lang="de-DE" dirty="0" err="1"/>
              <a:t>ullam</a:t>
            </a:r>
            <a:r>
              <a:rPr lang="de-DE" dirty="0"/>
              <a:t> Duis </a:t>
            </a:r>
            <a:r>
              <a:rPr lang="de-DE" dirty="0" err="1"/>
              <a:t>wisismoilui</a:t>
            </a:r>
            <a:r>
              <a:rPr lang="de-DE" dirty="0"/>
              <a:t> in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earam</a:t>
            </a:r>
            <a:r>
              <a:rPr lang="de-DE" dirty="0"/>
              <a:t> de </a:t>
            </a:r>
            <a:r>
              <a:rPr lang="de-DE" dirty="0" err="1"/>
              <a:t>deumaser</a:t>
            </a:r>
            <a:r>
              <a:rPr lang="de-DE" dirty="0"/>
              <a:t>.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3549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2 Bilder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5D4580C-A921-A745-AF53-91AEEF87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AB261291-6530-E949-9066-3AB03CA99C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42988" y="1492250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A710E9A2-D149-9E43-ABEE-6BD30FA77D9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F8D7E36-2124-4BA5-8A96-00B5B82B229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F3C9B799-D83C-CD4A-A8C4-D779DBC4CB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96820" y="1395265"/>
            <a:ext cx="3960813" cy="1716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 dirty="0"/>
              <a:t>Lauftext klein: Arial Narrow, Regular, 20pt.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nummy</a:t>
            </a:r>
            <a:r>
              <a:rPr lang="de-DE" dirty="0"/>
              <a:t> </a:t>
            </a:r>
            <a:r>
              <a:rPr lang="de-DE" dirty="0" err="1"/>
              <a:t>ul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ad </a:t>
            </a:r>
            <a:r>
              <a:rPr lang="de-DE" dirty="0" err="1"/>
              <a:t>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rer</a:t>
            </a:r>
            <a:r>
              <a:rPr lang="de-DE" dirty="0"/>
              <a:t> </a:t>
            </a:r>
            <a:r>
              <a:rPr lang="de-DE" dirty="0" err="1"/>
              <a:t>deanumaser</a:t>
            </a:r>
            <a:r>
              <a:rPr lang="de-DE" dirty="0"/>
              <a:t>.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24B96F52-FAEC-604C-A6B3-F176342CFA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96820" y="3203234"/>
            <a:ext cx="3960813" cy="1716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 dirty="0"/>
              <a:t>Lauftext klein: Arial Narrow, Regular, 20pt.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nummy</a:t>
            </a:r>
            <a:r>
              <a:rPr lang="de-DE" dirty="0"/>
              <a:t> </a:t>
            </a:r>
            <a:r>
              <a:rPr lang="de-DE" dirty="0" err="1"/>
              <a:t>ul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ad </a:t>
            </a:r>
            <a:r>
              <a:rPr lang="de-DE" dirty="0" err="1"/>
              <a:t>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rer</a:t>
            </a:r>
            <a:r>
              <a:rPr lang="de-DE" dirty="0"/>
              <a:t> </a:t>
            </a:r>
            <a:r>
              <a:rPr lang="de-DE" dirty="0" err="1"/>
              <a:t>deanumaser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1513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F3418-A3BE-6347-97B1-0206929A7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6BC831E-C55F-461C-9622-301BE599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8DB404-4A10-6C4C-961C-07520731E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0"/>
            <a:ext cx="7688914" cy="3530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 dirty="0"/>
              <a:t>Lauftext klein: Arial Narrow, Regular 20 </a:t>
            </a:r>
            <a:r>
              <a:rPr lang="de-DE" dirty="0" err="1"/>
              <a:t>pt</a:t>
            </a:r>
            <a:r>
              <a:rPr lang="de-DE" dirty="0"/>
              <a:t>,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Optin</a:t>
            </a:r>
            <a:r>
              <a:rPr lang="de-DE" dirty="0"/>
              <a:t>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. </a:t>
            </a:r>
            <a:r>
              <a:rPr lang="de-DE" dirty="0" err="1"/>
              <a:t>Dessi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quiame</a:t>
            </a:r>
            <a:r>
              <a:rPr lang="de-DE" dirty="0"/>
              <a:t> </a:t>
            </a:r>
            <a:r>
              <a:rPr lang="de-DE" dirty="0" err="1"/>
              <a:t>velecte</a:t>
            </a:r>
            <a:r>
              <a:rPr lang="de-DE" dirty="0"/>
              <a:t> </a:t>
            </a:r>
            <a:r>
              <a:rPr lang="de-DE" dirty="0" err="1"/>
              <a:t>mporum</a:t>
            </a:r>
            <a:r>
              <a:rPr lang="de-DE" dirty="0"/>
              <a:t> </a:t>
            </a:r>
            <a:r>
              <a:rPr lang="de-DE" dirty="0" err="1"/>
              <a:t>illaborroessi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</a:t>
            </a:r>
            <a:r>
              <a:rPr lang="de-DE" dirty="0"/>
              <a:t> </a:t>
            </a:r>
            <a:r>
              <a:rPr lang="de-DE" dirty="0" err="1"/>
              <a:t>pat</a:t>
            </a:r>
            <a:r>
              <a:rPr lang="de-DE" dirty="0"/>
              <a:t> </a:t>
            </a:r>
            <a:r>
              <a:rPr lang="de-DE" dirty="0" err="1"/>
              <a:t>ulputat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iureros</a:t>
            </a:r>
            <a:r>
              <a:rPr lang="de-DE" dirty="0"/>
              <a:t> </a:t>
            </a:r>
            <a:r>
              <a:rPr lang="de-DE" dirty="0" err="1"/>
              <a:t>tionsed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eram</a:t>
            </a:r>
            <a:r>
              <a:rPr lang="de-DE" dirty="0"/>
              <a:t> </a:t>
            </a:r>
            <a:r>
              <a:rPr lang="de-DE" dirty="0" err="1"/>
              <a:t>desomaon</a:t>
            </a:r>
            <a:r>
              <a:rPr lang="de-DE" dirty="0"/>
              <a:t> </a:t>
            </a:r>
            <a:r>
              <a:rPr lang="de-DE" dirty="0" err="1"/>
              <a:t>esate</a:t>
            </a:r>
            <a:r>
              <a:rPr lang="de-DE" dirty="0"/>
              <a:t> in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saperiaeras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08805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F32ED31-F8D1-4782-8BDD-6437CB66EE4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DB4E86D-1F01-A644-954B-BCBDABEC68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1"/>
            <a:ext cx="7597775" cy="1730090"/>
          </a:xfrm>
          <a:prstGeom prst="rect">
            <a:avLst/>
          </a:prstGeom>
        </p:spPr>
        <p:txBody>
          <a:bodyPr>
            <a:normAutofit/>
          </a:bodyPr>
          <a:lstStyle>
            <a:lvl1pPr marL="3556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1pPr>
            <a:lvl2pPr marL="3556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920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auftext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E9263E8-256B-42B7-86DE-E4F07C69BE6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A751DB7-3F1B-5543-935B-35F0EC4644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1"/>
            <a:ext cx="7688914" cy="17300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200"/>
            </a:lvl1pPr>
          </a:lstStyle>
          <a:p>
            <a:pPr lvl="0"/>
            <a:r>
              <a:rPr lang="de-DE" dirty="0"/>
              <a:t>Lauftext </a:t>
            </a:r>
            <a:r>
              <a:rPr lang="de-DE" dirty="0" err="1"/>
              <a:t>gross</a:t>
            </a:r>
            <a:r>
              <a:rPr lang="de-DE" dirty="0"/>
              <a:t>: Arial Narrow, Regular 22 </a:t>
            </a:r>
            <a:r>
              <a:rPr lang="de-DE" dirty="0" err="1"/>
              <a:t>pt</a:t>
            </a:r>
            <a:r>
              <a:rPr lang="de-DE" dirty="0"/>
              <a:t>, Zeilenabstand 28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Optin</a:t>
            </a:r>
            <a:r>
              <a:rPr lang="de-DE" dirty="0"/>
              <a:t>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. </a:t>
            </a:r>
            <a:r>
              <a:rPr lang="de-DE" dirty="0" err="1"/>
              <a:t>Dessi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quiame</a:t>
            </a:r>
            <a:r>
              <a:rPr lang="de-DE" dirty="0"/>
              <a:t> </a:t>
            </a:r>
            <a:r>
              <a:rPr lang="de-DE" dirty="0" err="1"/>
              <a:t>velecte</a:t>
            </a:r>
            <a:r>
              <a:rPr lang="de-DE" dirty="0"/>
              <a:t> </a:t>
            </a:r>
            <a:r>
              <a:rPr lang="de-DE" dirty="0" err="1"/>
              <a:t>mporum</a:t>
            </a:r>
            <a:r>
              <a:rPr lang="de-DE" dirty="0"/>
              <a:t> </a:t>
            </a:r>
            <a:r>
              <a:rPr lang="de-DE" dirty="0" err="1"/>
              <a:t>illaborroessi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</a:t>
            </a:r>
            <a:r>
              <a:rPr lang="de-DE" dirty="0"/>
              <a:t> </a:t>
            </a:r>
            <a:r>
              <a:rPr lang="de-DE" dirty="0" err="1"/>
              <a:t>pat</a:t>
            </a:r>
            <a:r>
              <a:rPr lang="de-DE" dirty="0"/>
              <a:t> </a:t>
            </a:r>
            <a:r>
              <a:rPr lang="de-DE" dirty="0" err="1"/>
              <a:t>ulputat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iureros</a:t>
            </a:r>
            <a:r>
              <a:rPr lang="de-DE" dirty="0"/>
              <a:t> </a:t>
            </a:r>
            <a:r>
              <a:rPr lang="de-DE" dirty="0" err="1"/>
              <a:t>tionsed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2259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1492250"/>
            <a:ext cx="3421062" cy="34194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186125D2-4DA4-C84D-BE40-05E4970CD8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42988" y="1491630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ECC9872-0A54-43CA-B434-A97CEA07A4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5436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41772299-7045-064A-AB87-929B4064B0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8425" y="2514973"/>
            <a:ext cx="7272337" cy="589375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fontAlgn="auto">
              <a:lnSpc>
                <a:spcPts val="4200"/>
              </a:lnSpc>
              <a:spcAft>
                <a:spcPts val="0"/>
              </a:spcAft>
              <a:defRPr/>
            </a:pPr>
            <a:r>
              <a:rPr lang="de-DE" altLang="de-DE" sz="3600" dirty="0">
                <a:latin typeface="Arial Narrow" panose="020B0604020202020204" pitchFamily="34" charset="0"/>
                <a:cs typeface="Arial Narrow" panose="020B0604020202020204" pitchFamily="34" charset="0"/>
              </a:rPr>
              <a:t>Titel: Arial Narrow Regular 36 </a:t>
            </a:r>
            <a:r>
              <a:rPr lang="de-DE" altLang="de-DE" sz="36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endParaRPr lang="de-DE" altLang="de-DE" sz="3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CB4354-7E5F-F04B-BF86-6D56EC5599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3119811"/>
            <a:ext cx="7272338" cy="506412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9144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3716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18288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Untertitel: Arial Narrow Regular 22 </a:t>
            </a:r>
            <a:r>
              <a:rPr lang="de-DE" altLang="de-DE" sz="2200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r>
              <a:rPr lang="de-DE" altLang="de-DE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endParaRPr lang="de-CH" altLang="de-DE" sz="2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233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bild, Schlus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6412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474EDBF-BE79-4477-8C4E-35F4C60B07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4C9E0BB-63D7-344C-A514-A4806468E0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915988"/>
            <a:ext cx="7597775" cy="3995737"/>
          </a:xfrm>
          <a:prstGeom prst="rect">
            <a:avLst/>
          </a:prstGeom>
        </p:spPr>
        <p:txBody>
          <a:bodyPr>
            <a:normAutofit/>
          </a:bodyPr>
          <a:lstStyle>
            <a:lvl1pPr marL="357188" indent="-357188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5pPr>
          </a:lstStyle>
          <a:p>
            <a:pPr lvl="0"/>
            <a:r>
              <a:rPr lang="de-DE"/>
              <a:t>Aufzählung,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0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Aufzählung, Schrift Arial Narrow Regular 22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Zeilenabstand auch hier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Aufzählung, Arial Narrow Regular 22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Zeilenabstand auch hier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endParaRPr lang="de-DE"/>
          </a:p>
          <a:p>
            <a:pPr lvl="0"/>
            <a:endParaRPr lang="de-DE"/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24384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F3418-A3BE-6347-97B1-0206929A7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6BC831E-C55F-461C-9622-301BE599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8DB404-4A10-6C4C-961C-07520731E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0"/>
            <a:ext cx="7688914" cy="3530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200"/>
            </a:lvl1pPr>
          </a:lstStyle>
          <a:p>
            <a:pPr lvl="0"/>
            <a:r>
              <a:rPr lang="de-DE"/>
              <a:t>Lauftext </a:t>
            </a:r>
            <a:r>
              <a:rPr lang="de-DE" err="1"/>
              <a:t>gross</a:t>
            </a:r>
            <a:r>
              <a:rPr lang="de-DE"/>
              <a:t>: Arial Narrow, Regular 22 </a:t>
            </a:r>
            <a:r>
              <a:rPr lang="de-DE" err="1"/>
              <a:t>pt</a:t>
            </a:r>
            <a:r>
              <a:rPr lang="de-DE"/>
              <a:t>, Zeilenabstand 28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Optin</a:t>
            </a:r>
            <a:r>
              <a:rPr lang="de-DE"/>
              <a:t>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facilit</a:t>
            </a:r>
            <a:r>
              <a:rPr lang="de-DE"/>
              <a:t> </a:t>
            </a:r>
            <a:r>
              <a:rPr lang="de-DE" err="1"/>
              <a:t>volobore</a:t>
            </a:r>
            <a:r>
              <a:rPr lang="de-DE"/>
              <a:t> </a:t>
            </a:r>
            <a:r>
              <a:rPr lang="de-DE" err="1"/>
              <a:t>con</a:t>
            </a:r>
            <a:r>
              <a:rPr lang="de-DE"/>
              <a:t> </a:t>
            </a:r>
            <a:r>
              <a:rPr lang="de-DE" err="1"/>
              <a:t>ver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ipit</a:t>
            </a:r>
            <a:r>
              <a:rPr lang="de-DE"/>
              <a:t> </a:t>
            </a:r>
            <a:r>
              <a:rPr lang="de-DE" err="1"/>
              <a:t>alitmar</a:t>
            </a:r>
            <a:r>
              <a:rPr lang="de-DE"/>
              <a:t>. </a:t>
            </a:r>
            <a:r>
              <a:rPr lang="de-DE" err="1"/>
              <a:t>Dessi</a:t>
            </a:r>
            <a:r>
              <a:rPr lang="de-DE"/>
              <a:t> </a:t>
            </a:r>
            <a:r>
              <a:rPr lang="de-DE" err="1"/>
              <a:t>beris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dolorum</a:t>
            </a:r>
            <a:r>
              <a:rPr lang="de-DE"/>
              <a:t> </a:t>
            </a:r>
            <a:r>
              <a:rPr lang="de-DE" err="1"/>
              <a:t>quiame</a:t>
            </a:r>
            <a:r>
              <a:rPr lang="de-DE"/>
              <a:t> </a:t>
            </a:r>
            <a:r>
              <a:rPr lang="de-DE" err="1"/>
              <a:t>velecte</a:t>
            </a:r>
            <a:r>
              <a:rPr lang="de-DE"/>
              <a:t> </a:t>
            </a:r>
            <a:r>
              <a:rPr lang="de-DE" err="1"/>
              <a:t>mporum</a:t>
            </a:r>
            <a:r>
              <a:rPr lang="de-DE"/>
              <a:t> </a:t>
            </a:r>
            <a:r>
              <a:rPr lang="de-DE" err="1"/>
              <a:t>illaborroessi</a:t>
            </a:r>
            <a:r>
              <a:rPr lang="de-DE"/>
              <a:t> </a:t>
            </a:r>
            <a:r>
              <a:rPr lang="de-DE" err="1"/>
              <a:t>mintem</a:t>
            </a:r>
            <a:r>
              <a:rPr lang="de-DE"/>
              <a:t> </a:t>
            </a:r>
            <a:r>
              <a:rPr lang="de-DE" err="1"/>
              <a:t>reprati</a:t>
            </a:r>
            <a:r>
              <a:rPr lang="de-DE"/>
              <a:t> </a:t>
            </a:r>
            <a:r>
              <a:rPr lang="de-DE" err="1"/>
              <a:t>onsedis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es </a:t>
            </a:r>
            <a:r>
              <a:rPr lang="de-DE" err="1"/>
              <a:t>cus</a:t>
            </a:r>
            <a:r>
              <a:rPr lang="de-DE"/>
              <a:t> </a:t>
            </a:r>
            <a:r>
              <a:rPr lang="de-DE" err="1"/>
              <a:t>ditaese</a:t>
            </a:r>
            <a:r>
              <a:rPr lang="de-DE"/>
              <a:t> </a:t>
            </a:r>
            <a:r>
              <a:rPr lang="de-DE" err="1"/>
              <a:t>ndunt</a:t>
            </a:r>
            <a:r>
              <a:rPr lang="de-DE"/>
              <a:t>, </a:t>
            </a:r>
            <a:r>
              <a:rPr lang="de-DE" err="1"/>
              <a:t>saperiae</a:t>
            </a:r>
            <a:r>
              <a:rPr lang="de-DE"/>
              <a:t> </a:t>
            </a:r>
            <a:r>
              <a:rPr lang="de-DE" err="1"/>
              <a:t>pat</a:t>
            </a:r>
            <a:r>
              <a:rPr lang="de-DE"/>
              <a:t> </a:t>
            </a:r>
            <a:r>
              <a:rPr lang="de-DE" err="1"/>
              <a:t>ulputat</a:t>
            </a:r>
            <a:r>
              <a:rPr lang="de-DE"/>
              <a:t> </a:t>
            </a:r>
            <a:r>
              <a:rPr lang="de-DE" err="1"/>
              <a:t>nim</a:t>
            </a:r>
            <a:r>
              <a:rPr lang="de-DE"/>
              <a:t> </a:t>
            </a:r>
            <a:r>
              <a:rPr lang="de-DE" err="1"/>
              <a:t>iureros</a:t>
            </a:r>
            <a:r>
              <a:rPr lang="de-DE"/>
              <a:t> </a:t>
            </a:r>
            <a:r>
              <a:rPr lang="de-DE" err="1"/>
              <a:t>tionsed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eram</a:t>
            </a:r>
            <a:r>
              <a:rPr lang="de-DE"/>
              <a:t> </a:t>
            </a:r>
            <a:r>
              <a:rPr lang="de-DE" err="1"/>
              <a:t>desomaon</a:t>
            </a:r>
            <a:r>
              <a:rPr lang="de-DE"/>
              <a:t> </a:t>
            </a:r>
            <a:r>
              <a:rPr lang="de-DE" err="1"/>
              <a:t>esate</a:t>
            </a:r>
            <a:r>
              <a:rPr lang="de-DE"/>
              <a:t> in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facilit</a:t>
            </a:r>
            <a:r>
              <a:rPr lang="de-DE"/>
              <a:t> </a:t>
            </a:r>
            <a:r>
              <a:rPr lang="de-DE" err="1"/>
              <a:t>volobore</a:t>
            </a:r>
            <a:r>
              <a:rPr lang="de-DE"/>
              <a:t> </a:t>
            </a:r>
            <a:r>
              <a:rPr lang="de-DE" err="1"/>
              <a:t>con</a:t>
            </a:r>
            <a:r>
              <a:rPr lang="de-DE"/>
              <a:t> </a:t>
            </a:r>
            <a:r>
              <a:rPr lang="de-DE" err="1"/>
              <a:t>ver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ipit</a:t>
            </a:r>
            <a:r>
              <a:rPr lang="de-DE"/>
              <a:t> </a:t>
            </a:r>
            <a:r>
              <a:rPr lang="de-DE" err="1"/>
              <a:t>alitmar</a:t>
            </a:r>
            <a:r>
              <a:rPr lang="de-DE"/>
              <a:t> </a:t>
            </a:r>
            <a:r>
              <a:rPr lang="de-DE" err="1"/>
              <a:t>mintem</a:t>
            </a:r>
            <a:r>
              <a:rPr lang="de-DE"/>
              <a:t> </a:t>
            </a:r>
            <a:r>
              <a:rPr lang="de-DE" err="1"/>
              <a:t>reprati</a:t>
            </a:r>
            <a:r>
              <a:rPr lang="de-DE"/>
              <a:t> </a:t>
            </a:r>
            <a:r>
              <a:rPr lang="de-DE" err="1"/>
              <a:t>onsedis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es </a:t>
            </a:r>
            <a:r>
              <a:rPr lang="de-DE" err="1"/>
              <a:t>cus</a:t>
            </a:r>
            <a:r>
              <a:rPr lang="de-DE"/>
              <a:t> </a:t>
            </a:r>
            <a:r>
              <a:rPr lang="de-DE" err="1"/>
              <a:t>ditaese</a:t>
            </a:r>
            <a:r>
              <a:rPr lang="de-DE"/>
              <a:t> </a:t>
            </a:r>
            <a:r>
              <a:rPr lang="de-DE" err="1"/>
              <a:t>ndunt</a:t>
            </a:r>
            <a:r>
              <a:rPr lang="de-DE"/>
              <a:t>, </a:t>
            </a:r>
            <a:r>
              <a:rPr lang="de-DE" err="1"/>
              <a:t>saperiaeras</a:t>
            </a:r>
            <a:r>
              <a:rPr lang="de-DE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983734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F3418-A3BE-6347-97B1-0206929A7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6BC831E-C55F-461C-9622-301BE599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8DB404-4A10-6C4C-961C-07520731E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0"/>
            <a:ext cx="7688914" cy="3530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/>
              <a:t>Lauftext klein: Arial Narrow, Regular 20 </a:t>
            </a:r>
            <a:r>
              <a:rPr lang="de-DE" err="1"/>
              <a:t>pt</a:t>
            </a:r>
            <a:r>
              <a:rPr lang="de-DE"/>
              <a:t>, Zeilenabstand 26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Optin</a:t>
            </a:r>
            <a:r>
              <a:rPr lang="de-DE"/>
              <a:t>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facilit</a:t>
            </a:r>
            <a:r>
              <a:rPr lang="de-DE"/>
              <a:t> </a:t>
            </a:r>
            <a:r>
              <a:rPr lang="de-DE" err="1"/>
              <a:t>volobore</a:t>
            </a:r>
            <a:r>
              <a:rPr lang="de-DE"/>
              <a:t> </a:t>
            </a:r>
            <a:r>
              <a:rPr lang="de-DE" err="1"/>
              <a:t>con</a:t>
            </a:r>
            <a:r>
              <a:rPr lang="de-DE"/>
              <a:t> </a:t>
            </a:r>
            <a:r>
              <a:rPr lang="de-DE" err="1"/>
              <a:t>ver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ipit</a:t>
            </a:r>
            <a:r>
              <a:rPr lang="de-DE"/>
              <a:t> </a:t>
            </a:r>
            <a:r>
              <a:rPr lang="de-DE" err="1"/>
              <a:t>alitmar</a:t>
            </a:r>
            <a:r>
              <a:rPr lang="de-DE"/>
              <a:t>. </a:t>
            </a:r>
            <a:r>
              <a:rPr lang="de-DE" err="1"/>
              <a:t>Dessi</a:t>
            </a:r>
            <a:r>
              <a:rPr lang="de-DE"/>
              <a:t> </a:t>
            </a:r>
            <a:r>
              <a:rPr lang="de-DE" err="1"/>
              <a:t>beris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dolorum</a:t>
            </a:r>
            <a:r>
              <a:rPr lang="de-DE"/>
              <a:t> </a:t>
            </a:r>
            <a:r>
              <a:rPr lang="de-DE" err="1"/>
              <a:t>quiame</a:t>
            </a:r>
            <a:r>
              <a:rPr lang="de-DE"/>
              <a:t> </a:t>
            </a:r>
            <a:r>
              <a:rPr lang="de-DE" err="1"/>
              <a:t>velecte</a:t>
            </a:r>
            <a:r>
              <a:rPr lang="de-DE"/>
              <a:t> </a:t>
            </a:r>
            <a:r>
              <a:rPr lang="de-DE" err="1"/>
              <a:t>mporum</a:t>
            </a:r>
            <a:r>
              <a:rPr lang="de-DE"/>
              <a:t> </a:t>
            </a:r>
            <a:r>
              <a:rPr lang="de-DE" err="1"/>
              <a:t>illaborroessi</a:t>
            </a:r>
            <a:r>
              <a:rPr lang="de-DE"/>
              <a:t> </a:t>
            </a:r>
            <a:r>
              <a:rPr lang="de-DE" err="1"/>
              <a:t>mintem</a:t>
            </a:r>
            <a:r>
              <a:rPr lang="de-DE"/>
              <a:t> </a:t>
            </a:r>
            <a:r>
              <a:rPr lang="de-DE" err="1"/>
              <a:t>reprati</a:t>
            </a:r>
            <a:r>
              <a:rPr lang="de-DE"/>
              <a:t> </a:t>
            </a:r>
            <a:r>
              <a:rPr lang="de-DE" err="1"/>
              <a:t>onsedis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es </a:t>
            </a:r>
            <a:r>
              <a:rPr lang="de-DE" err="1"/>
              <a:t>cus</a:t>
            </a:r>
            <a:r>
              <a:rPr lang="de-DE"/>
              <a:t> </a:t>
            </a:r>
            <a:r>
              <a:rPr lang="de-DE" err="1"/>
              <a:t>ditaese</a:t>
            </a:r>
            <a:r>
              <a:rPr lang="de-DE"/>
              <a:t> </a:t>
            </a:r>
            <a:r>
              <a:rPr lang="de-DE" err="1"/>
              <a:t>ndunt</a:t>
            </a:r>
            <a:r>
              <a:rPr lang="de-DE"/>
              <a:t>, </a:t>
            </a:r>
            <a:r>
              <a:rPr lang="de-DE" err="1"/>
              <a:t>saperiae</a:t>
            </a:r>
            <a:r>
              <a:rPr lang="de-DE"/>
              <a:t> </a:t>
            </a:r>
            <a:r>
              <a:rPr lang="de-DE" err="1"/>
              <a:t>pat</a:t>
            </a:r>
            <a:r>
              <a:rPr lang="de-DE"/>
              <a:t> </a:t>
            </a:r>
            <a:r>
              <a:rPr lang="de-DE" err="1"/>
              <a:t>ulputat</a:t>
            </a:r>
            <a:r>
              <a:rPr lang="de-DE"/>
              <a:t> </a:t>
            </a:r>
            <a:r>
              <a:rPr lang="de-DE" err="1"/>
              <a:t>nim</a:t>
            </a:r>
            <a:r>
              <a:rPr lang="de-DE"/>
              <a:t> </a:t>
            </a:r>
            <a:r>
              <a:rPr lang="de-DE" err="1"/>
              <a:t>iureros</a:t>
            </a:r>
            <a:r>
              <a:rPr lang="de-DE"/>
              <a:t> </a:t>
            </a:r>
            <a:r>
              <a:rPr lang="de-DE" err="1"/>
              <a:t>tionsed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eram</a:t>
            </a:r>
            <a:r>
              <a:rPr lang="de-DE"/>
              <a:t> </a:t>
            </a:r>
            <a:r>
              <a:rPr lang="de-DE" err="1"/>
              <a:t>desomaon</a:t>
            </a:r>
            <a:r>
              <a:rPr lang="de-DE"/>
              <a:t> </a:t>
            </a:r>
            <a:r>
              <a:rPr lang="de-DE" err="1"/>
              <a:t>esate</a:t>
            </a:r>
            <a:r>
              <a:rPr lang="de-DE"/>
              <a:t> in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facilit</a:t>
            </a:r>
            <a:r>
              <a:rPr lang="de-DE"/>
              <a:t> </a:t>
            </a:r>
            <a:r>
              <a:rPr lang="de-DE" err="1"/>
              <a:t>volobore</a:t>
            </a:r>
            <a:r>
              <a:rPr lang="de-DE"/>
              <a:t> </a:t>
            </a:r>
            <a:r>
              <a:rPr lang="de-DE" err="1"/>
              <a:t>con</a:t>
            </a:r>
            <a:r>
              <a:rPr lang="de-DE"/>
              <a:t> </a:t>
            </a:r>
            <a:r>
              <a:rPr lang="de-DE" err="1"/>
              <a:t>ver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ipit</a:t>
            </a:r>
            <a:r>
              <a:rPr lang="de-DE"/>
              <a:t> </a:t>
            </a:r>
            <a:r>
              <a:rPr lang="de-DE" err="1"/>
              <a:t>alitmar</a:t>
            </a:r>
            <a:r>
              <a:rPr lang="de-DE"/>
              <a:t> </a:t>
            </a:r>
            <a:r>
              <a:rPr lang="de-DE" err="1"/>
              <a:t>mintem</a:t>
            </a:r>
            <a:r>
              <a:rPr lang="de-DE"/>
              <a:t> </a:t>
            </a:r>
            <a:r>
              <a:rPr lang="de-DE" err="1"/>
              <a:t>reprati</a:t>
            </a:r>
            <a:r>
              <a:rPr lang="de-DE"/>
              <a:t> </a:t>
            </a:r>
            <a:r>
              <a:rPr lang="de-DE" err="1"/>
              <a:t>onsedis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es </a:t>
            </a:r>
            <a:r>
              <a:rPr lang="de-DE" err="1"/>
              <a:t>cus</a:t>
            </a:r>
            <a:r>
              <a:rPr lang="de-DE"/>
              <a:t> </a:t>
            </a:r>
            <a:r>
              <a:rPr lang="de-DE" err="1"/>
              <a:t>ditaese</a:t>
            </a:r>
            <a:r>
              <a:rPr lang="de-DE"/>
              <a:t> </a:t>
            </a:r>
            <a:r>
              <a:rPr lang="de-DE" err="1"/>
              <a:t>ndunt</a:t>
            </a:r>
            <a:r>
              <a:rPr lang="de-DE"/>
              <a:t>, </a:t>
            </a:r>
            <a:r>
              <a:rPr lang="de-DE" err="1"/>
              <a:t>saperiaeras</a:t>
            </a:r>
            <a:r>
              <a:rPr lang="de-DE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77987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521D598-7CC6-EC48-89B2-08F684AE7C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2988" y="2066924"/>
            <a:ext cx="7058025" cy="2844801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F24BC259-F8B0-7440-B527-03E99CF281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r>
              <a:rPr lang="de-DE"/>
              <a:t>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F2206D-4F27-714A-8966-019CC413E8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2988" y="1247775"/>
            <a:ext cx="7058025" cy="3571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600"/>
              </a:lnSpc>
              <a:spcBef>
                <a:spcPts val="0"/>
              </a:spcBef>
              <a:defRPr sz="2000"/>
            </a:lvl1pPr>
            <a:lvl2pPr>
              <a:lnSpc>
                <a:spcPts val="2600"/>
              </a:lnSpc>
              <a:spcBef>
                <a:spcPts val="0"/>
              </a:spcBef>
              <a:defRPr sz="2000"/>
            </a:lvl2pPr>
            <a:lvl3pPr>
              <a:lnSpc>
                <a:spcPts val="2600"/>
              </a:lnSpc>
              <a:spcBef>
                <a:spcPts val="0"/>
              </a:spcBef>
              <a:defRPr sz="2000"/>
            </a:lvl3pPr>
            <a:lvl4pPr>
              <a:lnSpc>
                <a:spcPts val="2600"/>
              </a:lnSpc>
              <a:spcBef>
                <a:spcPts val="0"/>
              </a:spcBef>
              <a:defRPr sz="2000"/>
            </a:lvl4pPr>
            <a:lvl5pPr>
              <a:lnSpc>
                <a:spcPts val="26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de-DE"/>
              <a:t>Untertitel: Arial Narrow, Regular, 20pt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D5223C4-A50E-482B-9770-5306A18671D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006196" y="224091"/>
            <a:ext cx="1540204" cy="274637"/>
          </a:xfrm>
        </p:spPr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30910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">
            <a:extLst>
              <a:ext uri="{FF2B5EF4-FFF2-40B4-BE49-F238E27FC236}">
                <a16:creationId xmlns:a16="http://schemas.microsoft.com/office/drawing/2014/main" id="{753E7E1E-7E2B-E542-A0EB-F79C225EBD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1FCAEACB-FE81-344E-B884-3DC35B32C8B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042988" y="2066924"/>
            <a:ext cx="7058025" cy="284480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5498010-BE0E-4AA3-8968-8D74F8901D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1353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41772299-7045-064A-AB87-929B4064B0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3781" y="2514973"/>
            <a:ext cx="7272337" cy="589375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fontAlgn="auto">
              <a:lnSpc>
                <a:spcPts val="4200"/>
              </a:lnSpc>
              <a:spcAft>
                <a:spcPts val="0"/>
              </a:spcAft>
              <a:defRPr/>
            </a:pPr>
            <a:r>
              <a:rPr lang="de-DE" altLang="de-DE" sz="3600" dirty="0">
                <a:latin typeface="Arial Narrow" panose="020B0604020202020204" pitchFamily="34" charset="0"/>
                <a:cs typeface="Arial Narrow" panose="020B0604020202020204" pitchFamily="34" charset="0"/>
              </a:rPr>
              <a:t>Titel: Arial Narrow Regular 36 </a:t>
            </a:r>
            <a:r>
              <a:rPr lang="de-DE" altLang="de-DE" sz="36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endParaRPr lang="de-DE" altLang="de-DE" sz="3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CB4354-7E5F-F04B-BF86-6D56EC5599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781" y="3119811"/>
            <a:ext cx="7272338" cy="506412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9144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3716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18288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Untertitel: Arial Narrow Regular 22 </a:t>
            </a:r>
            <a:r>
              <a:rPr lang="de-DE" altLang="de-DE" sz="2200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r>
              <a:rPr lang="de-DE" altLang="de-DE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endParaRPr lang="de-CH" altLang="de-DE" sz="2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371ABE50-6E89-D043-8F5A-FADEDE5AC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1014" y="224091"/>
            <a:ext cx="5397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26C2-F133-44DF-AAED-DC1E350BCD78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938278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5498010-BE0E-4AA3-8968-8D74F8901D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Medienplatzhalter 4">
            <a:extLst>
              <a:ext uri="{FF2B5EF4-FFF2-40B4-BE49-F238E27FC236}">
                <a16:creationId xmlns:a16="http://schemas.microsoft.com/office/drawing/2014/main" id="{EDE19987-B277-A74B-9199-7D4908E9B892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645206" y="827087"/>
            <a:ext cx="7995557" cy="397714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3319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DB56F4F-E722-4B95-9CF4-9E8E680D751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6177ADF7-B969-A846-9873-BB40BF12D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58" y="1395266"/>
            <a:ext cx="7597775" cy="3516460"/>
          </a:xfrm>
          <a:prstGeom prst="rect">
            <a:avLst/>
          </a:prstGeom>
        </p:spPr>
        <p:txBody>
          <a:bodyPr>
            <a:normAutofit/>
          </a:bodyPr>
          <a:lstStyle>
            <a:lvl1pPr marL="368300" indent="-3683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5pPr>
          </a:lstStyle>
          <a:p>
            <a:pPr lvl="0"/>
            <a:r>
              <a:rPr lang="de-DE"/>
              <a:t>Aufzählung,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0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Aufzählung, Schrift Arial Narrow Regular 22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Zeilenabstand auch hier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Aufzählung, Arial Narrow Regular 22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Zeilenabstand auch hier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endParaRPr lang="de-DE"/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4994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E723E1C-DA42-6143-BC81-64ACCDC6FD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r>
              <a:rPr lang="de-DE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126D8A3-3486-415A-AE13-1A20DAEF6B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F666AF5-0313-574F-BC76-8CA1D880F6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0"/>
            <a:ext cx="7597775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368300" indent="-3600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746488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endParaRPr lang="de-DE"/>
          </a:p>
          <a:p>
            <a:pPr lvl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8404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EBD2786-C841-3845-A0A8-FB8E4C2F0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17C8E3-B495-4719-92D6-9BF9AFA3DF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8461BC2-F297-E54F-9491-D2439DB455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0"/>
            <a:ext cx="7597775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8300" indent="0">
              <a:lnSpc>
                <a:spcPct val="100000"/>
              </a:lnSpc>
              <a:spcBef>
                <a:spcPts val="600"/>
              </a:spcBef>
              <a:buFontTx/>
              <a:buNone/>
              <a:tabLst/>
              <a:defRPr sz="2200"/>
            </a:lvl1pPr>
            <a:lvl2pPr marL="368300" indent="-3556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endParaRPr lang="de-DE"/>
          </a:p>
          <a:p>
            <a:pPr lvl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1599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5">
            <a:extLst>
              <a:ext uri="{FF2B5EF4-FFF2-40B4-BE49-F238E27FC236}">
                <a16:creationId xmlns:a16="http://schemas.microsoft.com/office/drawing/2014/main" id="{AF728425-F290-9A44-A500-0F83BBD3A9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2988" y="1492249"/>
            <a:ext cx="3421062" cy="34194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5D4580C-A921-A745-AF53-91AEEF87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r>
              <a:rPr lang="de-DE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EBD0247-1188-4246-923F-A3F2B0C50D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0EFA146-EAE8-3B4C-84EB-0C63F3763A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0675" y="1395265"/>
            <a:ext cx="3960813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/>
              <a:t>Lauftext klein: Arial Narrow, Regular, 20pt. Zeilenabstand 26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Endipis</a:t>
            </a:r>
            <a:r>
              <a:rPr lang="de-DE"/>
              <a:t> </a:t>
            </a:r>
            <a:r>
              <a:rPr lang="de-DE" err="1"/>
              <a:t>nummy</a:t>
            </a:r>
            <a:r>
              <a:rPr lang="de-DE"/>
              <a:t> </a:t>
            </a:r>
            <a:r>
              <a:rPr lang="de-DE" err="1"/>
              <a:t>ul</a:t>
            </a:r>
            <a:r>
              <a:rPr lang="de-DE"/>
              <a:t> </a:t>
            </a:r>
            <a:r>
              <a:rPr lang="de-DE" err="1"/>
              <a:t>put</a:t>
            </a:r>
            <a:r>
              <a:rPr lang="de-DE"/>
              <a:t> ad </a:t>
            </a:r>
            <a:r>
              <a:rPr lang="de-DE" err="1"/>
              <a:t>magnisa</a:t>
            </a:r>
            <a:r>
              <a:rPr lang="de-DE"/>
              <a:t> </a:t>
            </a:r>
            <a:r>
              <a:rPr lang="de-DE" err="1"/>
              <a:t>erlla</a:t>
            </a:r>
            <a:r>
              <a:rPr lang="de-DE"/>
              <a:t> </a:t>
            </a:r>
            <a:r>
              <a:rPr lang="de-DE" err="1"/>
              <a:t>Duipsum</a:t>
            </a:r>
            <a:r>
              <a:rPr lang="de-DE"/>
              <a:t> </a:t>
            </a:r>
            <a:r>
              <a:rPr lang="de-DE" err="1"/>
              <a:t>augue</a:t>
            </a:r>
            <a:r>
              <a:rPr lang="de-DE"/>
              <a:t> </a:t>
            </a:r>
            <a:r>
              <a:rPr lang="de-DE" err="1"/>
              <a:t>rer</a:t>
            </a:r>
            <a:r>
              <a:rPr lang="de-DE"/>
              <a:t> </a:t>
            </a:r>
            <a:r>
              <a:rPr lang="de-DE" err="1"/>
              <a:t>deanumaser</a:t>
            </a:r>
            <a:r>
              <a:rPr lang="de-DE"/>
              <a:t>. Odo del </a:t>
            </a:r>
            <a:r>
              <a:rPr lang="de-DE" err="1"/>
              <a:t>ullam</a:t>
            </a:r>
            <a:r>
              <a:rPr lang="de-DE"/>
              <a:t> Duis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wisismolu</a:t>
            </a:r>
            <a:r>
              <a:rPr lang="de-DE"/>
              <a:t> 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earam</a:t>
            </a:r>
            <a:r>
              <a:rPr lang="de-DE"/>
              <a:t> de </a:t>
            </a:r>
            <a:r>
              <a:rPr lang="de-DE" err="1"/>
              <a:t>deumaser</a:t>
            </a:r>
            <a:r>
              <a:rPr lang="de-DE"/>
              <a:t>. </a:t>
            </a:r>
            <a:r>
              <a:rPr lang="de-DE" err="1"/>
              <a:t>Endipis</a:t>
            </a:r>
            <a:r>
              <a:rPr lang="de-DE"/>
              <a:t> </a:t>
            </a:r>
            <a:r>
              <a:rPr lang="de-DE" err="1"/>
              <a:t>nummnulput</a:t>
            </a:r>
            <a:r>
              <a:rPr lang="de-DE"/>
              <a:t> </a:t>
            </a:r>
            <a:r>
              <a:rPr lang="de-DE" err="1"/>
              <a:t>admagnisa</a:t>
            </a:r>
            <a:r>
              <a:rPr lang="de-DE"/>
              <a:t> </a:t>
            </a:r>
            <a:r>
              <a:rPr lang="de-DE" err="1"/>
              <a:t>erlla</a:t>
            </a:r>
            <a:r>
              <a:rPr lang="de-DE"/>
              <a:t> </a:t>
            </a:r>
            <a:r>
              <a:rPr lang="de-DE" err="1"/>
              <a:t>Duipsum</a:t>
            </a:r>
            <a:r>
              <a:rPr lang="de-DE"/>
              <a:t> </a:t>
            </a:r>
            <a:r>
              <a:rPr lang="de-DE" err="1"/>
              <a:t>auguerer</a:t>
            </a:r>
            <a:r>
              <a:rPr lang="de-DE"/>
              <a:t> </a:t>
            </a:r>
            <a:r>
              <a:rPr lang="de-DE" err="1"/>
              <a:t>deranumaser</a:t>
            </a:r>
            <a:r>
              <a:rPr lang="de-DE"/>
              <a:t>. Odo del </a:t>
            </a:r>
            <a:r>
              <a:rPr lang="de-DE" err="1"/>
              <a:t>ullam</a:t>
            </a:r>
            <a:r>
              <a:rPr lang="de-DE"/>
              <a:t> Duis </a:t>
            </a:r>
            <a:r>
              <a:rPr lang="de-DE" err="1"/>
              <a:t>wisismoilui</a:t>
            </a:r>
            <a:r>
              <a:rPr lang="de-DE"/>
              <a:t> in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earam</a:t>
            </a:r>
            <a:r>
              <a:rPr lang="de-DE"/>
              <a:t> de </a:t>
            </a:r>
            <a:r>
              <a:rPr lang="de-DE" err="1"/>
              <a:t>deumaser</a:t>
            </a:r>
            <a:r>
              <a:rPr lang="de-DE"/>
              <a:t>.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81417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2 Bilder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5D4580C-A921-A745-AF53-91AEEF87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r>
              <a:rPr lang="de-DE"/>
              <a:t> </a:t>
            </a:r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AB261291-6530-E949-9066-3AB03CA99C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42988" y="1492250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A710E9A2-D149-9E43-ABEE-6BD30FA77D9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F8D7E36-2124-4BA5-8A96-00B5B82B229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F3C9B799-D83C-CD4A-A8C4-D779DBC4CB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96820" y="1395265"/>
            <a:ext cx="3960813" cy="1716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/>
              <a:t>Lauftext klein: Arial Narrow, Regular, 20pt. Zeilenabstand 26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Endipis</a:t>
            </a:r>
            <a:r>
              <a:rPr lang="de-DE"/>
              <a:t> </a:t>
            </a:r>
            <a:r>
              <a:rPr lang="de-DE" err="1"/>
              <a:t>nummy</a:t>
            </a:r>
            <a:r>
              <a:rPr lang="de-DE"/>
              <a:t> </a:t>
            </a:r>
            <a:r>
              <a:rPr lang="de-DE" err="1"/>
              <a:t>ul</a:t>
            </a:r>
            <a:r>
              <a:rPr lang="de-DE"/>
              <a:t> </a:t>
            </a:r>
            <a:r>
              <a:rPr lang="de-DE" err="1"/>
              <a:t>put</a:t>
            </a:r>
            <a:r>
              <a:rPr lang="de-DE"/>
              <a:t> ad </a:t>
            </a:r>
            <a:r>
              <a:rPr lang="de-DE" err="1"/>
              <a:t>magnisa</a:t>
            </a:r>
            <a:r>
              <a:rPr lang="de-DE"/>
              <a:t> </a:t>
            </a:r>
            <a:r>
              <a:rPr lang="de-DE" err="1"/>
              <a:t>erlla</a:t>
            </a:r>
            <a:r>
              <a:rPr lang="de-DE"/>
              <a:t> </a:t>
            </a:r>
            <a:r>
              <a:rPr lang="de-DE" err="1"/>
              <a:t>Duipsum</a:t>
            </a:r>
            <a:r>
              <a:rPr lang="de-DE"/>
              <a:t> </a:t>
            </a:r>
            <a:r>
              <a:rPr lang="de-DE" err="1"/>
              <a:t>augue</a:t>
            </a:r>
            <a:r>
              <a:rPr lang="de-DE"/>
              <a:t> </a:t>
            </a:r>
            <a:r>
              <a:rPr lang="de-DE" err="1"/>
              <a:t>rer</a:t>
            </a:r>
            <a:r>
              <a:rPr lang="de-DE"/>
              <a:t> </a:t>
            </a:r>
            <a:r>
              <a:rPr lang="de-DE" err="1"/>
              <a:t>deanumaser</a:t>
            </a:r>
            <a:r>
              <a:rPr lang="de-DE"/>
              <a:t>.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24B96F52-FAEC-604C-A6B3-F176342CFA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96820" y="3203234"/>
            <a:ext cx="3960813" cy="1716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/>
              <a:t>Lauftext klein: Arial Narrow, Regular, 20pt. Zeilenabstand 26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Endipis</a:t>
            </a:r>
            <a:r>
              <a:rPr lang="de-DE"/>
              <a:t> </a:t>
            </a:r>
            <a:r>
              <a:rPr lang="de-DE" err="1"/>
              <a:t>nummy</a:t>
            </a:r>
            <a:r>
              <a:rPr lang="de-DE"/>
              <a:t> </a:t>
            </a:r>
            <a:r>
              <a:rPr lang="de-DE" err="1"/>
              <a:t>ul</a:t>
            </a:r>
            <a:r>
              <a:rPr lang="de-DE"/>
              <a:t> </a:t>
            </a:r>
            <a:r>
              <a:rPr lang="de-DE" err="1"/>
              <a:t>put</a:t>
            </a:r>
            <a:r>
              <a:rPr lang="de-DE"/>
              <a:t> ad </a:t>
            </a:r>
            <a:r>
              <a:rPr lang="de-DE" err="1"/>
              <a:t>magnisa</a:t>
            </a:r>
            <a:r>
              <a:rPr lang="de-DE"/>
              <a:t> </a:t>
            </a:r>
            <a:r>
              <a:rPr lang="de-DE" err="1"/>
              <a:t>erlla</a:t>
            </a:r>
            <a:r>
              <a:rPr lang="de-DE"/>
              <a:t> </a:t>
            </a:r>
            <a:r>
              <a:rPr lang="de-DE" err="1"/>
              <a:t>Duipsum</a:t>
            </a:r>
            <a:r>
              <a:rPr lang="de-DE"/>
              <a:t> </a:t>
            </a:r>
            <a:r>
              <a:rPr lang="de-DE" err="1"/>
              <a:t>augue</a:t>
            </a:r>
            <a:r>
              <a:rPr lang="de-DE"/>
              <a:t> </a:t>
            </a:r>
            <a:r>
              <a:rPr lang="de-DE" err="1"/>
              <a:t>rer</a:t>
            </a:r>
            <a:r>
              <a:rPr lang="de-DE"/>
              <a:t> </a:t>
            </a:r>
            <a:r>
              <a:rPr lang="de-DE" err="1"/>
              <a:t>deanumaser</a:t>
            </a:r>
            <a:r>
              <a:rPr lang="de-D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82942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F32ED31-F8D1-4782-8BDD-6437CB66EE4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DB4E86D-1F01-A644-954B-BCBDABEC68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1"/>
            <a:ext cx="7597775" cy="1730090"/>
          </a:xfrm>
          <a:prstGeom prst="rect">
            <a:avLst/>
          </a:prstGeom>
        </p:spPr>
        <p:txBody>
          <a:bodyPr>
            <a:normAutofit/>
          </a:bodyPr>
          <a:lstStyle>
            <a:lvl1pPr marL="3556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1pPr>
            <a:lvl2pPr marL="3556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4046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auftext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E9263E8-256B-42B7-86DE-E4F07C69BE6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A751DB7-3F1B-5543-935B-35F0EC4644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1"/>
            <a:ext cx="7688914" cy="17300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200"/>
            </a:lvl1pPr>
          </a:lstStyle>
          <a:p>
            <a:pPr lvl="0"/>
            <a:r>
              <a:rPr lang="de-DE"/>
              <a:t>Lauftext </a:t>
            </a:r>
            <a:r>
              <a:rPr lang="de-DE" err="1"/>
              <a:t>gross</a:t>
            </a:r>
            <a:r>
              <a:rPr lang="de-DE"/>
              <a:t>: Arial Narrow, Regular 22 </a:t>
            </a:r>
            <a:r>
              <a:rPr lang="de-DE" err="1"/>
              <a:t>pt</a:t>
            </a:r>
            <a:r>
              <a:rPr lang="de-DE"/>
              <a:t>, Zeilenabstand 28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Optin</a:t>
            </a:r>
            <a:r>
              <a:rPr lang="de-DE"/>
              <a:t>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facilit</a:t>
            </a:r>
            <a:r>
              <a:rPr lang="de-DE"/>
              <a:t> </a:t>
            </a:r>
            <a:r>
              <a:rPr lang="de-DE" err="1"/>
              <a:t>volobore</a:t>
            </a:r>
            <a:r>
              <a:rPr lang="de-DE"/>
              <a:t> </a:t>
            </a:r>
            <a:r>
              <a:rPr lang="de-DE" err="1"/>
              <a:t>con</a:t>
            </a:r>
            <a:r>
              <a:rPr lang="de-DE"/>
              <a:t> </a:t>
            </a:r>
            <a:r>
              <a:rPr lang="de-DE" err="1"/>
              <a:t>ver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ipit</a:t>
            </a:r>
            <a:r>
              <a:rPr lang="de-DE"/>
              <a:t> </a:t>
            </a:r>
            <a:r>
              <a:rPr lang="de-DE" err="1"/>
              <a:t>alitmar</a:t>
            </a:r>
            <a:r>
              <a:rPr lang="de-DE"/>
              <a:t>. </a:t>
            </a:r>
            <a:r>
              <a:rPr lang="de-DE" err="1"/>
              <a:t>Dessi</a:t>
            </a:r>
            <a:r>
              <a:rPr lang="de-DE"/>
              <a:t> </a:t>
            </a:r>
            <a:r>
              <a:rPr lang="de-DE" err="1"/>
              <a:t>beris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dolorum</a:t>
            </a:r>
            <a:r>
              <a:rPr lang="de-DE"/>
              <a:t> </a:t>
            </a:r>
            <a:r>
              <a:rPr lang="de-DE" err="1"/>
              <a:t>quiame</a:t>
            </a:r>
            <a:r>
              <a:rPr lang="de-DE"/>
              <a:t> </a:t>
            </a:r>
            <a:r>
              <a:rPr lang="de-DE" err="1"/>
              <a:t>velecte</a:t>
            </a:r>
            <a:r>
              <a:rPr lang="de-DE"/>
              <a:t> </a:t>
            </a:r>
            <a:r>
              <a:rPr lang="de-DE" err="1"/>
              <a:t>mporum</a:t>
            </a:r>
            <a:r>
              <a:rPr lang="de-DE"/>
              <a:t> </a:t>
            </a:r>
            <a:r>
              <a:rPr lang="de-DE" err="1"/>
              <a:t>illaborroessi</a:t>
            </a:r>
            <a:r>
              <a:rPr lang="de-DE"/>
              <a:t> </a:t>
            </a:r>
            <a:r>
              <a:rPr lang="de-DE" err="1"/>
              <a:t>mintem</a:t>
            </a:r>
            <a:r>
              <a:rPr lang="de-DE"/>
              <a:t> </a:t>
            </a:r>
            <a:r>
              <a:rPr lang="de-DE" err="1"/>
              <a:t>reprati</a:t>
            </a:r>
            <a:r>
              <a:rPr lang="de-DE"/>
              <a:t> </a:t>
            </a:r>
            <a:r>
              <a:rPr lang="de-DE" err="1"/>
              <a:t>onsedis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es </a:t>
            </a:r>
            <a:r>
              <a:rPr lang="de-DE" err="1"/>
              <a:t>cus</a:t>
            </a:r>
            <a:r>
              <a:rPr lang="de-DE"/>
              <a:t> </a:t>
            </a:r>
            <a:r>
              <a:rPr lang="de-DE" err="1"/>
              <a:t>ditaese</a:t>
            </a:r>
            <a:r>
              <a:rPr lang="de-DE"/>
              <a:t> </a:t>
            </a:r>
            <a:r>
              <a:rPr lang="de-DE" err="1"/>
              <a:t>ndunt</a:t>
            </a:r>
            <a:r>
              <a:rPr lang="de-DE"/>
              <a:t>, </a:t>
            </a:r>
            <a:r>
              <a:rPr lang="de-DE" err="1"/>
              <a:t>saperiae</a:t>
            </a:r>
            <a:r>
              <a:rPr lang="de-DE"/>
              <a:t> </a:t>
            </a:r>
            <a:r>
              <a:rPr lang="de-DE" err="1"/>
              <a:t>pat</a:t>
            </a:r>
            <a:r>
              <a:rPr lang="de-DE"/>
              <a:t> </a:t>
            </a:r>
            <a:r>
              <a:rPr lang="de-DE" err="1"/>
              <a:t>ulputat</a:t>
            </a:r>
            <a:r>
              <a:rPr lang="de-DE"/>
              <a:t> </a:t>
            </a:r>
            <a:r>
              <a:rPr lang="de-DE" err="1"/>
              <a:t>nim</a:t>
            </a:r>
            <a:r>
              <a:rPr lang="de-DE"/>
              <a:t> </a:t>
            </a:r>
            <a:r>
              <a:rPr lang="de-DE" err="1"/>
              <a:t>iureros</a:t>
            </a:r>
            <a:r>
              <a:rPr lang="de-DE"/>
              <a:t> </a:t>
            </a:r>
            <a:r>
              <a:rPr lang="de-DE" err="1"/>
              <a:t>tionsed</a:t>
            </a:r>
            <a:r>
              <a:rPr lang="de-D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02207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1492250"/>
            <a:ext cx="3421062" cy="34194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186125D2-4DA4-C84D-BE40-05E4970CD8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42988" y="1491630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ECC9872-0A54-43CA-B434-A97CEA07A4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249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474EDBF-BE79-4477-8C4E-35F4C60B07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4C9E0BB-63D7-344C-A514-A4806468E0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915988"/>
            <a:ext cx="7597775" cy="3995737"/>
          </a:xfrm>
          <a:prstGeom prst="rect">
            <a:avLst/>
          </a:prstGeom>
        </p:spPr>
        <p:txBody>
          <a:bodyPr>
            <a:normAutofit/>
          </a:bodyPr>
          <a:lstStyle>
            <a:lvl1pPr marL="357188" indent="-357188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5pPr>
          </a:lstStyle>
          <a:p>
            <a:pPr lvl="0"/>
            <a:r>
              <a:rPr lang="de-DE" dirty="0"/>
              <a:t>Aufzählung,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Aufzählung, Schrift Arial Narrow Regular 22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auch hier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Aufzählung, Arial Narrow Regular 22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auch hier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516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F3418-A3BE-6347-97B1-0206929A7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6BC831E-C55F-461C-9622-301BE599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8DB404-4A10-6C4C-961C-07520731E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0"/>
            <a:ext cx="7688914" cy="3530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200"/>
            </a:lvl1pPr>
          </a:lstStyle>
          <a:p>
            <a:pPr lvl="0"/>
            <a:r>
              <a:rPr lang="de-DE" dirty="0"/>
              <a:t>Lauftext </a:t>
            </a:r>
            <a:r>
              <a:rPr lang="de-DE" dirty="0" err="1"/>
              <a:t>gross</a:t>
            </a:r>
            <a:r>
              <a:rPr lang="de-DE" dirty="0"/>
              <a:t>: Arial Narrow, Regular 22 </a:t>
            </a:r>
            <a:r>
              <a:rPr lang="de-DE" dirty="0" err="1"/>
              <a:t>pt</a:t>
            </a:r>
            <a:r>
              <a:rPr lang="de-DE" dirty="0"/>
              <a:t>, Zeilenabstand 28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Optin</a:t>
            </a:r>
            <a:r>
              <a:rPr lang="de-DE" dirty="0"/>
              <a:t>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. </a:t>
            </a:r>
            <a:r>
              <a:rPr lang="de-DE" dirty="0" err="1"/>
              <a:t>Dessi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quiame</a:t>
            </a:r>
            <a:r>
              <a:rPr lang="de-DE" dirty="0"/>
              <a:t> </a:t>
            </a:r>
            <a:r>
              <a:rPr lang="de-DE" dirty="0" err="1"/>
              <a:t>velecte</a:t>
            </a:r>
            <a:r>
              <a:rPr lang="de-DE" dirty="0"/>
              <a:t> </a:t>
            </a:r>
            <a:r>
              <a:rPr lang="de-DE" dirty="0" err="1"/>
              <a:t>mporum</a:t>
            </a:r>
            <a:r>
              <a:rPr lang="de-DE" dirty="0"/>
              <a:t> </a:t>
            </a:r>
            <a:r>
              <a:rPr lang="de-DE" dirty="0" err="1"/>
              <a:t>illaborroessi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</a:t>
            </a:r>
            <a:r>
              <a:rPr lang="de-DE" dirty="0"/>
              <a:t> </a:t>
            </a:r>
            <a:r>
              <a:rPr lang="de-DE" dirty="0" err="1"/>
              <a:t>pat</a:t>
            </a:r>
            <a:r>
              <a:rPr lang="de-DE" dirty="0"/>
              <a:t> </a:t>
            </a:r>
            <a:r>
              <a:rPr lang="de-DE" dirty="0" err="1"/>
              <a:t>ulputat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iureros</a:t>
            </a:r>
            <a:r>
              <a:rPr lang="de-DE" dirty="0"/>
              <a:t> </a:t>
            </a:r>
            <a:r>
              <a:rPr lang="de-DE" dirty="0" err="1"/>
              <a:t>tionsed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eram</a:t>
            </a:r>
            <a:r>
              <a:rPr lang="de-DE" dirty="0"/>
              <a:t> </a:t>
            </a:r>
            <a:r>
              <a:rPr lang="de-DE" dirty="0" err="1"/>
              <a:t>desomaon</a:t>
            </a:r>
            <a:r>
              <a:rPr lang="de-DE" dirty="0"/>
              <a:t> </a:t>
            </a:r>
            <a:r>
              <a:rPr lang="de-DE" dirty="0" err="1"/>
              <a:t>esate</a:t>
            </a:r>
            <a:r>
              <a:rPr lang="de-DE" dirty="0"/>
              <a:t> in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saperiaeras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3445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F3418-A3BE-6347-97B1-0206929A7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6BC831E-C55F-461C-9622-301BE599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8DB404-4A10-6C4C-961C-07520731E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0"/>
            <a:ext cx="7688914" cy="3530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 dirty="0"/>
              <a:t>Lauftext klein: Arial Narrow, Regular 20 </a:t>
            </a:r>
            <a:r>
              <a:rPr lang="de-DE" dirty="0" err="1"/>
              <a:t>pt</a:t>
            </a:r>
            <a:r>
              <a:rPr lang="de-DE" dirty="0"/>
              <a:t>,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Optin</a:t>
            </a:r>
            <a:r>
              <a:rPr lang="de-DE" dirty="0"/>
              <a:t>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. </a:t>
            </a:r>
            <a:r>
              <a:rPr lang="de-DE" dirty="0" err="1"/>
              <a:t>Dessi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quiame</a:t>
            </a:r>
            <a:r>
              <a:rPr lang="de-DE" dirty="0"/>
              <a:t> </a:t>
            </a:r>
            <a:r>
              <a:rPr lang="de-DE" dirty="0" err="1"/>
              <a:t>velecte</a:t>
            </a:r>
            <a:r>
              <a:rPr lang="de-DE" dirty="0"/>
              <a:t> </a:t>
            </a:r>
            <a:r>
              <a:rPr lang="de-DE" dirty="0" err="1"/>
              <a:t>mporum</a:t>
            </a:r>
            <a:r>
              <a:rPr lang="de-DE" dirty="0"/>
              <a:t> </a:t>
            </a:r>
            <a:r>
              <a:rPr lang="de-DE" dirty="0" err="1"/>
              <a:t>illaborroessi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</a:t>
            </a:r>
            <a:r>
              <a:rPr lang="de-DE" dirty="0"/>
              <a:t> </a:t>
            </a:r>
            <a:r>
              <a:rPr lang="de-DE" dirty="0" err="1"/>
              <a:t>pat</a:t>
            </a:r>
            <a:r>
              <a:rPr lang="de-DE" dirty="0"/>
              <a:t> </a:t>
            </a:r>
            <a:r>
              <a:rPr lang="de-DE" dirty="0" err="1"/>
              <a:t>ulputat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iureros</a:t>
            </a:r>
            <a:r>
              <a:rPr lang="de-DE" dirty="0"/>
              <a:t> </a:t>
            </a:r>
            <a:r>
              <a:rPr lang="de-DE" dirty="0" err="1"/>
              <a:t>tionsed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eram</a:t>
            </a:r>
            <a:r>
              <a:rPr lang="de-DE" dirty="0"/>
              <a:t> </a:t>
            </a:r>
            <a:r>
              <a:rPr lang="de-DE" dirty="0" err="1"/>
              <a:t>desomaon</a:t>
            </a:r>
            <a:r>
              <a:rPr lang="de-DE" dirty="0"/>
              <a:t> </a:t>
            </a:r>
            <a:r>
              <a:rPr lang="de-DE" dirty="0" err="1"/>
              <a:t>esate</a:t>
            </a:r>
            <a:r>
              <a:rPr lang="de-DE" dirty="0"/>
              <a:t> in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saperiaeras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98249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521D598-7CC6-EC48-89B2-08F684AE7C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2988" y="2066924"/>
            <a:ext cx="7058025" cy="2844801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F24BC259-F8B0-7440-B527-03E99CF281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F2206D-4F27-714A-8966-019CC413E8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2988" y="1247775"/>
            <a:ext cx="7058025" cy="3571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600"/>
              </a:lnSpc>
              <a:spcBef>
                <a:spcPts val="0"/>
              </a:spcBef>
              <a:defRPr sz="2000"/>
            </a:lvl1pPr>
            <a:lvl2pPr>
              <a:lnSpc>
                <a:spcPts val="2600"/>
              </a:lnSpc>
              <a:spcBef>
                <a:spcPts val="0"/>
              </a:spcBef>
              <a:defRPr sz="2000"/>
            </a:lvl2pPr>
            <a:lvl3pPr>
              <a:lnSpc>
                <a:spcPts val="2600"/>
              </a:lnSpc>
              <a:spcBef>
                <a:spcPts val="0"/>
              </a:spcBef>
              <a:defRPr sz="2000"/>
            </a:lvl3pPr>
            <a:lvl4pPr>
              <a:lnSpc>
                <a:spcPts val="2600"/>
              </a:lnSpc>
              <a:spcBef>
                <a:spcPts val="0"/>
              </a:spcBef>
              <a:defRPr sz="2000"/>
            </a:lvl4pPr>
            <a:lvl5pPr>
              <a:lnSpc>
                <a:spcPts val="26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de-DE" dirty="0"/>
              <a:t>Untertitel: Arial Narrow, Regular, 20pt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D5223C4-A50E-482B-9770-5306A18671D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006196" y="224091"/>
            <a:ext cx="1540204" cy="274637"/>
          </a:xfrm>
        </p:spPr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05270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">
            <a:extLst>
              <a:ext uri="{FF2B5EF4-FFF2-40B4-BE49-F238E27FC236}">
                <a16:creationId xmlns:a16="http://schemas.microsoft.com/office/drawing/2014/main" id="{753E7E1E-7E2B-E542-A0EB-F79C225EBD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1FCAEACB-FE81-344E-B884-3DC35B32C8B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042988" y="2066924"/>
            <a:ext cx="7058025" cy="284480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5498010-BE0E-4AA3-8968-8D74F8901D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83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6" Type="http://schemas.openxmlformats.org/officeDocument/2006/relationships/tags" Target="../tags/tag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20.xml"/><Relationship Id="rId16" Type="http://schemas.openxmlformats.org/officeDocument/2006/relationships/tags" Target="../tags/tag5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4.jp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E74116ED-0E66-FBCA-EDBC-05397DEB4C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99239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350" imgH="350" progId="TCLayout.ActiveDocument.1">
                  <p:embed/>
                </p:oleObj>
              </mc:Choice>
              <mc:Fallback>
                <p:oleObj name="think-cell Folie" r:id="rId6" imgW="350" imgH="350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E74116ED-0E66-FBCA-EDBC-05397DEB4C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>
            <a:extLst>
              <a:ext uri="{FF2B5EF4-FFF2-40B4-BE49-F238E27FC236}">
                <a16:creationId xmlns:a16="http://schemas.microsoft.com/office/drawing/2014/main" id="{49FADB86-0C3C-7C46-9514-661AF24791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066925"/>
            <a:ext cx="9144000" cy="2429449"/>
          </a:xfrm>
          <a:prstGeom prst="rect">
            <a:avLst/>
          </a:prstGeom>
          <a:solidFill>
            <a:srgbClr val="0070B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81C8E6F-E5AC-2944-B4FD-B9A0400C303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34" y="545273"/>
            <a:ext cx="2191416" cy="43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0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815" r:id="rId2"/>
    <p:sldLayoutId id="2147483816" r:id="rId3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7" userDrawn="1">
          <p15:clr>
            <a:srgbClr val="F26B43"/>
          </p15:clr>
        </p15:guide>
        <p15:guide id="2" orient="horz" pos="146" userDrawn="1">
          <p15:clr>
            <a:srgbClr val="F26B43"/>
          </p15:clr>
        </p15:guide>
        <p15:guide id="3" orient="horz" pos="577" userDrawn="1">
          <p15:clr>
            <a:srgbClr val="F26B43"/>
          </p15:clr>
        </p15:guide>
        <p15:guide id="5" orient="horz" pos="940" userDrawn="1">
          <p15:clr>
            <a:srgbClr val="F26B43"/>
          </p15:clr>
        </p15:guide>
        <p15:guide id="8" orient="horz" pos="1302" userDrawn="1">
          <p15:clr>
            <a:srgbClr val="F26B43"/>
          </p15:clr>
        </p15:guide>
        <p15:guide id="12" pos="2812" userDrawn="1">
          <p15:clr>
            <a:srgbClr val="F26B43"/>
          </p15:clr>
        </p15:guide>
        <p15:guide id="13" pos="2948" userDrawn="1">
          <p15:clr>
            <a:srgbClr val="F26B43"/>
          </p15:clr>
        </p15:guide>
        <p15:guide id="14" pos="5103" userDrawn="1">
          <p15:clr>
            <a:srgbClr val="F26B43"/>
          </p15:clr>
        </p15:guide>
        <p15:guide id="15" pos="5443" userDrawn="1">
          <p15:clr>
            <a:srgbClr val="F26B43"/>
          </p15:clr>
        </p15:guide>
        <p15:guide id="16" orient="horz" pos="3094" userDrawn="1">
          <p15:clr>
            <a:srgbClr val="F26B43"/>
          </p15:clr>
        </p15:guide>
        <p15:guide id="17" pos="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B6A20A7B-E9C5-08D9-6754-EC0FE3A9BB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403480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0" imgH="350" progId="TCLayout.ActiveDocument.1">
                  <p:embed/>
                </p:oleObj>
              </mc:Choice>
              <mc:Fallback>
                <p:oleObj name="think-cell Folie" r:id="rId4" imgW="350" imgH="350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B6A20A7B-E9C5-08D9-6754-EC0FE3A9BB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>
            <a:extLst>
              <a:ext uri="{FF2B5EF4-FFF2-40B4-BE49-F238E27FC236}">
                <a16:creationId xmlns:a16="http://schemas.microsoft.com/office/drawing/2014/main" id="{49FADB86-0C3C-7C46-9514-661AF24791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15988"/>
            <a:ext cx="9144000" cy="4227511"/>
          </a:xfrm>
          <a:prstGeom prst="rect">
            <a:avLst/>
          </a:prstGeom>
          <a:solidFill>
            <a:srgbClr val="0070B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8A01E52-A9C5-A745-8343-8B9507CD684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6334" y="204055"/>
            <a:ext cx="994678" cy="52746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1713852-5CED-7148-93E5-0D78358EAD7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6" y="234951"/>
            <a:ext cx="1095779" cy="21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3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7" userDrawn="1">
          <p15:clr>
            <a:srgbClr val="F26B43"/>
          </p15:clr>
        </p15:guide>
        <p15:guide id="2" orient="horz" pos="146" userDrawn="1">
          <p15:clr>
            <a:srgbClr val="F26B43"/>
          </p15:clr>
        </p15:guide>
        <p15:guide id="3" orient="horz" pos="577" userDrawn="1">
          <p15:clr>
            <a:srgbClr val="F26B43"/>
          </p15:clr>
        </p15:guide>
        <p15:guide id="5" orient="horz" pos="940" userDrawn="1">
          <p15:clr>
            <a:srgbClr val="F26B43"/>
          </p15:clr>
        </p15:guide>
        <p15:guide id="8" orient="horz" pos="1302" userDrawn="1">
          <p15:clr>
            <a:srgbClr val="F26B43"/>
          </p15:clr>
        </p15:guide>
        <p15:guide id="12" pos="2812" userDrawn="1">
          <p15:clr>
            <a:srgbClr val="F26B43"/>
          </p15:clr>
        </p15:guide>
        <p15:guide id="13" pos="2948" userDrawn="1">
          <p15:clr>
            <a:srgbClr val="F26B43"/>
          </p15:clr>
        </p15:guide>
        <p15:guide id="14" pos="5103" userDrawn="1">
          <p15:clr>
            <a:srgbClr val="F26B43"/>
          </p15:clr>
        </p15:guide>
        <p15:guide id="15" pos="5443" userDrawn="1">
          <p15:clr>
            <a:srgbClr val="F26B43"/>
          </p15:clr>
        </p15:guide>
        <p15:guide id="16" orient="horz" pos="3094" userDrawn="1">
          <p15:clr>
            <a:srgbClr val="F26B43"/>
          </p15:clr>
        </p15:guide>
        <p15:guide id="17" pos="83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D8C70DAF-1AEC-1175-9A07-248FFA1CFA2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978557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7" imgW="350" imgH="350" progId="TCLayout.ActiveDocument.1">
                  <p:embed/>
                </p:oleObj>
              </mc:Choice>
              <mc:Fallback>
                <p:oleObj name="think-cell Folie" r:id="rId17" imgW="350" imgH="350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D8C70DAF-1AEC-1175-9A07-248FFA1CFA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id="{A6453FE4-F7BF-4ECE-A2ED-822910932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1013" y="224091"/>
            <a:ext cx="5397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12559B-2930-4332-838D-5E2C8A4C8765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6334" y="204055"/>
            <a:ext cx="994678" cy="52746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C812A7C-6032-AA40-8EC9-FC343C20DE42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6" y="234951"/>
            <a:ext cx="1095779" cy="21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0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defRPr sz="26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355600" indent="-3540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723900" indent="-3667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3pPr>
      <a:lvl4pPr marL="1068388" indent="-342900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4pPr>
      <a:lvl5pPr marL="1449388" indent="-3794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5pPr>
      <a:lvl6pPr marL="18970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6pPr>
      <a:lvl7pPr marL="23542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7pPr>
      <a:lvl8pPr marL="28114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8pPr>
      <a:lvl9pPr marL="32686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7" userDrawn="1">
          <p15:clr>
            <a:srgbClr val="F26B43"/>
          </p15:clr>
        </p15:guide>
        <p15:guide id="2" orient="horz" pos="146" userDrawn="1">
          <p15:clr>
            <a:srgbClr val="F26B43"/>
          </p15:clr>
        </p15:guide>
        <p15:guide id="3" orient="horz" pos="577" userDrawn="1">
          <p15:clr>
            <a:srgbClr val="F26B43"/>
          </p15:clr>
        </p15:guide>
        <p15:guide id="5" orient="horz" pos="940" userDrawn="1">
          <p15:clr>
            <a:srgbClr val="F26B43"/>
          </p15:clr>
        </p15:guide>
        <p15:guide id="6" orient="horz" pos="1302" userDrawn="1">
          <p15:clr>
            <a:srgbClr val="F26B43"/>
          </p15:clr>
        </p15:guide>
        <p15:guide id="11" pos="2812" userDrawn="1">
          <p15:clr>
            <a:srgbClr val="F26B43"/>
          </p15:clr>
        </p15:guide>
        <p15:guide id="12" pos="2948" userDrawn="1">
          <p15:clr>
            <a:srgbClr val="F26B43"/>
          </p15:clr>
        </p15:guide>
        <p15:guide id="13" pos="5103" userDrawn="1">
          <p15:clr>
            <a:srgbClr val="F26B43"/>
          </p15:clr>
        </p15:guide>
        <p15:guide id="14" pos="5443" userDrawn="1">
          <p15:clr>
            <a:srgbClr val="F26B43"/>
          </p15:clr>
        </p15:guide>
        <p15:guide id="15" orient="horz" pos="3094" userDrawn="1">
          <p15:clr>
            <a:srgbClr val="F26B43"/>
          </p15:clr>
        </p15:guide>
        <p15:guide id="16" orient="horz" pos="2074" userDrawn="1">
          <p15:clr>
            <a:srgbClr val="F26B43"/>
          </p15:clr>
        </p15:guide>
        <p15:guide id="17" orient="horz" pos="19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2A7372E9-148C-090E-D75D-95327E2A15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835962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7" imgW="350" imgH="350" progId="TCLayout.ActiveDocument.1">
                  <p:embed/>
                </p:oleObj>
              </mc:Choice>
              <mc:Fallback>
                <p:oleObj name="think-cell Folie" r:id="rId17" imgW="350" imgH="350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2A7372E9-148C-090E-D75D-95327E2A15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DB7E49CB-C156-C940-8B1B-FD86085114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6" t="20212" r="930" b="4504"/>
          <a:stretch/>
        </p:blipFill>
        <p:spPr>
          <a:xfrm flipV="1">
            <a:off x="4612328" y="0"/>
            <a:ext cx="4531672" cy="5143500"/>
          </a:xfrm>
          <a:prstGeom prst="rect">
            <a:avLst/>
          </a:prstGeom>
        </p:spPr>
      </p:pic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id="{A6453FE4-F7BF-4ECE-A2ED-822910932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1013" y="224091"/>
            <a:ext cx="5397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12559B-2930-4332-838D-5E2C8A4C876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6334" y="204055"/>
            <a:ext cx="994678" cy="52746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C812A7C-6032-AA40-8EC9-FC343C20DE42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6" y="234951"/>
            <a:ext cx="1095779" cy="2191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98" r:id="rId3"/>
    <p:sldLayoutId id="2147483761" r:id="rId4"/>
    <p:sldLayoutId id="2147483773" r:id="rId5"/>
    <p:sldLayoutId id="2147483799" r:id="rId6"/>
    <p:sldLayoutId id="2147483776" r:id="rId7"/>
    <p:sldLayoutId id="2147483764" r:id="rId8"/>
    <p:sldLayoutId id="2147483765" r:id="rId9"/>
    <p:sldLayoutId id="2147483763" r:id="rId10"/>
    <p:sldLayoutId id="2147483777" r:id="rId11"/>
    <p:sldLayoutId id="2147483778" r:id="rId12"/>
    <p:sldLayoutId id="2147483779" r:id="rId13"/>
    <p:sldLayoutId id="2147483780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defRPr sz="26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355600" indent="-3540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723900" indent="-3667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3pPr>
      <a:lvl4pPr marL="1068388" indent="-342900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4pPr>
      <a:lvl5pPr marL="1449388" indent="-3794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5pPr>
      <a:lvl6pPr marL="18970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6pPr>
      <a:lvl7pPr marL="23542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7pPr>
      <a:lvl8pPr marL="28114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8pPr>
      <a:lvl9pPr marL="32686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7" userDrawn="1">
          <p15:clr>
            <a:srgbClr val="F26B43"/>
          </p15:clr>
        </p15:guide>
        <p15:guide id="2" orient="horz" pos="146" userDrawn="1">
          <p15:clr>
            <a:srgbClr val="F26B43"/>
          </p15:clr>
        </p15:guide>
        <p15:guide id="3" orient="horz" pos="577" userDrawn="1">
          <p15:clr>
            <a:srgbClr val="F26B43"/>
          </p15:clr>
        </p15:guide>
        <p15:guide id="5" orient="horz" pos="940" userDrawn="1">
          <p15:clr>
            <a:srgbClr val="F26B43"/>
          </p15:clr>
        </p15:guide>
        <p15:guide id="6" orient="horz" pos="1302" userDrawn="1">
          <p15:clr>
            <a:srgbClr val="F26B43"/>
          </p15:clr>
        </p15:guide>
        <p15:guide id="11" pos="2812" userDrawn="1">
          <p15:clr>
            <a:srgbClr val="F26B43"/>
          </p15:clr>
        </p15:guide>
        <p15:guide id="12" pos="2948" userDrawn="1">
          <p15:clr>
            <a:srgbClr val="F26B43"/>
          </p15:clr>
        </p15:guide>
        <p15:guide id="13" pos="5103" userDrawn="1">
          <p15:clr>
            <a:srgbClr val="F26B43"/>
          </p15:clr>
        </p15:guide>
        <p15:guide id="14" pos="5443" userDrawn="1">
          <p15:clr>
            <a:srgbClr val="F26B43"/>
          </p15:clr>
        </p15:guide>
        <p15:guide id="15" orient="horz" pos="3094" userDrawn="1">
          <p15:clr>
            <a:srgbClr val="F26B43"/>
          </p15:clr>
        </p15:guide>
        <p15:guide id="16" orient="horz" pos="2074" userDrawn="1">
          <p15:clr>
            <a:srgbClr val="F26B43"/>
          </p15:clr>
        </p15:guide>
        <p15:guide id="17" orient="horz" pos="196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49FADB86-0C3C-7C46-9514-661AF24791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066925"/>
            <a:ext cx="9144000" cy="2429449"/>
          </a:xfrm>
          <a:prstGeom prst="rect">
            <a:avLst/>
          </a:prstGeom>
          <a:solidFill>
            <a:srgbClr val="0070B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81C8E6F-E5AC-2944-B4FD-B9A0400C30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34" y="545273"/>
            <a:ext cx="2191416" cy="43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4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7">
          <p15:clr>
            <a:srgbClr val="F26B43"/>
          </p15:clr>
        </p15:guide>
        <p15:guide id="2" orient="horz" pos="146">
          <p15:clr>
            <a:srgbClr val="F26B43"/>
          </p15:clr>
        </p15:guide>
        <p15:guide id="3" orient="horz" pos="577">
          <p15:clr>
            <a:srgbClr val="F26B43"/>
          </p15:clr>
        </p15:guide>
        <p15:guide id="5" orient="horz" pos="940">
          <p15:clr>
            <a:srgbClr val="F26B43"/>
          </p15:clr>
        </p15:guide>
        <p15:guide id="8" orient="horz" pos="1302">
          <p15:clr>
            <a:srgbClr val="F26B43"/>
          </p15:clr>
        </p15:guide>
        <p15:guide id="12" pos="2812">
          <p15:clr>
            <a:srgbClr val="F26B43"/>
          </p15:clr>
        </p15:guide>
        <p15:guide id="13" pos="2948">
          <p15:clr>
            <a:srgbClr val="F26B43"/>
          </p15:clr>
        </p15:guide>
        <p15:guide id="14" pos="5103">
          <p15:clr>
            <a:srgbClr val="F26B43"/>
          </p15:clr>
        </p15:guide>
        <p15:guide id="15" pos="5443">
          <p15:clr>
            <a:srgbClr val="F26B43"/>
          </p15:clr>
        </p15:guide>
        <p15:guide id="16" orient="horz" pos="3094">
          <p15:clr>
            <a:srgbClr val="F26B43"/>
          </p15:clr>
        </p15:guide>
        <p15:guide id="17" pos="83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B7E49CB-C156-C940-8B1B-FD86085114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6" t="20212" r="930" b="4504"/>
          <a:stretch/>
        </p:blipFill>
        <p:spPr>
          <a:xfrm flipV="1">
            <a:off x="4612328" y="0"/>
            <a:ext cx="4531672" cy="5143500"/>
          </a:xfrm>
          <a:prstGeom prst="rect">
            <a:avLst/>
          </a:prstGeom>
        </p:spPr>
      </p:pic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id="{A6453FE4-F7BF-4ECE-A2ED-822910932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1013" y="224091"/>
            <a:ext cx="5397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12559B-2930-4332-838D-5E2C8A4C876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6334" y="204055"/>
            <a:ext cx="994678" cy="52746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C812A7C-6032-AA40-8EC9-FC343C20DE4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6" y="234951"/>
            <a:ext cx="1095779" cy="21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5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defRPr sz="26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355600" indent="-3540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723900" indent="-3667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3pPr>
      <a:lvl4pPr marL="1068388" indent="-342900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4pPr>
      <a:lvl5pPr marL="1449388" indent="-3794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5pPr>
      <a:lvl6pPr marL="18970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6pPr>
      <a:lvl7pPr marL="23542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7pPr>
      <a:lvl8pPr marL="28114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8pPr>
      <a:lvl9pPr marL="32686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7">
          <p15:clr>
            <a:srgbClr val="F26B43"/>
          </p15:clr>
        </p15:guide>
        <p15:guide id="2" orient="horz" pos="146">
          <p15:clr>
            <a:srgbClr val="F26B43"/>
          </p15:clr>
        </p15:guide>
        <p15:guide id="3" orient="horz" pos="577">
          <p15:clr>
            <a:srgbClr val="F26B43"/>
          </p15:clr>
        </p15:guide>
        <p15:guide id="5" orient="horz" pos="940">
          <p15:clr>
            <a:srgbClr val="F26B43"/>
          </p15:clr>
        </p15:guide>
        <p15:guide id="6" orient="horz" pos="1302">
          <p15:clr>
            <a:srgbClr val="F26B43"/>
          </p15:clr>
        </p15:guide>
        <p15:guide id="11" pos="2812">
          <p15:clr>
            <a:srgbClr val="F26B43"/>
          </p15:clr>
        </p15:guide>
        <p15:guide id="12" pos="2948">
          <p15:clr>
            <a:srgbClr val="F26B43"/>
          </p15:clr>
        </p15:guide>
        <p15:guide id="13" pos="5103">
          <p15:clr>
            <a:srgbClr val="F26B43"/>
          </p15:clr>
        </p15:guide>
        <p15:guide id="14" pos="5443">
          <p15:clr>
            <a:srgbClr val="F26B43"/>
          </p15:clr>
        </p15:guide>
        <p15:guide id="15" orient="horz" pos="3094">
          <p15:clr>
            <a:srgbClr val="F26B43"/>
          </p15:clr>
        </p15:guide>
        <p15:guide id="16" orient="horz" pos="2074">
          <p15:clr>
            <a:srgbClr val="F26B43"/>
          </p15:clr>
        </p15:guide>
        <p15:guide id="17" orient="horz" pos="1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hyperlink" Target="mailto:http://creativecommons.org/licenses/by-nc-sa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843" y="2444506"/>
            <a:ext cx="3276759" cy="609227"/>
          </a:xfrm>
        </p:spPr>
        <p:txBody>
          <a:bodyPr/>
          <a:lstStyle/>
          <a:p>
            <a:r>
              <a:rPr lang="de-DE" b="1" dirty="0">
                <a:latin typeface="Arial Narrow" panose="020B0604020202020204" pitchFamily="34" charset="0"/>
                <a:cs typeface="Arial Narrow" panose="020B0604020202020204" pitchFamily="34" charset="0"/>
              </a:rPr>
              <a:t>Change Story Template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1" y="223838"/>
            <a:ext cx="1541462" cy="274637"/>
          </a:xfrm>
          <a:prstGeom prst="rect">
            <a:avLst/>
          </a:prstGeom>
        </p:spPr>
        <p:txBody>
          <a:bodyPr/>
          <a:lstStyle/>
          <a:p>
            <a:fld id="{DE1226C2-F133-44DF-AAED-DC1E350BCD78}" type="slidenum">
              <a:rPr lang="de-CH" smtClean="0"/>
              <a:t>1</a:t>
            </a:fld>
            <a:endParaRPr lang="de-CH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4A160C2-8441-4947-A345-89E3DD938B86}"/>
              </a:ext>
            </a:extLst>
          </p:cNvPr>
          <p:cNvSpPr/>
          <p:nvPr/>
        </p:nvSpPr>
        <p:spPr>
          <a:xfrm>
            <a:off x="4953399" y="2267677"/>
            <a:ext cx="1572113" cy="15721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36DD77A-831C-F1B5-9E12-DE3A9C927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3871" y="2330170"/>
            <a:ext cx="2018186" cy="150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65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3EF32DC-6E35-92A1-66FB-34A376796B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/>
              <a:t>Wozu verändern?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E4789BF-F242-3DDB-079F-4AB411BDE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2</a:t>
            </a:fld>
            <a:endParaRPr lang="de-CH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08D24F61-A216-7A30-779B-D40BD06A95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In dieses Template könnt ihr die jeweiligen Kernaussagen eurer Change Story einfüllen. 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CF49079-8EAB-75E1-114A-711E6D48EBB8}"/>
              </a:ext>
            </a:extLst>
          </p:cNvPr>
          <p:cNvSpPr/>
          <p:nvPr/>
        </p:nvSpPr>
        <p:spPr bwMode="auto">
          <a:xfrm>
            <a:off x="99962" y="4317590"/>
            <a:ext cx="1382252" cy="4855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  <p:cxnSp>
        <p:nvCxnSpPr>
          <p:cNvPr id="6" name="Gerade Verbindung 10">
            <a:extLst>
              <a:ext uri="{FF2B5EF4-FFF2-40B4-BE49-F238E27FC236}">
                <a16:creationId xmlns:a16="http://schemas.microsoft.com/office/drawing/2014/main" id="{03F46013-53DB-95BE-0DFF-AAE0C07A52DB}"/>
              </a:ext>
            </a:extLst>
          </p:cNvPr>
          <p:cNvCxnSpPr>
            <a:cxnSpLocks/>
          </p:cNvCxnSpPr>
          <p:nvPr/>
        </p:nvCxnSpPr>
        <p:spPr>
          <a:xfrm flipH="1">
            <a:off x="443356" y="4734068"/>
            <a:ext cx="791378" cy="0"/>
          </a:xfrm>
          <a:prstGeom prst="line">
            <a:avLst/>
          </a:prstGeom>
          <a:ln w="635000" cap="rnd">
            <a:solidFill>
              <a:srgbClr val="006FB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8">
            <a:extLst>
              <a:ext uri="{FF2B5EF4-FFF2-40B4-BE49-F238E27FC236}">
                <a16:creationId xmlns:a16="http://schemas.microsoft.com/office/drawing/2014/main" id="{FB4FC6A2-E4B5-99F2-BE2E-FA5EA9DA5AF9}"/>
              </a:ext>
            </a:extLst>
          </p:cNvPr>
          <p:cNvSpPr/>
          <p:nvPr/>
        </p:nvSpPr>
        <p:spPr>
          <a:xfrm>
            <a:off x="2374047" y="4438406"/>
            <a:ext cx="614254" cy="614254"/>
          </a:xfrm>
          <a:prstGeom prst="ellipse">
            <a:avLst/>
          </a:prstGeom>
          <a:solidFill>
            <a:srgbClr val="C3B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sp>
        <p:nvSpPr>
          <p:cNvPr id="8" name="Oval 19">
            <a:extLst>
              <a:ext uri="{FF2B5EF4-FFF2-40B4-BE49-F238E27FC236}">
                <a16:creationId xmlns:a16="http://schemas.microsoft.com/office/drawing/2014/main" id="{43B40C3A-80CF-34F4-8F7F-CB501336395F}"/>
              </a:ext>
            </a:extLst>
          </p:cNvPr>
          <p:cNvSpPr/>
          <p:nvPr/>
        </p:nvSpPr>
        <p:spPr>
          <a:xfrm>
            <a:off x="3090143" y="4438406"/>
            <a:ext cx="614254" cy="614254"/>
          </a:xfrm>
          <a:prstGeom prst="ellipse">
            <a:avLst/>
          </a:prstGeom>
          <a:solidFill>
            <a:srgbClr val="C3B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sp>
        <p:nvSpPr>
          <p:cNvPr id="9" name="Oval 20">
            <a:extLst>
              <a:ext uri="{FF2B5EF4-FFF2-40B4-BE49-F238E27FC236}">
                <a16:creationId xmlns:a16="http://schemas.microsoft.com/office/drawing/2014/main" id="{9501D7D4-5DE7-E35A-F010-5AC88039F87B}"/>
              </a:ext>
            </a:extLst>
          </p:cNvPr>
          <p:cNvSpPr/>
          <p:nvPr/>
        </p:nvSpPr>
        <p:spPr>
          <a:xfrm>
            <a:off x="3795222" y="4438406"/>
            <a:ext cx="614254" cy="614254"/>
          </a:xfrm>
          <a:prstGeom prst="ellipse">
            <a:avLst/>
          </a:prstGeom>
          <a:solidFill>
            <a:srgbClr val="C3B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sp>
        <p:nvSpPr>
          <p:cNvPr id="10" name="Oval 21">
            <a:extLst>
              <a:ext uri="{FF2B5EF4-FFF2-40B4-BE49-F238E27FC236}">
                <a16:creationId xmlns:a16="http://schemas.microsoft.com/office/drawing/2014/main" id="{6EA142C0-56D4-4996-EA5B-DCE0AFE109E1}"/>
              </a:ext>
            </a:extLst>
          </p:cNvPr>
          <p:cNvSpPr/>
          <p:nvPr/>
        </p:nvSpPr>
        <p:spPr>
          <a:xfrm>
            <a:off x="4511318" y="4438406"/>
            <a:ext cx="614254" cy="614254"/>
          </a:xfrm>
          <a:prstGeom prst="ellipse">
            <a:avLst/>
          </a:prstGeom>
          <a:solidFill>
            <a:srgbClr val="C3B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05ADCEC-F5CC-4873-5D68-CC56756E8F85}"/>
              </a:ext>
            </a:extLst>
          </p:cNvPr>
          <p:cNvSpPr txBox="1">
            <a:spLocks/>
          </p:cNvSpPr>
          <p:nvPr/>
        </p:nvSpPr>
        <p:spPr>
          <a:xfrm>
            <a:off x="223019" y="4428798"/>
            <a:ext cx="440675" cy="659219"/>
          </a:xfrm>
          <a:prstGeom prst="rect">
            <a:avLst/>
          </a:prstGeom>
        </p:spPr>
        <p:txBody>
          <a:bodyPr vert="horz" lIns="0" tIns="36000" rIns="0" bIns="36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2D695721-8DEB-40F6-2926-2AB01296D574}"/>
              </a:ext>
            </a:extLst>
          </p:cNvPr>
          <p:cNvSpPr/>
          <p:nvPr/>
        </p:nvSpPr>
        <p:spPr>
          <a:xfrm>
            <a:off x="1666125" y="4438406"/>
            <a:ext cx="614254" cy="614254"/>
          </a:xfrm>
          <a:prstGeom prst="ellipse">
            <a:avLst/>
          </a:prstGeom>
          <a:solidFill>
            <a:srgbClr val="C3B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982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">
            <a:extLst>
              <a:ext uri="{FF2B5EF4-FFF2-40B4-BE49-F238E27FC236}">
                <a16:creationId xmlns:a16="http://schemas.microsoft.com/office/drawing/2014/main" id="{A3296B49-04F5-14F5-5932-0A345CF68C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/>
              <a:t>Wohin verändern?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E4789BF-F242-3DDB-079F-4AB411BDE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3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5EA9298-7783-6458-97D7-84BA2AC194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cxnSp>
        <p:nvCxnSpPr>
          <p:cNvPr id="4" name="Gerade Verbindung 7">
            <a:extLst>
              <a:ext uri="{FF2B5EF4-FFF2-40B4-BE49-F238E27FC236}">
                <a16:creationId xmlns:a16="http://schemas.microsoft.com/office/drawing/2014/main" id="{CF6F4287-DB03-6278-2449-091800F8C64B}"/>
              </a:ext>
            </a:extLst>
          </p:cNvPr>
          <p:cNvCxnSpPr>
            <a:cxnSpLocks/>
          </p:cNvCxnSpPr>
          <p:nvPr/>
        </p:nvCxnSpPr>
        <p:spPr>
          <a:xfrm flipH="1">
            <a:off x="1172556" y="4701083"/>
            <a:ext cx="791378" cy="0"/>
          </a:xfrm>
          <a:prstGeom prst="line">
            <a:avLst/>
          </a:prstGeom>
          <a:ln w="635000" cap="rnd">
            <a:solidFill>
              <a:srgbClr val="006FB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3">
            <a:extLst>
              <a:ext uri="{FF2B5EF4-FFF2-40B4-BE49-F238E27FC236}">
                <a16:creationId xmlns:a16="http://schemas.microsoft.com/office/drawing/2014/main" id="{98645257-330F-66E7-A9A9-C0A51DB04F1E}"/>
              </a:ext>
            </a:extLst>
          </p:cNvPr>
          <p:cNvSpPr txBox="1">
            <a:spLocks/>
          </p:cNvSpPr>
          <p:nvPr/>
        </p:nvSpPr>
        <p:spPr>
          <a:xfrm>
            <a:off x="1721562" y="4382063"/>
            <a:ext cx="440675" cy="659219"/>
          </a:xfrm>
          <a:prstGeom prst="rect">
            <a:avLst/>
          </a:prstGeom>
        </p:spPr>
        <p:txBody>
          <a:bodyPr vert="horz" lIns="0" tIns="36000" rIns="0" bIns="36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id="{E37B801C-3807-C943-74C4-E2F402D89946}"/>
              </a:ext>
            </a:extLst>
          </p:cNvPr>
          <p:cNvSpPr/>
          <p:nvPr/>
        </p:nvSpPr>
        <p:spPr>
          <a:xfrm>
            <a:off x="142875" y="4405421"/>
            <a:ext cx="614254" cy="614254"/>
          </a:xfrm>
          <a:prstGeom prst="ellipse">
            <a:avLst/>
          </a:prstGeom>
          <a:solidFill>
            <a:srgbClr val="C3B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DEC47BF5-F301-535C-586E-C1B999641AD8}"/>
              </a:ext>
            </a:extLst>
          </p:cNvPr>
          <p:cNvSpPr/>
          <p:nvPr/>
        </p:nvSpPr>
        <p:spPr>
          <a:xfrm>
            <a:off x="2380692" y="4405421"/>
            <a:ext cx="614254" cy="614254"/>
          </a:xfrm>
          <a:prstGeom prst="ellipse">
            <a:avLst/>
          </a:prstGeom>
          <a:solidFill>
            <a:srgbClr val="C3B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sp>
        <p:nvSpPr>
          <p:cNvPr id="16" name="Oval 11">
            <a:extLst>
              <a:ext uri="{FF2B5EF4-FFF2-40B4-BE49-F238E27FC236}">
                <a16:creationId xmlns:a16="http://schemas.microsoft.com/office/drawing/2014/main" id="{D7CD2C64-EB54-4912-3AAE-FC1EE4AE1D32}"/>
              </a:ext>
            </a:extLst>
          </p:cNvPr>
          <p:cNvSpPr/>
          <p:nvPr/>
        </p:nvSpPr>
        <p:spPr>
          <a:xfrm>
            <a:off x="3096788" y="4405421"/>
            <a:ext cx="614254" cy="614254"/>
          </a:xfrm>
          <a:prstGeom prst="ellipse">
            <a:avLst/>
          </a:prstGeom>
          <a:solidFill>
            <a:srgbClr val="C3B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11952F6C-A87C-047D-45ED-31C6A91073DE}"/>
              </a:ext>
            </a:extLst>
          </p:cNvPr>
          <p:cNvSpPr/>
          <p:nvPr/>
        </p:nvSpPr>
        <p:spPr>
          <a:xfrm>
            <a:off x="3801867" y="4405421"/>
            <a:ext cx="614254" cy="614254"/>
          </a:xfrm>
          <a:prstGeom prst="ellipse">
            <a:avLst/>
          </a:prstGeom>
          <a:solidFill>
            <a:srgbClr val="C3B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CE4470BF-6C23-92C7-CE6D-E8BE0DDB866B}"/>
              </a:ext>
            </a:extLst>
          </p:cNvPr>
          <p:cNvSpPr/>
          <p:nvPr/>
        </p:nvSpPr>
        <p:spPr>
          <a:xfrm>
            <a:off x="4517963" y="4405421"/>
            <a:ext cx="614254" cy="614254"/>
          </a:xfrm>
          <a:prstGeom prst="ellipse">
            <a:avLst/>
          </a:prstGeom>
          <a:solidFill>
            <a:srgbClr val="C3B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0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FB8FD08-4195-35A5-6B25-C02C7E305C7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24606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0" imgH="350" progId="TCLayout.ActiveDocument.1">
                  <p:embed/>
                </p:oleObj>
              </mc:Choice>
              <mc:Fallback>
                <p:oleObj name="think-cell Folie" r:id="rId3" imgW="350" imgH="350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FB8FD08-4195-35A5-6B25-C02C7E305C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Gerade Verbindung 7">
            <a:extLst>
              <a:ext uri="{FF2B5EF4-FFF2-40B4-BE49-F238E27FC236}">
                <a16:creationId xmlns:a16="http://schemas.microsoft.com/office/drawing/2014/main" id="{917ECB15-E7E8-267D-4D0C-BB45D4CA9E25}"/>
              </a:ext>
            </a:extLst>
          </p:cNvPr>
          <p:cNvCxnSpPr>
            <a:cxnSpLocks/>
          </p:cNvCxnSpPr>
          <p:nvPr/>
        </p:nvCxnSpPr>
        <p:spPr>
          <a:xfrm flipH="1">
            <a:off x="1853508" y="4722946"/>
            <a:ext cx="791378" cy="0"/>
          </a:xfrm>
          <a:prstGeom prst="line">
            <a:avLst/>
          </a:prstGeom>
          <a:ln w="635000" cap="rnd">
            <a:solidFill>
              <a:srgbClr val="006FB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9C91E3E-011A-A78B-AEE6-220EB2CE68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b="1" dirty="0"/>
              <a:t>Was verändern?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E4789BF-F242-3DDB-079F-4AB411BDE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4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8970EB1-34C6-35F8-A2F0-9D5CBBA897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id="{E37B801C-3807-C943-74C4-E2F402D89946}"/>
              </a:ext>
            </a:extLst>
          </p:cNvPr>
          <p:cNvSpPr/>
          <p:nvPr/>
        </p:nvSpPr>
        <p:spPr>
          <a:xfrm>
            <a:off x="124673" y="4427284"/>
            <a:ext cx="614254" cy="614254"/>
          </a:xfrm>
          <a:prstGeom prst="ellipse">
            <a:avLst/>
          </a:prstGeom>
          <a:solidFill>
            <a:srgbClr val="C3B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sp>
        <p:nvSpPr>
          <p:cNvPr id="16" name="Oval 11">
            <a:extLst>
              <a:ext uri="{FF2B5EF4-FFF2-40B4-BE49-F238E27FC236}">
                <a16:creationId xmlns:a16="http://schemas.microsoft.com/office/drawing/2014/main" id="{D7CD2C64-EB54-4912-3AAE-FC1EE4AE1D32}"/>
              </a:ext>
            </a:extLst>
          </p:cNvPr>
          <p:cNvSpPr/>
          <p:nvPr/>
        </p:nvSpPr>
        <p:spPr>
          <a:xfrm>
            <a:off x="3078586" y="4427284"/>
            <a:ext cx="614254" cy="614254"/>
          </a:xfrm>
          <a:prstGeom prst="ellipse">
            <a:avLst/>
          </a:prstGeom>
          <a:solidFill>
            <a:srgbClr val="C3B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11952F6C-A87C-047D-45ED-31C6A91073DE}"/>
              </a:ext>
            </a:extLst>
          </p:cNvPr>
          <p:cNvSpPr/>
          <p:nvPr/>
        </p:nvSpPr>
        <p:spPr>
          <a:xfrm>
            <a:off x="3783665" y="4427284"/>
            <a:ext cx="614254" cy="614254"/>
          </a:xfrm>
          <a:prstGeom prst="ellipse">
            <a:avLst/>
          </a:prstGeom>
          <a:solidFill>
            <a:srgbClr val="C3B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CE4470BF-6C23-92C7-CE6D-E8BE0DDB866B}"/>
              </a:ext>
            </a:extLst>
          </p:cNvPr>
          <p:cNvSpPr/>
          <p:nvPr/>
        </p:nvSpPr>
        <p:spPr>
          <a:xfrm>
            <a:off x="4499761" y="4427284"/>
            <a:ext cx="614254" cy="614254"/>
          </a:xfrm>
          <a:prstGeom prst="ellipse">
            <a:avLst/>
          </a:prstGeom>
          <a:solidFill>
            <a:srgbClr val="C3B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sp>
        <p:nvSpPr>
          <p:cNvPr id="20" name="Titel 3">
            <a:extLst>
              <a:ext uri="{FF2B5EF4-FFF2-40B4-BE49-F238E27FC236}">
                <a16:creationId xmlns:a16="http://schemas.microsoft.com/office/drawing/2014/main" id="{C02B92E5-8BAE-B505-F165-A35647C064E7}"/>
              </a:ext>
            </a:extLst>
          </p:cNvPr>
          <p:cNvSpPr txBox="1">
            <a:spLocks/>
          </p:cNvSpPr>
          <p:nvPr/>
        </p:nvSpPr>
        <p:spPr>
          <a:xfrm>
            <a:off x="2402514" y="4403926"/>
            <a:ext cx="440675" cy="659219"/>
          </a:xfrm>
          <a:prstGeom prst="rect">
            <a:avLst/>
          </a:prstGeom>
        </p:spPr>
        <p:txBody>
          <a:bodyPr vert="horz" lIns="0" tIns="36000" rIns="0" bIns="36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Oval 10">
            <a:extLst>
              <a:ext uri="{FF2B5EF4-FFF2-40B4-BE49-F238E27FC236}">
                <a16:creationId xmlns:a16="http://schemas.microsoft.com/office/drawing/2014/main" id="{78EF1982-50A2-49DF-51BD-69B310F39667}"/>
              </a:ext>
            </a:extLst>
          </p:cNvPr>
          <p:cNvSpPr/>
          <p:nvPr/>
        </p:nvSpPr>
        <p:spPr>
          <a:xfrm>
            <a:off x="855237" y="4427284"/>
            <a:ext cx="614254" cy="614254"/>
          </a:xfrm>
          <a:prstGeom prst="ellipse">
            <a:avLst/>
          </a:prstGeom>
          <a:solidFill>
            <a:srgbClr val="C3B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237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FB8FD08-4195-35A5-6B25-C02C7E305C7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850562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0" imgH="350" progId="TCLayout.ActiveDocument.1">
                  <p:embed/>
                </p:oleObj>
              </mc:Choice>
              <mc:Fallback>
                <p:oleObj name="think-cell Folie" r:id="rId3" imgW="350" imgH="350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FB8FD08-4195-35A5-6B25-C02C7E305C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Gerade Verbindung 7">
            <a:extLst>
              <a:ext uri="{FF2B5EF4-FFF2-40B4-BE49-F238E27FC236}">
                <a16:creationId xmlns:a16="http://schemas.microsoft.com/office/drawing/2014/main" id="{6DFC477E-547B-B146-13E0-DED01B91E036}"/>
              </a:ext>
            </a:extLst>
          </p:cNvPr>
          <p:cNvCxnSpPr>
            <a:cxnSpLocks/>
          </p:cNvCxnSpPr>
          <p:nvPr/>
        </p:nvCxnSpPr>
        <p:spPr>
          <a:xfrm flipH="1">
            <a:off x="2572099" y="4689618"/>
            <a:ext cx="791378" cy="0"/>
          </a:xfrm>
          <a:prstGeom prst="line">
            <a:avLst/>
          </a:prstGeom>
          <a:ln w="635000" cap="rnd">
            <a:solidFill>
              <a:srgbClr val="006FB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3">
            <a:extLst>
              <a:ext uri="{FF2B5EF4-FFF2-40B4-BE49-F238E27FC236}">
                <a16:creationId xmlns:a16="http://schemas.microsoft.com/office/drawing/2014/main" id="{80CD876C-C35E-5105-C1BE-CB89B8DADA6B}"/>
              </a:ext>
            </a:extLst>
          </p:cNvPr>
          <p:cNvSpPr txBox="1">
            <a:spLocks/>
          </p:cNvSpPr>
          <p:nvPr/>
        </p:nvSpPr>
        <p:spPr>
          <a:xfrm>
            <a:off x="3121105" y="4370598"/>
            <a:ext cx="440675" cy="659219"/>
          </a:xfrm>
          <a:prstGeom prst="rect">
            <a:avLst/>
          </a:prstGeom>
        </p:spPr>
        <p:txBody>
          <a:bodyPr vert="horz" lIns="0" tIns="36000" rIns="0" bIns="36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6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6406C609-AFE0-3725-B589-F455B1ACC7BC}"/>
              </a:ext>
            </a:extLst>
          </p:cNvPr>
          <p:cNvSpPr/>
          <p:nvPr/>
        </p:nvSpPr>
        <p:spPr>
          <a:xfrm>
            <a:off x="1578518" y="4393956"/>
            <a:ext cx="614254" cy="614254"/>
          </a:xfrm>
          <a:prstGeom prst="ellipse">
            <a:avLst/>
          </a:prstGeom>
          <a:solidFill>
            <a:srgbClr val="C3B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3EF32DC-6E35-92A1-66FB-34A376796B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/>
              <a:t>Welche Auswirkung?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E4789BF-F242-3DDB-079F-4AB411BDE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5</a:t>
            </a:fld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3FC49E8-990B-9D44-CAA2-7A94783ABA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id="{E37B801C-3807-C943-74C4-E2F402D89946}"/>
              </a:ext>
            </a:extLst>
          </p:cNvPr>
          <p:cNvSpPr/>
          <p:nvPr/>
        </p:nvSpPr>
        <p:spPr>
          <a:xfrm>
            <a:off x="142875" y="4405421"/>
            <a:ext cx="614254" cy="614254"/>
          </a:xfrm>
          <a:prstGeom prst="ellipse">
            <a:avLst/>
          </a:prstGeom>
          <a:solidFill>
            <a:srgbClr val="C3B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11952F6C-A87C-047D-45ED-31C6A91073DE}"/>
              </a:ext>
            </a:extLst>
          </p:cNvPr>
          <p:cNvSpPr/>
          <p:nvPr/>
        </p:nvSpPr>
        <p:spPr>
          <a:xfrm>
            <a:off x="3801867" y="4405421"/>
            <a:ext cx="614254" cy="614254"/>
          </a:xfrm>
          <a:prstGeom prst="ellipse">
            <a:avLst/>
          </a:prstGeom>
          <a:solidFill>
            <a:srgbClr val="C3B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CE4470BF-6C23-92C7-CE6D-E8BE0DDB866B}"/>
              </a:ext>
            </a:extLst>
          </p:cNvPr>
          <p:cNvSpPr/>
          <p:nvPr/>
        </p:nvSpPr>
        <p:spPr>
          <a:xfrm>
            <a:off x="4517963" y="4405421"/>
            <a:ext cx="614254" cy="614254"/>
          </a:xfrm>
          <a:prstGeom prst="ellipse">
            <a:avLst/>
          </a:prstGeom>
          <a:solidFill>
            <a:srgbClr val="C3B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sp>
        <p:nvSpPr>
          <p:cNvPr id="21" name="Oval 10">
            <a:extLst>
              <a:ext uri="{FF2B5EF4-FFF2-40B4-BE49-F238E27FC236}">
                <a16:creationId xmlns:a16="http://schemas.microsoft.com/office/drawing/2014/main" id="{78EF1982-50A2-49DF-51BD-69B310F39667}"/>
              </a:ext>
            </a:extLst>
          </p:cNvPr>
          <p:cNvSpPr/>
          <p:nvPr/>
        </p:nvSpPr>
        <p:spPr>
          <a:xfrm>
            <a:off x="873439" y="4405421"/>
            <a:ext cx="614254" cy="614254"/>
          </a:xfrm>
          <a:prstGeom prst="ellipse">
            <a:avLst/>
          </a:prstGeom>
          <a:solidFill>
            <a:srgbClr val="C3B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505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FB8FD08-4195-35A5-6B25-C02C7E305C7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74085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0" imgH="350" progId="TCLayout.ActiveDocument.1">
                  <p:embed/>
                </p:oleObj>
              </mc:Choice>
              <mc:Fallback>
                <p:oleObj name="think-cell Folie" r:id="rId3" imgW="350" imgH="350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FB8FD08-4195-35A5-6B25-C02C7E305C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539677C9-F33A-7A96-B456-07AC35B08A52}"/>
              </a:ext>
            </a:extLst>
          </p:cNvPr>
          <p:cNvCxnSpPr>
            <a:cxnSpLocks/>
          </p:cNvCxnSpPr>
          <p:nvPr/>
        </p:nvCxnSpPr>
        <p:spPr>
          <a:xfrm flipH="1">
            <a:off x="3304336" y="4689618"/>
            <a:ext cx="791378" cy="0"/>
          </a:xfrm>
          <a:prstGeom prst="line">
            <a:avLst/>
          </a:prstGeom>
          <a:ln w="635000" cap="rnd">
            <a:solidFill>
              <a:srgbClr val="006FB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3">
            <a:extLst>
              <a:ext uri="{FF2B5EF4-FFF2-40B4-BE49-F238E27FC236}">
                <a16:creationId xmlns:a16="http://schemas.microsoft.com/office/drawing/2014/main" id="{2E4483CF-1C36-BED1-5984-7B1F07FB2923}"/>
              </a:ext>
            </a:extLst>
          </p:cNvPr>
          <p:cNvSpPr txBox="1">
            <a:spLocks/>
          </p:cNvSpPr>
          <p:nvPr/>
        </p:nvSpPr>
        <p:spPr>
          <a:xfrm>
            <a:off x="3853342" y="4370598"/>
            <a:ext cx="440675" cy="659219"/>
          </a:xfrm>
          <a:prstGeom prst="rect">
            <a:avLst/>
          </a:prstGeom>
        </p:spPr>
        <p:txBody>
          <a:bodyPr vert="horz" lIns="0" tIns="36000" rIns="0" bIns="36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6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" name="Oval 12">
            <a:extLst>
              <a:ext uri="{FF2B5EF4-FFF2-40B4-BE49-F238E27FC236}">
                <a16:creationId xmlns:a16="http://schemas.microsoft.com/office/drawing/2014/main" id="{B69BF08C-9DAB-9A9E-98D2-75546FDDC2CB}"/>
              </a:ext>
            </a:extLst>
          </p:cNvPr>
          <p:cNvSpPr/>
          <p:nvPr/>
        </p:nvSpPr>
        <p:spPr>
          <a:xfrm>
            <a:off x="2295455" y="4393956"/>
            <a:ext cx="614254" cy="614254"/>
          </a:xfrm>
          <a:prstGeom prst="ellipse">
            <a:avLst/>
          </a:prstGeom>
          <a:solidFill>
            <a:srgbClr val="C3B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6406C609-AFE0-3725-B589-F455B1ACC7BC}"/>
              </a:ext>
            </a:extLst>
          </p:cNvPr>
          <p:cNvSpPr/>
          <p:nvPr/>
        </p:nvSpPr>
        <p:spPr>
          <a:xfrm>
            <a:off x="1578518" y="4393956"/>
            <a:ext cx="614254" cy="614254"/>
          </a:xfrm>
          <a:prstGeom prst="ellipse">
            <a:avLst/>
          </a:prstGeom>
          <a:solidFill>
            <a:srgbClr val="C3B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3EF32DC-6E35-92A1-66FB-34A376796B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/>
              <a:t>Wie verändern?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E4789BF-F242-3DDB-079F-4AB411BDE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6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B5D0005-8321-FFC2-C3DF-B21C710E96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id="{E37B801C-3807-C943-74C4-E2F402D89946}"/>
              </a:ext>
            </a:extLst>
          </p:cNvPr>
          <p:cNvSpPr/>
          <p:nvPr/>
        </p:nvSpPr>
        <p:spPr>
          <a:xfrm>
            <a:off x="142875" y="4405421"/>
            <a:ext cx="614254" cy="614254"/>
          </a:xfrm>
          <a:prstGeom prst="ellipse">
            <a:avLst/>
          </a:prstGeom>
          <a:solidFill>
            <a:srgbClr val="C3B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CE4470BF-6C23-92C7-CE6D-E8BE0DDB866B}"/>
              </a:ext>
            </a:extLst>
          </p:cNvPr>
          <p:cNvSpPr/>
          <p:nvPr/>
        </p:nvSpPr>
        <p:spPr>
          <a:xfrm>
            <a:off x="4517963" y="4405421"/>
            <a:ext cx="614254" cy="614254"/>
          </a:xfrm>
          <a:prstGeom prst="ellipse">
            <a:avLst/>
          </a:prstGeom>
          <a:solidFill>
            <a:srgbClr val="C3B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sp>
        <p:nvSpPr>
          <p:cNvPr id="21" name="Oval 10">
            <a:extLst>
              <a:ext uri="{FF2B5EF4-FFF2-40B4-BE49-F238E27FC236}">
                <a16:creationId xmlns:a16="http://schemas.microsoft.com/office/drawing/2014/main" id="{78EF1982-50A2-49DF-51BD-69B310F39667}"/>
              </a:ext>
            </a:extLst>
          </p:cNvPr>
          <p:cNvSpPr/>
          <p:nvPr/>
        </p:nvSpPr>
        <p:spPr>
          <a:xfrm>
            <a:off x="873439" y="4405421"/>
            <a:ext cx="614254" cy="614254"/>
          </a:xfrm>
          <a:prstGeom prst="ellipse">
            <a:avLst/>
          </a:prstGeom>
          <a:solidFill>
            <a:srgbClr val="C3B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29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FB8FD08-4195-35A5-6B25-C02C7E305C7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475949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0" imgH="350" progId="TCLayout.ActiveDocument.1">
                  <p:embed/>
                </p:oleObj>
              </mc:Choice>
              <mc:Fallback>
                <p:oleObj name="think-cell Folie" r:id="rId3" imgW="350" imgH="350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FB8FD08-4195-35A5-6B25-C02C7E305C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Gerade Verbindung 7">
            <a:extLst>
              <a:ext uri="{FF2B5EF4-FFF2-40B4-BE49-F238E27FC236}">
                <a16:creationId xmlns:a16="http://schemas.microsoft.com/office/drawing/2014/main" id="{6189B68D-8354-0DC3-30C4-6B0B6065C14A}"/>
              </a:ext>
            </a:extLst>
          </p:cNvPr>
          <p:cNvCxnSpPr>
            <a:cxnSpLocks/>
          </p:cNvCxnSpPr>
          <p:nvPr/>
        </p:nvCxnSpPr>
        <p:spPr>
          <a:xfrm flipH="1">
            <a:off x="4048247" y="4701083"/>
            <a:ext cx="791378" cy="0"/>
          </a:xfrm>
          <a:prstGeom prst="line">
            <a:avLst/>
          </a:prstGeom>
          <a:ln w="635000" cap="rnd">
            <a:solidFill>
              <a:srgbClr val="006FB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3">
            <a:extLst>
              <a:ext uri="{FF2B5EF4-FFF2-40B4-BE49-F238E27FC236}">
                <a16:creationId xmlns:a16="http://schemas.microsoft.com/office/drawing/2014/main" id="{6D4CF85E-7A01-0162-18C9-D1BD673A7265}"/>
              </a:ext>
            </a:extLst>
          </p:cNvPr>
          <p:cNvSpPr txBox="1">
            <a:spLocks/>
          </p:cNvSpPr>
          <p:nvPr/>
        </p:nvSpPr>
        <p:spPr>
          <a:xfrm>
            <a:off x="4597253" y="4382063"/>
            <a:ext cx="440675" cy="659219"/>
          </a:xfrm>
          <a:prstGeom prst="rect">
            <a:avLst/>
          </a:prstGeom>
        </p:spPr>
        <p:txBody>
          <a:bodyPr vert="horz" lIns="0" tIns="36000" rIns="0" bIns="36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6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A7B2E244-F655-5571-EDBF-0BB1500767F4}"/>
              </a:ext>
            </a:extLst>
          </p:cNvPr>
          <p:cNvSpPr/>
          <p:nvPr/>
        </p:nvSpPr>
        <p:spPr>
          <a:xfrm>
            <a:off x="3016625" y="4405421"/>
            <a:ext cx="614254" cy="614254"/>
          </a:xfrm>
          <a:prstGeom prst="ellipse">
            <a:avLst/>
          </a:prstGeom>
          <a:solidFill>
            <a:srgbClr val="C3B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sp>
        <p:nvSpPr>
          <p:cNvPr id="10" name="Oval 12">
            <a:extLst>
              <a:ext uri="{FF2B5EF4-FFF2-40B4-BE49-F238E27FC236}">
                <a16:creationId xmlns:a16="http://schemas.microsoft.com/office/drawing/2014/main" id="{B69BF08C-9DAB-9A9E-98D2-75546FDDC2CB}"/>
              </a:ext>
            </a:extLst>
          </p:cNvPr>
          <p:cNvSpPr/>
          <p:nvPr/>
        </p:nvSpPr>
        <p:spPr>
          <a:xfrm>
            <a:off x="2295455" y="4405421"/>
            <a:ext cx="614254" cy="614254"/>
          </a:xfrm>
          <a:prstGeom prst="ellipse">
            <a:avLst/>
          </a:prstGeom>
          <a:solidFill>
            <a:srgbClr val="C3B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6406C609-AFE0-3725-B589-F455B1ACC7BC}"/>
              </a:ext>
            </a:extLst>
          </p:cNvPr>
          <p:cNvSpPr/>
          <p:nvPr/>
        </p:nvSpPr>
        <p:spPr>
          <a:xfrm>
            <a:off x="1578518" y="4405421"/>
            <a:ext cx="614254" cy="614254"/>
          </a:xfrm>
          <a:prstGeom prst="ellipse">
            <a:avLst/>
          </a:prstGeom>
          <a:solidFill>
            <a:srgbClr val="C3B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3EF32DC-6E35-92A1-66FB-34A376796B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/>
              <a:t>Welche Erwartungen?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E4789BF-F242-3DDB-079F-4AB411BDE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7</a:t>
            </a:fld>
            <a:endParaRPr lang="de-CH" dirty="0"/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id="{E37B801C-3807-C943-74C4-E2F402D89946}"/>
              </a:ext>
            </a:extLst>
          </p:cNvPr>
          <p:cNvSpPr/>
          <p:nvPr/>
        </p:nvSpPr>
        <p:spPr>
          <a:xfrm>
            <a:off x="142875" y="4416886"/>
            <a:ext cx="614254" cy="614254"/>
          </a:xfrm>
          <a:prstGeom prst="ellipse">
            <a:avLst/>
          </a:prstGeom>
          <a:solidFill>
            <a:srgbClr val="C3B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sp>
        <p:nvSpPr>
          <p:cNvPr id="21" name="Oval 10">
            <a:extLst>
              <a:ext uri="{FF2B5EF4-FFF2-40B4-BE49-F238E27FC236}">
                <a16:creationId xmlns:a16="http://schemas.microsoft.com/office/drawing/2014/main" id="{78EF1982-50A2-49DF-51BD-69B310F39667}"/>
              </a:ext>
            </a:extLst>
          </p:cNvPr>
          <p:cNvSpPr/>
          <p:nvPr/>
        </p:nvSpPr>
        <p:spPr>
          <a:xfrm>
            <a:off x="873439" y="4416886"/>
            <a:ext cx="614254" cy="614254"/>
          </a:xfrm>
          <a:prstGeom prst="ellipse">
            <a:avLst/>
          </a:prstGeom>
          <a:solidFill>
            <a:srgbClr val="C3B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625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D0A0CAF-FAD7-5E46-A0A7-D59B987CFA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t="24602" b="2605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F0E222F-1D6A-4E58-9AAB-D060516AF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6184" y="2620714"/>
            <a:ext cx="1519781" cy="1421852"/>
          </a:xfrm>
          <a:prstGeom prst="rect">
            <a:avLst/>
          </a:prstGeom>
        </p:spPr>
      </p:pic>
      <p:sp>
        <p:nvSpPr>
          <p:cNvPr id="4" name="Textplatzhalter 2">
            <a:extLst>
              <a:ext uri="{FF2B5EF4-FFF2-40B4-BE49-F238E27FC236}">
                <a16:creationId xmlns:a16="http://schemas.microsoft.com/office/drawing/2014/main" id="{735F1C9F-9FCB-4BD5-9E93-D0B027A84E56}"/>
              </a:ext>
            </a:extLst>
          </p:cNvPr>
          <p:cNvSpPr txBox="1">
            <a:spLocks/>
          </p:cNvSpPr>
          <p:nvPr/>
        </p:nvSpPr>
        <p:spPr>
          <a:xfrm>
            <a:off x="510975" y="4460664"/>
            <a:ext cx="5575271" cy="3937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Werkzeuge für den Wandel © 2023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by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Digital Zug, Amt für Informatik und Organisation, Kanton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rPr>
              <a:t> Zug, Schweiz ist </a:t>
            </a: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rPr>
              <a:t>lizenziert unter CC BY-NC-SA 4.0. Um eine Kopie dieser Lizenz anzuzeigen, besuchen Sie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  <a:hlinkClick r:id="rId4"/>
              </a:rPr>
              <a:t>http://creativecommons.org/licenses/by-nc-sa/4.0/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1281A0B-19F1-4826-BDBD-737F78ED6F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546" y="4042566"/>
            <a:ext cx="913849" cy="31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99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itel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tonZug_PPT-Vorlage_technisch.potx" id="{BCA5105E-F674-4596-9353-7EC09666D0E4}" vid="{D8AE5152-804B-44D4-A4E1-C4F0F1266166}"/>
    </a:ext>
  </a:extLst>
</a:theme>
</file>

<file path=ppt/theme/theme2.xml><?xml version="1.0" encoding="utf-8"?>
<a:theme xmlns:a="http://schemas.openxmlformats.org/drawingml/2006/main" name="1_Titel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tonZug_PPT-Vorlage_technisch.potx" id="{BCA5105E-F674-4596-9353-7EC09666D0E4}" vid="{D8AE5152-804B-44D4-A4E1-C4F0F1266166}"/>
    </a:ext>
  </a:extLst>
</a:theme>
</file>

<file path=ppt/theme/theme3.xml><?xml version="1.0" encoding="utf-8"?>
<a:theme xmlns:a="http://schemas.openxmlformats.org/drawingml/2006/main" name="Inhaltsfolien">
  <a:themeElements>
    <a:clrScheme name="Standarddesign 1">
      <a:dk1>
        <a:srgbClr val="000000"/>
      </a:dk1>
      <a:lt1>
        <a:srgbClr val="FFFFFF"/>
      </a:lt1>
      <a:dk2>
        <a:srgbClr val="B2B2B2"/>
      </a:dk2>
      <a:lt2>
        <a:srgbClr val="C3375A"/>
      </a:lt2>
      <a:accent1>
        <a:srgbClr val="0070B8"/>
      </a:accent1>
      <a:accent2>
        <a:srgbClr val="EBD21E"/>
      </a:accent2>
      <a:accent3>
        <a:srgbClr val="FFFFFF"/>
      </a:accent3>
      <a:accent4>
        <a:srgbClr val="000000"/>
      </a:accent4>
      <a:accent5>
        <a:srgbClr val="AABBD8"/>
      </a:accent5>
      <a:accent6>
        <a:srgbClr val="D5BE1A"/>
      </a:accent6>
      <a:hlink>
        <a:srgbClr val="AACD4B"/>
      </a:hlink>
      <a:folHlink>
        <a:srgbClr val="2D9B6E"/>
      </a:folHlink>
    </a:clrScheme>
    <a:fontScheme name="Standard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">
        <a:dk1>
          <a:srgbClr val="000000"/>
        </a:dk1>
        <a:lt1>
          <a:srgbClr val="FFFFFF"/>
        </a:lt1>
        <a:dk2>
          <a:srgbClr val="B2B2B2"/>
        </a:dk2>
        <a:lt2>
          <a:srgbClr val="C3375A"/>
        </a:lt2>
        <a:accent1>
          <a:srgbClr val="0070B8"/>
        </a:accent1>
        <a:accent2>
          <a:srgbClr val="EBD21E"/>
        </a:accent2>
        <a:accent3>
          <a:srgbClr val="FFFFFF"/>
        </a:accent3>
        <a:accent4>
          <a:srgbClr val="000000"/>
        </a:accent4>
        <a:accent5>
          <a:srgbClr val="AABBD8"/>
        </a:accent5>
        <a:accent6>
          <a:srgbClr val="D5BE1A"/>
        </a:accent6>
        <a:hlink>
          <a:srgbClr val="AACD4B"/>
        </a:hlink>
        <a:folHlink>
          <a:srgbClr val="2D9B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antonZug_PPT-Vorlage_technisch.potx" id="{BCA5105E-F674-4596-9353-7EC09666D0E4}" vid="{8DE7E7A3-B7ED-4068-A1CC-FE86F239E96D}"/>
    </a:ext>
  </a:extLst>
</a:theme>
</file>

<file path=ppt/theme/theme4.xml><?xml version="1.0" encoding="utf-8"?>
<a:theme xmlns:a="http://schemas.openxmlformats.org/drawingml/2006/main" name="Inhaltsfolien + Fond">
  <a:themeElements>
    <a:clrScheme name="Standarddesign 1">
      <a:dk1>
        <a:srgbClr val="000000"/>
      </a:dk1>
      <a:lt1>
        <a:srgbClr val="FFFFFF"/>
      </a:lt1>
      <a:dk2>
        <a:srgbClr val="B2B2B2"/>
      </a:dk2>
      <a:lt2>
        <a:srgbClr val="C3375A"/>
      </a:lt2>
      <a:accent1>
        <a:srgbClr val="0070B8"/>
      </a:accent1>
      <a:accent2>
        <a:srgbClr val="EBD21E"/>
      </a:accent2>
      <a:accent3>
        <a:srgbClr val="FFFFFF"/>
      </a:accent3>
      <a:accent4>
        <a:srgbClr val="000000"/>
      </a:accent4>
      <a:accent5>
        <a:srgbClr val="AABBD8"/>
      </a:accent5>
      <a:accent6>
        <a:srgbClr val="D5BE1A"/>
      </a:accent6>
      <a:hlink>
        <a:srgbClr val="AACD4B"/>
      </a:hlink>
      <a:folHlink>
        <a:srgbClr val="2D9B6E"/>
      </a:folHlink>
    </a:clrScheme>
    <a:fontScheme name="Standard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">
        <a:dk1>
          <a:srgbClr val="000000"/>
        </a:dk1>
        <a:lt1>
          <a:srgbClr val="FFFFFF"/>
        </a:lt1>
        <a:dk2>
          <a:srgbClr val="B2B2B2"/>
        </a:dk2>
        <a:lt2>
          <a:srgbClr val="C3375A"/>
        </a:lt2>
        <a:accent1>
          <a:srgbClr val="0070B8"/>
        </a:accent1>
        <a:accent2>
          <a:srgbClr val="EBD21E"/>
        </a:accent2>
        <a:accent3>
          <a:srgbClr val="FFFFFF"/>
        </a:accent3>
        <a:accent4>
          <a:srgbClr val="000000"/>
        </a:accent4>
        <a:accent5>
          <a:srgbClr val="AABBD8"/>
        </a:accent5>
        <a:accent6>
          <a:srgbClr val="D5BE1A"/>
        </a:accent6>
        <a:hlink>
          <a:srgbClr val="AACD4B"/>
        </a:hlink>
        <a:folHlink>
          <a:srgbClr val="2D9B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antonZug_PPT-Vorlage_technisch.potx" id="{BCA5105E-F674-4596-9353-7EC09666D0E4}" vid="{8DE7E7A3-B7ED-4068-A1CC-FE86F239E96D}"/>
    </a:ext>
  </a:extLst>
</a:theme>
</file>

<file path=ppt/theme/theme5.xml><?xml version="1.0" encoding="utf-8"?>
<a:theme xmlns:a="http://schemas.openxmlformats.org/drawingml/2006/main" name="2_Titel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tonZug_PPT-Vorlage_technisch.potx" id="{BCA5105E-F674-4596-9353-7EC09666D0E4}" vid="{D8AE5152-804B-44D4-A4E1-C4F0F1266166}"/>
    </a:ext>
  </a:extLst>
</a:theme>
</file>

<file path=ppt/theme/theme6.xml><?xml version="1.0" encoding="utf-8"?>
<a:theme xmlns:a="http://schemas.openxmlformats.org/drawingml/2006/main" name="1_Inhaltsfolien + Fond">
  <a:themeElements>
    <a:clrScheme name="Standarddesign 1">
      <a:dk1>
        <a:srgbClr val="000000"/>
      </a:dk1>
      <a:lt1>
        <a:srgbClr val="FFFFFF"/>
      </a:lt1>
      <a:dk2>
        <a:srgbClr val="B2B2B2"/>
      </a:dk2>
      <a:lt2>
        <a:srgbClr val="C3375A"/>
      </a:lt2>
      <a:accent1>
        <a:srgbClr val="0070B8"/>
      </a:accent1>
      <a:accent2>
        <a:srgbClr val="EBD21E"/>
      </a:accent2>
      <a:accent3>
        <a:srgbClr val="FFFFFF"/>
      </a:accent3>
      <a:accent4>
        <a:srgbClr val="000000"/>
      </a:accent4>
      <a:accent5>
        <a:srgbClr val="AABBD8"/>
      </a:accent5>
      <a:accent6>
        <a:srgbClr val="D5BE1A"/>
      </a:accent6>
      <a:hlink>
        <a:srgbClr val="AACD4B"/>
      </a:hlink>
      <a:folHlink>
        <a:srgbClr val="2D9B6E"/>
      </a:folHlink>
    </a:clrScheme>
    <a:fontScheme name="Standard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">
        <a:dk1>
          <a:srgbClr val="000000"/>
        </a:dk1>
        <a:lt1>
          <a:srgbClr val="FFFFFF"/>
        </a:lt1>
        <a:dk2>
          <a:srgbClr val="B2B2B2"/>
        </a:dk2>
        <a:lt2>
          <a:srgbClr val="C3375A"/>
        </a:lt2>
        <a:accent1>
          <a:srgbClr val="0070B8"/>
        </a:accent1>
        <a:accent2>
          <a:srgbClr val="EBD21E"/>
        </a:accent2>
        <a:accent3>
          <a:srgbClr val="FFFFFF"/>
        </a:accent3>
        <a:accent4>
          <a:srgbClr val="000000"/>
        </a:accent4>
        <a:accent5>
          <a:srgbClr val="AABBD8"/>
        </a:accent5>
        <a:accent6>
          <a:srgbClr val="D5BE1A"/>
        </a:accent6>
        <a:hlink>
          <a:srgbClr val="AACD4B"/>
        </a:hlink>
        <a:folHlink>
          <a:srgbClr val="2D9B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antonZug_PPT-Vorlage_technisch.potx" id="{BCA5105E-F674-4596-9353-7EC09666D0E4}" vid="{8DE7E7A3-B7ED-4068-A1CC-FE86F239E96D}"/>
    </a:ext>
  </a:extLst>
</a:theme>
</file>

<file path=ppt/theme/theme7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27ad6a-ed4e-4174-a8d2-374fc33139ec" xsi:nil="true"/>
    <Status xmlns="1267b7b5-1ce1-4f33-a64e-62537b25a8c1" xsi:nil="true"/>
    <Kommentar xmlns="1267b7b5-1ce1-4f33-a64e-62537b25a8c1" xsi:nil="true"/>
    <lcf76f155ced4ddcb4097134ff3c332f xmlns="1267b7b5-1ce1-4f33-a64e-62537b25a8c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E89B2E289314498820E3AB8F2A3802" ma:contentTypeVersion="15" ma:contentTypeDescription="Ein neues Dokument erstellen." ma:contentTypeScope="" ma:versionID="572713688f31f40a72b09442462b75db">
  <xsd:schema xmlns:xsd="http://www.w3.org/2001/XMLSchema" xmlns:xs="http://www.w3.org/2001/XMLSchema" xmlns:p="http://schemas.microsoft.com/office/2006/metadata/properties" xmlns:ns2="1267b7b5-1ce1-4f33-a64e-62537b25a8c1" xmlns:ns3="0527ad6a-ed4e-4174-a8d2-374fc33139ec" targetNamespace="http://schemas.microsoft.com/office/2006/metadata/properties" ma:root="true" ma:fieldsID="9f941470b9e7b68b33d9010e9b74dca9" ns2:_="" ns3:_="">
    <xsd:import namespace="1267b7b5-1ce1-4f33-a64e-62537b25a8c1"/>
    <xsd:import namespace="0527ad6a-ed4e-4174-a8d2-374fc33139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Kommentar" minOccurs="0"/>
                <xsd:element ref="ns2: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7b7b5-1ce1-4f33-a64e-62537b25a8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Kommentar" ma:index="12" nillable="true" ma:displayName="Kommentar" ma:format="Dropdown" ma:internalName="Kommentar">
      <xsd:simpleType>
        <xsd:restriction base="dms:Text">
          <xsd:maxLength value="255"/>
        </xsd:restriction>
      </xsd:simpleType>
    </xsd:element>
    <xsd:element name="Status" ma:index="13" nillable="true" ma:displayName="Status" ma:format="Dropdown" ma:internalName="Status">
      <xsd:simpleType>
        <xsd:restriction base="dms:Choice">
          <xsd:enumeration value="in Bearbeitung"/>
          <xsd:enumeration value="Reviewe Autor"/>
          <xsd:enumeration value="Lektorat Constanze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605b1f29-9a1a-4586-983d-68d8e104c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7ad6a-ed4e-4174-a8d2-374fc33139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852fc7b-35e5-429a-9649-176a7ed2b2ac}" ma:internalName="TaxCatchAll" ma:showField="CatchAllData" ma:web="0527ad6a-ed4e-4174-a8d2-374fc33139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109D10-2BB8-41B1-9337-60F50E13312F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527ad6a-ed4e-4174-a8d2-374fc33139ec"/>
    <ds:schemaRef ds:uri="1267b7b5-1ce1-4f33-a64e-62537b25a8c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44771A8-DFF2-4CEA-8C7C-965AF788DB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E9378E-F0F8-41A3-A23C-163F403181A5}">
  <ds:schemaRefs>
    <ds:schemaRef ds:uri="0527ad6a-ed4e-4174-a8d2-374fc33139ec"/>
    <ds:schemaRef ds:uri="1267b7b5-1ce1-4f33-a64e-62537b25a8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KantonZug_PPT-Vorlage_technisch</Template>
  <TotalTime>0</TotalTime>
  <Words>95</Words>
  <Application>Microsoft Office PowerPoint</Application>
  <PresentationFormat>Bildschirmpräsentation (16:9)</PresentationFormat>
  <Paragraphs>22</Paragraphs>
  <Slides>8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6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Merriweather Light</vt:lpstr>
      <vt:lpstr>Wingdings</vt:lpstr>
      <vt:lpstr>Titelfolie</vt:lpstr>
      <vt:lpstr>1_Titelfolie</vt:lpstr>
      <vt:lpstr>Inhaltsfolien</vt:lpstr>
      <vt:lpstr>Inhaltsfolien + Fond</vt:lpstr>
      <vt:lpstr>2_Titelfolie</vt:lpstr>
      <vt:lpstr>1_Inhaltsfolien + Fond</vt:lpstr>
      <vt:lpstr>think-cell Folie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Martina Kessler</dc:creator>
  <cp:lastModifiedBy>Stephanie Hammon</cp:lastModifiedBy>
  <cp:revision>52</cp:revision>
  <cp:lastPrinted>2022-11-30T20:23:38Z</cp:lastPrinted>
  <dcterms:created xsi:type="dcterms:W3CDTF">2021-09-27T08:17:03Z</dcterms:created>
  <dcterms:modified xsi:type="dcterms:W3CDTF">2023-12-15T15:08:11Z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0x010100DFE89B2E289314498820E3AB8F2A3802</vt:lpwstr>
  </property>
  <property fmtid="{D5CDD505-2E9C-101B-9397-08002B2CF9AE}" pid="3" name="MediaServiceImageTags">
    <vt:lpwstr/>
  </property>
</Properties>
</file>