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4"/>
    <p:sldMasterId id="2147483782" r:id="rId5"/>
    <p:sldMasterId id="2147483800" r:id="rId6"/>
    <p:sldMasterId id="2147483713" r:id="rId7"/>
  </p:sldMasterIdLst>
  <p:notesMasterIdLst>
    <p:notesMasterId r:id="rId24"/>
  </p:notesMasterIdLst>
  <p:sldIdLst>
    <p:sldId id="292" r:id="rId8"/>
    <p:sldId id="328" r:id="rId9"/>
    <p:sldId id="353" r:id="rId10"/>
    <p:sldId id="343" r:id="rId11"/>
    <p:sldId id="327" r:id="rId12"/>
    <p:sldId id="352" r:id="rId13"/>
    <p:sldId id="346" r:id="rId14"/>
    <p:sldId id="344" r:id="rId15"/>
    <p:sldId id="348" r:id="rId16"/>
    <p:sldId id="337" r:id="rId17"/>
    <p:sldId id="349" r:id="rId18"/>
    <p:sldId id="350" r:id="rId19"/>
    <p:sldId id="340" r:id="rId20"/>
    <p:sldId id="338" r:id="rId21"/>
    <p:sldId id="339" r:id="rId22"/>
    <p:sldId id="331" r:id="rId23"/>
  </p:sldIdLst>
  <p:sldSz cx="9144000" cy="5143500" type="screen16x9"/>
  <p:notesSz cx="6400800" cy="8686800"/>
  <p:defaultTextStyle>
    <a:defPPr>
      <a:defRPr lang="de-CH"/>
    </a:defPPr>
    <a:lvl1pPr algn="l" rtl="0" eaLnBrk="0" fontAlgn="base" hangingPunct="0">
      <a:spcBef>
        <a:spcPct val="0"/>
      </a:spcBef>
      <a:spcAft>
        <a:spcPct val="0"/>
      </a:spcAft>
      <a:defRPr sz="2600" kern="1200">
        <a:solidFill>
          <a:schemeClr val="tx1"/>
        </a:solidFill>
        <a:latin typeface="Arial Narrow" panose="020B0606020202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600" kern="1200">
        <a:solidFill>
          <a:schemeClr val="tx1"/>
        </a:solidFill>
        <a:latin typeface="Arial Narrow" panose="020B0606020202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600" kern="1200">
        <a:solidFill>
          <a:schemeClr val="tx1"/>
        </a:solidFill>
        <a:latin typeface="Arial Narrow" panose="020B0606020202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600" kern="1200">
        <a:solidFill>
          <a:schemeClr val="tx1"/>
        </a:solidFill>
        <a:latin typeface="Arial Narrow" panose="020B0606020202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600" kern="1200">
        <a:solidFill>
          <a:schemeClr val="tx1"/>
        </a:solidFill>
        <a:latin typeface="Arial Narrow" panose="020B0606020202030204" pitchFamily="34" charset="0"/>
        <a:ea typeface="ＭＳ Ｐゴシック" panose="020B0600070205080204" pitchFamily="34" charset="-128"/>
        <a:cs typeface="+mn-cs"/>
      </a:defRPr>
    </a:lvl5pPr>
    <a:lvl6pPr marL="2286000" algn="l" defTabSz="914400" rtl="0" eaLnBrk="1" latinLnBrk="0" hangingPunct="1">
      <a:defRPr sz="2600" kern="1200">
        <a:solidFill>
          <a:schemeClr val="tx1"/>
        </a:solidFill>
        <a:latin typeface="Arial Narrow" panose="020B0606020202030204" pitchFamily="34" charset="0"/>
        <a:ea typeface="ＭＳ Ｐゴシック" panose="020B0600070205080204" pitchFamily="34" charset="-128"/>
        <a:cs typeface="+mn-cs"/>
      </a:defRPr>
    </a:lvl6pPr>
    <a:lvl7pPr marL="2743200" algn="l" defTabSz="914400" rtl="0" eaLnBrk="1" latinLnBrk="0" hangingPunct="1">
      <a:defRPr sz="2600" kern="1200">
        <a:solidFill>
          <a:schemeClr val="tx1"/>
        </a:solidFill>
        <a:latin typeface="Arial Narrow" panose="020B0606020202030204" pitchFamily="34" charset="0"/>
        <a:ea typeface="ＭＳ Ｐゴシック" panose="020B0600070205080204" pitchFamily="34" charset="-128"/>
        <a:cs typeface="+mn-cs"/>
      </a:defRPr>
    </a:lvl7pPr>
    <a:lvl8pPr marL="3200400" algn="l" defTabSz="914400" rtl="0" eaLnBrk="1" latinLnBrk="0" hangingPunct="1">
      <a:defRPr sz="2600" kern="1200">
        <a:solidFill>
          <a:schemeClr val="tx1"/>
        </a:solidFill>
        <a:latin typeface="Arial Narrow" panose="020B0606020202030204" pitchFamily="34" charset="0"/>
        <a:ea typeface="ＭＳ Ｐゴシック" panose="020B0600070205080204" pitchFamily="34" charset="-128"/>
        <a:cs typeface="+mn-cs"/>
      </a:defRPr>
    </a:lvl8pPr>
    <a:lvl9pPr marL="3657600" algn="l" defTabSz="914400" rtl="0" eaLnBrk="1" latinLnBrk="0" hangingPunct="1">
      <a:defRPr sz="2600" kern="1200">
        <a:solidFill>
          <a:schemeClr val="tx1"/>
        </a:solidFill>
        <a:latin typeface="Arial Narrow" panose="020B0606020202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801"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66C33F-B58A-3CEA-4A41-B9E66FCF698E}" name="Philipp Forster" initials="PF" userId="S::p.forster@emergize.org::b742aaf2-8a0f-4ee3-b486-82a1d0a06832" providerId="AD"/>
  <p188:author id="{354C707E-E081-7C49-76C6-637F17D3DD6F}" name="Maja Härri" initials="MH" userId="S::kontakt@maja-haerri.com::b2471e9d-f7d6-4ef7-b22d-548d9609ff9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FB5"/>
    <a:srgbClr val="B4A9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79" autoAdjust="0"/>
    <p:restoredTop sz="96197" autoAdjust="0"/>
  </p:normalViewPr>
  <p:slideViewPr>
    <p:cSldViewPr snapToGrid="0">
      <p:cViewPr varScale="1">
        <p:scale>
          <a:sx n="153" d="100"/>
          <a:sy n="153" d="100"/>
        </p:scale>
        <p:origin x="858" y="138"/>
      </p:cViewPr>
      <p:guideLst>
        <p:guide orient="horz" pos="1801"/>
        <p:guide pos="2880"/>
      </p:guideLst>
    </p:cSldViewPr>
  </p:slideViewPr>
  <p:outlineViewPr>
    <p:cViewPr>
      <p:scale>
        <a:sx n="33" d="100"/>
        <a:sy n="33" d="100"/>
      </p:scale>
      <p:origin x="0" y="-569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6E7CCD5-C37C-DF4C-BE58-86A96882FE8B}"/>
              </a:ext>
            </a:extLst>
          </p:cNvPr>
          <p:cNvSpPr>
            <a:spLocks noGrp="1" noChangeArrowheads="1"/>
          </p:cNvSpPr>
          <p:nvPr>
            <p:ph type="hdr" sz="quarter"/>
          </p:nvPr>
        </p:nvSpPr>
        <p:spPr bwMode="auto">
          <a:xfrm>
            <a:off x="0" y="0"/>
            <a:ext cx="2773363" cy="434975"/>
          </a:xfrm>
          <a:prstGeom prst="rect">
            <a:avLst/>
          </a:prstGeom>
          <a:noFill/>
          <a:ln>
            <a:noFill/>
          </a:ln>
        </p:spPr>
        <p:txBody>
          <a:bodyPr vert="horz" wrap="square" lIns="86210" tIns="43105" rIns="86210" bIns="43105" numCol="1" anchor="t" anchorCtr="0" compatLnSpc="1">
            <a:prstTxWarp prst="textNoShape">
              <a:avLst/>
            </a:prstTxWarp>
          </a:bodyPr>
          <a:lstStyle>
            <a:lvl1pPr defTabSz="862013" eaLnBrk="1" hangingPunct="1">
              <a:defRPr sz="1100">
                <a:latin typeface="Arial Narrow" pitchFamily="34" charset="0"/>
                <a:ea typeface="+mn-ea"/>
                <a:cs typeface="Arial" charset="0"/>
              </a:defRPr>
            </a:lvl1pPr>
          </a:lstStyle>
          <a:p>
            <a:pPr>
              <a:defRPr/>
            </a:pPr>
            <a:endParaRPr lang="de-DE" altLang="de-DE"/>
          </a:p>
        </p:txBody>
      </p:sp>
      <p:sp>
        <p:nvSpPr>
          <p:cNvPr id="4099" name="Rectangle 3">
            <a:extLst>
              <a:ext uri="{FF2B5EF4-FFF2-40B4-BE49-F238E27FC236}">
                <a16:creationId xmlns:a16="http://schemas.microsoft.com/office/drawing/2014/main" id="{F76D49C8-D3B8-4347-A2B9-95DE667C1022}"/>
              </a:ext>
            </a:extLst>
          </p:cNvPr>
          <p:cNvSpPr>
            <a:spLocks noGrp="1" noChangeArrowheads="1"/>
          </p:cNvSpPr>
          <p:nvPr>
            <p:ph type="dt" idx="1"/>
          </p:nvPr>
        </p:nvSpPr>
        <p:spPr bwMode="auto">
          <a:xfrm>
            <a:off x="3625850" y="0"/>
            <a:ext cx="2773363" cy="434975"/>
          </a:xfrm>
          <a:prstGeom prst="rect">
            <a:avLst/>
          </a:prstGeom>
          <a:noFill/>
          <a:ln>
            <a:noFill/>
          </a:ln>
        </p:spPr>
        <p:txBody>
          <a:bodyPr vert="horz" wrap="square" lIns="86210" tIns="43105" rIns="86210" bIns="43105" numCol="1" anchor="t" anchorCtr="0" compatLnSpc="1">
            <a:prstTxWarp prst="textNoShape">
              <a:avLst/>
            </a:prstTxWarp>
          </a:bodyPr>
          <a:lstStyle>
            <a:lvl1pPr algn="r" defTabSz="862013" eaLnBrk="1" hangingPunct="1">
              <a:defRPr sz="1100">
                <a:latin typeface="Arial Narrow" pitchFamily="34" charset="0"/>
                <a:ea typeface="+mn-ea"/>
                <a:cs typeface="Arial" charset="0"/>
              </a:defRPr>
            </a:lvl1pPr>
          </a:lstStyle>
          <a:p>
            <a:pPr>
              <a:defRPr/>
            </a:pPr>
            <a:endParaRPr lang="de-DE" altLang="de-DE"/>
          </a:p>
        </p:txBody>
      </p:sp>
      <p:sp>
        <p:nvSpPr>
          <p:cNvPr id="23556" name="Rectangle 4">
            <a:extLst>
              <a:ext uri="{FF2B5EF4-FFF2-40B4-BE49-F238E27FC236}">
                <a16:creationId xmlns:a16="http://schemas.microsoft.com/office/drawing/2014/main" id="{18B53A46-1A6E-7A44-8C07-900AA95838D4}"/>
              </a:ext>
            </a:extLst>
          </p:cNvPr>
          <p:cNvSpPr>
            <a:spLocks noGrp="1" noRot="1" noChangeAspect="1" noChangeArrowheads="1" noTextEdit="1"/>
          </p:cNvSpPr>
          <p:nvPr>
            <p:ph type="sldImg" idx="2"/>
          </p:nvPr>
        </p:nvSpPr>
        <p:spPr bwMode="auto">
          <a:xfrm>
            <a:off x="304800" y="650875"/>
            <a:ext cx="5791200" cy="32575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101" name="Rectangle 5">
            <a:extLst>
              <a:ext uri="{FF2B5EF4-FFF2-40B4-BE49-F238E27FC236}">
                <a16:creationId xmlns:a16="http://schemas.microsoft.com/office/drawing/2014/main" id="{49F3F102-AEDE-6543-BF94-95F111C36170}"/>
              </a:ext>
            </a:extLst>
          </p:cNvPr>
          <p:cNvSpPr>
            <a:spLocks noGrp="1" noChangeArrowheads="1"/>
          </p:cNvSpPr>
          <p:nvPr>
            <p:ph type="body" sz="quarter" idx="3"/>
          </p:nvPr>
        </p:nvSpPr>
        <p:spPr bwMode="auto">
          <a:xfrm>
            <a:off x="639763" y="4125913"/>
            <a:ext cx="5121275" cy="3910012"/>
          </a:xfrm>
          <a:prstGeom prst="rect">
            <a:avLst/>
          </a:prstGeom>
          <a:noFill/>
          <a:ln>
            <a:noFill/>
          </a:ln>
        </p:spPr>
        <p:txBody>
          <a:bodyPr vert="horz" wrap="square" lIns="86210" tIns="43105" rIns="86210" bIns="43105" numCol="1" anchor="t" anchorCtr="0" compatLnSpc="1">
            <a:prstTxWarp prst="textNoShape">
              <a:avLst/>
            </a:prstTxWarp>
          </a:bodyPr>
          <a:lstStyle/>
          <a:p>
            <a:pPr lvl="0"/>
            <a:r>
              <a:rPr lang="de-CH" altLang="de-DE" noProof="0"/>
              <a:t>Textmasterformate durch Klicken bearbeiten</a:t>
            </a:r>
          </a:p>
          <a:p>
            <a:pPr lvl="1"/>
            <a:r>
              <a:rPr lang="de-CH" altLang="de-DE" noProof="0"/>
              <a:t>Zweite Ebene</a:t>
            </a:r>
          </a:p>
          <a:p>
            <a:pPr lvl="2"/>
            <a:r>
              <a:rPr lang="de-CH" altLang="de-DE" noProof="0"/>
              <a:t>Dritte Ebene</a:t>
            </a:r>
          </a:p>
          <a:p>
            <a:pPr lvl="3"/>
            <a:r>
              <a:rPr lang="de-CH" altLang="de-DE" noProof="0"/>
              <a:t>Vierte Ebene</a:t>
            </a:r>
          </a:p>
          <a:p>
            <a:pPr lvl="4"/>
            <a:r>
              <a:rPr lang="de-CH" altLang="de-DE" noProof="0"/>
              <a:t>Fünfte Ebene</a:t>
            </a:r>
          </a:p>
        </p:txBody>
      </p:sp>
      <p:sp>
        <p:nvSpPr>
          <p:cNvPr id="4102" name="Rectangle 6">
            <a:extLst>
              <a:ext uri="{FF2B5EF4-FFF2-40B4-BE49-F238E27FC236}">
                <a16:creationId xmlns:a16="http://schemas.microsoft.com/office/drawing/2014/main" id="{193C457E-5DA3-0946-9224-320E721EF568}"/>
              </a:ext>
            </a:extLst>
          </p:cNvPr>
          <p:cNvSpPr>
            <a:spLocks noGrp="1" noChangeArrowheads="1"/>
          </p:cNvSpPr>
          <p:nvPr>
            <p:ph type="ftr" sz="quarter" idx="4"/>
          </p:nvPr>
        </p:nvSpPr>
        <p:spPr bwMode="auto">
          <a:xfrm>
            <a:off x="0" y="8250238"/>
            <a:ext cx="2773363" cy="434975"/>
          </a:xfrm>
          <a:prstGeom prst="rect">
            <a:avLst/>
          </a:prstGeom>
          <a:noFill/>
          <a:ln>
            <a:noFill/>
          </a:ln>
        </p:spPr>
        <p:txBody>
          <a:bodyPr vert="horz" wrap="square" lIns="86210" tIns="43105" rIns="86210" bIns="43105" numCol="1" anchor="b" anchorCtr="0" compatLnSpc="1">
            <a:prstTxWarp prst="textNoShape">
              <a:avLst/>
            </a:prstTxWarp>
          </a:bodyPr>
          <a:lstStyle>
            <a:lvl1pPr defTabSz="862013" eaLnBrk="1" hangingPunct="1">
              <a:defRPr sz="1100">
                <a:latin typeface="Arial Narrow" pitchFamily="34" charset="0"/>
                <a:ea typeface="+mn-ea"/>
                <a:cs typeface="Arial" charset="0"/>
              </a:defRPr>
            </a:lvl1pPr>
          </a:lstStyle>
          <a:p>
            <a:pPr>
              <a:defRPr/>
            </a:pPr>
            <a:endParaRPr lang="de-DE" altLang="de-DE"/>
          </a:p>
        </p:txBody>
      </p:sp>
      <p:sp>
        <p:nvSpPr>
          <p:cNvPr id="4103" name="Rectangle 7">
            <a:extLst>
              <a:ext uri="{FF2B5EF4-FFF2-40B4-BE49-F238E27FC236}">
                <a16:creationId xmlns:a16="http://schemas.microsoft.com/office/drawing/2014/main" id="{027B88F2-4789-D844-8C8D-013C1FC25F58}"/>
              </a:ext>
            </a:extLst>
          </p:cNvPr>
          <p:cNvSpPr>
            <a:spLocks noGrp="1" noChangeArrowheads="1"/>
          </p:cNvSpPr>
          <p:nvPr>
            <p:ph type="sldNum" sz="quarter" idx="5"/>
          </p:nvPr>
        </p:nvSpPr>
        <p:spPr bwMode="auto">
          <a:xfrm>
            <a:off x="3625850" y="8250238"/>
            <a:ext cx="2773363" cy="434975"/>
          </a:xfrm>
          <a:prstGeom prst="rect">
            <a:avLst/>
          </a:prstGeom>
          <a:noFill/>
          <a:ln>
            <a:noFill/>
          </a:ln>
        </p:spPr>
        <p:txBody>
          <a:bodyPr vert="horz" wrap="square" lIns="86210" tIns="43105" rIns="86210" bIns="43105" numCol="1" anchor="b" anchorCtr="0" compatLnSpc="1">
            <a:prstTxWarp prst="textNoShape">
              <a:avLst/>
            </a:prstTxWarp>
          </a:bodyPr>
          <a:lstStyle>
            <a:lvl1pPr algn="r" defTabSz="862013" eaLnBrk="1" hangingPunct="1">
              <a:defRPr sz="1100" smtClean="0">
                <a:latin typeface="Arial Narrow" panose="020B0604020202020204" pitchFamily="34" charset="0"/>
              </a:defRPr>
            </a:lvl1pPr>
          </a:lstStyle>
          <a:p>
            <a:pPr>
              <a:defRPr/>
            </a:pPr>
            <a:fld id="{54D8EBE3-0B53-DB46-B86F-9CDED2EAED4A}" type="slidenum">
              <a:rPr lang="de-CH" altLang="de-DE"/>
              <a:pPr>
                <a:defRPr/>
              </a:pPr>
              <a:t>‹Nr.›</a:t>
            </a:fld>
            <a:endParaRPr lang="de-CH" altLang="de-DE"/>
          </a:p>
        </p:txBody>
      </p:sp>
    </p:spTree>
    <p:extLst>
      <p:ext uri="{BB962C8B-B14F-4D97-AF65-F5344CB8AC3E}">
        <p14:creationId xmlns:p14="http://schemas.microsoft.com/office/powerpoint/2010/main" val="30459497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Narrow" pitchFamily="34"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Narrow" pitchFamily="34"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Narrow" pitchFamily="34"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Narrow" pitchFamily="34"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Narrow" pitchFamily="34"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4D8EBE3-0B53-DB46-B86F-9CDED2EAED4A}" type="slidenum">
              <a:rPr lang="de-CH" altLang="de-DE" smtClean="0"/>
              <a:pPr>
                <a:defRPr/>
              </a:pPr>
              <a:t>2</a:t>
            </a:fld>
            <a:endParaRPr lang="de-CH" altLang="de-DE"/>
          </a:p>
        </p:txBody>
      </p:sp>
    </p:spTree>
    <p:extLst>
      <p:ext uri="{BB962C8B-B14F-4D97-AF65-F5344CB8AC3E}">
        <p14:creationId xmlns:p14="http://schemas.microsoft.com/office/powerpoint/2010/main" val="1568923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Bild gehört Maja, können wir verwenden</a:t>
            </a:r>
          </a:p>
        </p:txBody>
      </p:sp>
      <p:sp>
        <p:nvSpPr>
          <p:cNvPr id="4" name="Foliennummernplatzhalter 3"/>
          <p:cNvSpPr>
            <a:spLocks noGrp="1"/>
          </p:cNvSpPr>
          <p:nvPr>
            <p:ph type="sldNum" sz="quarter" idx="5"/>
          </p:nvPr>
        </p:nvSpPr>
        <p:spPr/>
        <p:txBody>
          <a:bodyPr/>
          <a:lstStyle/>
          <a:p>
            <a:pPr>
              <a:defRPr/>
            </a:pPr>
            <a:fld id="{54D8EBE3-0B53-DB46-B86F-9CDED2EAED4A}" type="slidenum">
              <a:rPr lang="de-CH" altLang="de-DE" smtClean="0"/>
              <a:pPr>
                <a:defRPr/>
              </a:pPr>
              <a:t>3</a:t>
            </a:fld>
            <a:endParaRPr lang="de-CH" altLang="de-DE"/>
          </a:p>
        </p:txBody>
      </p:sp>
    </p:spTree>
    <p:extLst>
      <p:ext uri="{BB962C8B-B14F-4D97-AF65-F5344CB8AC3E}">
        <p14:creationId xmlns:p14="http://schemas.microsoft.com/office/powerpoint/2010/main" val="1092039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4D8EBE3-0B53-DB46-B86F-9CDED2EAED4A}" type="slidenum">
              <a:rPr lang="de-CH" altLang="de-DE" smtClean="0"/>
              <a:pPr>
                <a:defRPr/>
              </a:pPr>
              <a:t>6</a:t>
            </a:fld>
            <a:endParaRPr lang="de-CH" altLang="de-DE"/>
          </a:p>
        </p:txBody>
      </p:sp>
    </p:spTree>
    <p:extLst>
      <p:ext uri="{BB962C8B-B14F-4D97-AF65-F5344CB8AC3E}">
        <p14:creationId xmlns:p14="http://schemas.microsoft.com/office/powerpoint/2010/main" val="2857483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54D8EBE3-0B53-DB46-B86F-9CDED2EAED4A}" type="slidenum">
              <a:rPr kumimoji="0" lang="de-CH" altLang="de-DE" sz="1100" b="0" i="0" u="none" strike="noStrike" kern="1200" cap="none" spc="0" normalizeH="0" baseline="0" noProof="0" smtClean="0">
                <a:ln>
                  <a:noFill/>
                </a:ln>
                <a:solidFill>
                  <a:srgbClr val="000000"/>
                </a:solidFill>
                <a:effectLst/>
                <a:uLnTx/>
                <a:uFillTx/>
                <a:latin typeface="Arial Narrow" panose="020B0604020202020204" pitchFamily="34" charset="0"/>
                <a:ea typeface="ＭＳ Ｐゴシック" panose="020B0600070205080204" pitchFamily="34"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13</a:t>
            </a:fld>
            <a:endParaRPr kumimoji="0" lang="de-CH" altLang="de-DE" sz="1100" b="0" i="0" u="none" strike="noStrike" kern="1200" cap="none" spc="0" normalizeH="0" baseline="0" noProof="0">
              <a:ln>
                <a:noFill/>
              </a:ln>
              <a:solidFill>
                <a:srgbClr val="000000"/>
              </a:solidFill>
              <a:effectLst/>
              <a:uLnTx/>
              <a:uFillTx/>
              <a:latin typeface="Arial Narrow"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5481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4D8EBE3-0B53-DB46-B86F-9CDED2EAED4A}" type="slidenum">
              <a:rPr lang="de-CH" altLang="de-DE" smtClean="0"/>
              <a:pPr>
                <a:defRPr/>
              </a:pPr>
              <a:t>15</a:t>
            </a:fld>
            <a:endParaRPr lang="de-CH" altLang="de-DE"/>
          </a:p>
        </p:txBody>
      </p:sp>
    </p:spTree>
    <p:extLst>
      <p:ext uri="{BB962C8B-B14F-4D97-AF65-F5344CB8AC3E}">
        <p14:creationId xmlns:p14="http://schemas.microsoft.com/office/powerpoint/2010/main" val="691930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Textplatzhalter 4">
            <a:extLst>
              <a:ext uri="{FF2B5EF4-FFF2-40B4-BE49-F238E27FC236}">
                <a16:creationId xmlns:a16="http://schemas.microsoft.com/office/drawing/2014/main" id="{41772299-7045-064A-AB87-929B4064B0A0}"/>
              </a:ext>
            </a:extLst>
          </p:cNvPr>
          <p:cNvSpPr>
            <a:spLocks noGrp="1"/>
          </p:cNvSpPr>
          <p:nvPr>
            <p:ph type="body" sz="quarter" idx="11" hasCustomPrompt="1"/>
          </p:nvPr>
        </p:nvSpPr>
        <p:spPr>
          <a:xfrm>
            <a:off x="1368425" y="2514973"/>
            <a:ext cx="7272337" cy="589375"/>
          </a:xfrm>
          <a:prstGeom prst="rect">
            <a:avLst/>
          </a:prstGeom>
        </p:spPr>
        <p:txBody>
          <a:bodyPr lIns="0" tIns="0" rIns="0" bIns="0"/>
          <a:lstStyle>
            <a:lvl1pPr marL="0" indent="0" fontAlgn="auto">
              <a:lnSpc>
                <a:spcPts val="4200"/>
              </a:lnSpc>
              <a:spcBef>
                <a:spcPts val="0"/>
              </a:spcBef>
              <a:spcAft>
                <a:spcPts val="0"/>
              </a:spcAft>
              <a:buFont typeface="Arial" panose="020B0604020202020204" pitchFamily="34" charset="0"/>
              <a:buNone/>
              <a:defRPr sz="3600" b="0" i="0">
                <a:solidFill>
                  <a:schemeClr val="bg1"/>
                </a:solidFill>
                <a:latin typeface="Arial Narrow" panose="020B0606020202030204" pitchFamily="34" charset="0"/>
              </a:defRPr>
            </a:lvl1pPr>
          </a:lstStyle>
          <a:p>
            <a:pPr fontAlgn="auto">
              <a:lnSpc>
                <a:spcPts val="4200"/>
              </a:lnSpc>
              <a:spcAft>
                <a:spcPts val="0"/>
              </a:spcAft>
              <a:defRPr/>
            </a:pPr>
            <a:r>
              <a:rPr lang="de-DE" altLang="de-DE" sz="3600" dirty="0">
                <a:latin typeface="Arial Narrow" panose="020B0604020202020204" pitchFamily="34" charset="0"/>
                <a:cs typeface="Arial Narrow" panose="020B0604020202020204" pitchFamily="34" charset="0"/>
              </a:rPr>
              <a:t>Titel: Arial Narrow Regular 36 </a:t>
            </a:r>
            <a:r>
              <a:rPr lang="de-DE" altLang="de-DE" sz="3600" dirty="0" err="1">
                <a:latin typeface="Arial Narrow" panose="020B0604020202020204" pitchFamily="34" charset="0"/>
                <a:cs typeface="Arial Narrow" panose="020B0604020202020204" pitchFamily="34" charset="0"/>
              </a:rPr>
              <a:t>pt</a:t>
            </a:r>
            <a:endParaRPr lang="de-DE" altLang="de-DE" sz="3600" dirty="0">
              <a:latin typeface="Arial Narrow" panose="020B0604020202020204" pitchFamily="34" charset="0"/>
              <a:cs typeface="Arial Narrow" panose="020B0604020202020204" pitchFamily="34" charset="0"/>
            </a:endParaRPr>
          </a:p>
        </p:txBody>
      </p:sp>
      <p:sp>
        <p:nvSpPr>
          <p:cNvPr id="7" name="Textplatzhalter 6">
            <a:extLst>
              <a:ext uri="{FF2B5EF4-FFF2-40B4-BE49-F238E27FC236}">
                <a16:creationId xmlns:a16="http://schemas.microsoft.com/office/drawing/2014/main" id="{ADCB4354-7E5F-F04B-BF86-6D56EC5599F5}"/>
              </a:ext>
            </a:extLst>
          </p:cNvPr>
          <p:cNvSpPr>
            <a:spLocks noGrp="1"/>
          </p:cNvSpPr>
          <p:nvPr>
            <p:ph type="body" sz="quarter" idx="12" hasCustomPrompt="1"/>
          </p:nvPr>
        </p:nvSpPr>
        <p:spPr>
          <a:xfrm>
            <a:off x="1368425" y="3119811"/>
            <a:ext cx="7272338" cy="506412"/>
          </a:xfrm>
          <a:prstGeom prst="rect">
            <a:avLst/>
          </a:prstGeom>
        </p:spPr>
        <p:txBody>
          <a:bodyPr lIns="0" tIns="0" rIns="0" bIns="0"/>
          <a:lstStyle>
            <a:lvl1pPr marL="0" indent="0" fontAlgn="auto">
              <a:lnSpc>
                <a:spcPts val="2800"/>
              </a:lnSpc>
              <a:spcBef>
                <a:spcPts val="0"/>
              </a:spcBef>
              <a:spcAft>
                <a:spcPts val="0"/>
              </a:spcAft>
              <a:buFont typeface="Arial" panose="020B0604020202020204" pitchFamily="34" charset="0"/>
              <a:buNone/>
              <a:defRPr sz="2200" b="0" i="0">
                <a:solidFill>
                  <a:schemeClr val="bg1"/>
                </a:solidFill>
                <a:latin typeface="Arial Narrow" panose="020B0606020202030204" pitchFamily="34" charset="0"/>
              </a:defRPr>
            </a:lvl1pPr>
            <a:lvl2pPr marL="457200" indent="0">
              <a:lnSpc>
                <a:spcPts val="2800"/>
              </a:lnSpc>
              <a:buFont typeface="Arial" panose="020B0604020202020204" pitchFamily="34" charset="0"/>
              <a:buNone/>
              <a:defRPr sz="2200" b="0" i="0">
                <a:solidFill>
                  <a:schemeClr val="bg1"/>
                </a:solidFill>
                <a:latin typeface="Arial Narrow" panose="020B0606020202030204" pitchFamily="34" charset="0"/>
              </a:defRPr>
            </a:lvl2pPr>
            <a:lvl3pPr marL="914400" indent="0">
              <a:lnSpc>
                <a:spcPts val="2800"/>
              </a:lnSpc>
              <a:buFont typeface="Arial" panose="020B0604020202020204" pitchFamily="34" charset="0"/>
              <a:buNone/>
              <a:defRPr sz="2200" b="0" i="0">
                <a:solidFill>
                  <a:schemeClr val="bg1"/>
                </a:solidFill>
                <a:latin typeface="Arial Narrow" panose="020B0606020202030204" pitchFamily="34" charset="0"/>
              </a:defRPr>
            </a:lvl3pPr>
            <a:lvl4pPr marL="1371600" indent="0">
              <a:lnSpc>
                <a:spcPts val="2800"/>
              </a:lnSpc>
              <a:buFont typeface="Arial" panose="020B0604020202020204" pitchFamily="34" charset="0"/>
              <a:buNone/>
              <a:defRPr sz="2200" b="0" i="0">
                <a:solidFill>
                  <a:schemeClr val="bg1"/>
                </a:solidFill>
                <a:latin typeface="Arial Narrow" panose="020B0606020202030204" pitchFamily="34" charset="0"/>
              </a:defRPr>
            </a:lvl4pPr>
            <a:lvl5pPr marL="1828800" indent="0">
              <a:lnSpc>
                <a:spcPts val="2800"/>
              </a:lnSpc>
              <a:buFont typeface="Arial" panose="020B0604020202020204" pitchFamily="34" charset="0"/>
              <a:buNone/>
              <a:defRPr sz="2200" b="0" i="0">
                <a:solidFill>
                  <a:schemeClr val="bg1"/>
                </a:solidFill>
                <a:latin typeface="Arial Narrow" panose="020B0606020202030204" pitchFamily="34" charset="0"/>
              </a:defRPr>
            </a:lvl5pPr>
          </a:lstStyle>
          <a:p>
            <a:pPr marL="0" indent="0" fontAlgn="auto">
              <a:lnSpc>
                <a:spcPts val="2800"/>
              </a:lnSpc>
              <a:spcBef>
                <a:spcPts val="0"/>
              </a:spcBef>
              <a:spcAft>
                <a:spcPts val="0"/>
              </a:spcAft>
              <a:buFont typeface="Arial" panose="020B0604020202020204" pitchFamily="34" charset="0"/>
              <a:buNone/>
              <a:defRPr/>
            </a:pPr>
            <a:r>
              <a:rPr lang="de-DE" altLang="de-DE" sz="2200" dirty="0">
                <a:solidFill>
                  <a:schemeClr val="bg1"/>
                </a:solidFill>
                <a:latin typeface="Arial Narrow" panose="020B0604020202020204" pitchFamily="34" charset="0"/>
                <a:cs typeface="Arial Narrow" panose="020B0604020202020204" pitchFamily="34" charset="0"/>
              </a:rPr>
              <a:t>Untertitel: Arial Narrow Regular 22 </a:t>
            </a:r>
            <a:r>
              <a:rPr lang="de-DE" altLang="de-DE" sz="2200" dirty="0" err="1">
                <a:solidFill>
                  <a:schemeClr val="bg1"/>
                </a:solidFill>
                <a:latin typeface="Arial Narrow" panose="020B0604020202020204" pitchFamily="34" charset="0"/>
                <a:cs typeface="Arial Narrow" panose="020B0604020202020204" pitchFamily="34" charset="0"/>
              </a:rPr>
              <a:t>pt</a:t>
            </a:r>
            <a:r>
              <a:rPr lang="de-DE" altLang="de-DE" sz="2200" dirty="0">
                <a:solidFill>
                  <a:schemeClr val="bg1"/>
                </a:solidFill>
                <a:latin typeface="Arial Narrow" panose="020B0604020202020204" pitchFamily="34" charset="0"/>
                <a:cs typeface="Arial Narrow" panose="020B0604020202020204" pitchFamily="34" charset="0"/>
              </a:rPr>
              <a:t> </a:t>
            </a:r>
            <a:endParaRPr lang="de-CH" altLang="de-DE" sz="2200"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86455945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Aufzählung V2">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7E723E1C-DA42-6143-BC81-64ACCDC6FDD3}"/>
              </a:ext>
            </a:extLst>
          </p:cNvPr>
          <p:cNvSpPr>
            <a:spLocks noGrp="1"/>
          </p:cNvSpPr>
          <p:nvPr>
            <p:ph type="body" sz="quarter" idx="11" hasCustomPrompt="1"/>
          </p:nvPr>
        </p:nvSpPr>
        <p:spPr>
          <a:xfrm>
            <a:off x="1042988" y="853200"/>
            <a:ext cx="7058025" cy="360362"/>
          </a:xfrm>
          <a:prstGeom prst="rect">
            <a:avLst/>
          </a:prstGeom>
        </p:spPr>
        <p:txBody>
          <a:bodyPr lIns="0" tIns="0" rIns="0" bIns="0"/>
          <a:lstStyle/>
          <a:p>
            <a:pPr lvl="0"/>
            <a:r>
              <a:rPr lang="de-DE" dirty="0"/>
              <a:t>Titel: Arial Narrow, Regular, 26 </a:t>
            </a:r>
            <a:r>
              <a:rPr lang="de-DE" dirty="0" err="1"/>
              <a:t>pt</a:t>
            </a:r>
            <a:r>
              <a:rPr lang="de-DE" dirty="0"/>
              <a:t> </a:t>
            </a:r>
          </a:p>
        </p:txBody>
      </p:sp>
      <p:sp>
        <p:nvSpPr>
          <p:cNvPr id="2" name="Foliennummernplatzhalter 1">
            <a:extLst>
              <a:ext uri="{FF2B5EF4-FFF2-40B4-BE49-F238E27FC236}">
                <a16:creationId xmlns:a16="http://schemas.microsoft.com/office/drawing/2014/main" id="{3126D8A3-3486-415A-AE13-1A20DAEF6B81}"/>
              </a:ext>
            </a:extLst>
          </p:cNvPr>
          <p:cNvSpPr>
            <a:spLocks noGrp="1"/>
          </p:cNvSpPr>
          <p:nvPr>
            <p:ph type="sldNum" sz="quarter" idx="13"/>
          </p:nvPr>
        </p:nvSpPr>
        <p:spPr/>
        <p:txBody>
          <a:bodyPr/>
          <a:lstStyle/>
          <a:p>
            <a:fld id="{DE1226C2-F133-44DF-AAED-DC1E350BCD78}" type="slidenum">
              <a:rPr lang="de-CH" smtClean="0"/>
              <a:t>‹Nr.›</a:t>
            </a:fld>
            <a:endParaRPr lang="de-CH" dirty="0"/>
          </a:p>
        </p:txBody>
      </p:sp>
      <p:sp>
        <p:nvSpPr>
          <p:cNvPr id="7" name="Textplatzhalter 6">
            <a:extLst>
              <a:ext uri="{FF2B5EF4-FFF2-40B4-BE49-F238E27FC236}">
                <a16:creationId xmlns:a16="http://schemas.microsoft.com/office/drawing/2014/main" id="{5F666AF5-0313-574F-BC76-8CA1D880F6FF}"/>
              </a:ext>
            </a:extLst>
          </p:cNvPr>
          <p:cNvSpPr>
            <a:spLocks noGrp="1"/>
          </p:cNvSpPr>
          <p:nvPr>
            <p:ph type="body" sz="quarter" idx="14" hasCustomPrompt="1"/>
          </p:nvPr>
        </p:nvSpPr>
        <p:spPr>
          <a:xfrm>
            <a:off x="932148" y="1381410"/>
            <a:ext cx="7597775" cy="3419475"/>
          </a:xfrm>
          <a:prstGeom prst="rect">
            <a:avLst/>
          </a:prstGeom>
        </p:spPr>
        <p:txBody>
          <a:bodyPr>
            <a:normAutofit/>
          </a:bodyPr>
          <a:lstStyle>
            <a:lvl1pPr marL="368300" indent="-360000">
              <a:lnSpc>
                <a:spcPct val="100000"/>
              </a:lnSpc>
              <a:spcBef>
                <a:spcPts val="600"/>
              </a:spcBef>
              <a:buFont typeface="+mj-lt"/>
              <a:buAutoNum type="arabicPeriod"/>
              <a:tabLst/>
              <a:defRPr sz="2200"/>
            </a:lvl1pPr>
            <a:lvl2pPr marL="746488" indent="-342900">
              <a:lnSpc>
                <a:spcPct val="100000"/>
              </a:lnSpc>
              <a:spcBef>
                <a:spcPts val="600"/>
              </a:spcBef>
              <a:buFont typeface="Wingdings" pitchFamily="2" charset="2"/>
              <a:buChar char="§"/>
              <a:tabLst/>
              <a:defRPr sz="2200"/>
            </a:lvl2pPr>
            <a:lvl3pPr marL="763588" indent="-395288">
              <a:tabLst/>
              <a:defRPr/>
            </a:lvl3pPr>
            <a:lvl4pPr marL="763588" indent="-395288">
              <a:tabLst/>
              <a:defRPr/>
            </a:lvl4pPr>
            <a:lvl5pPr marL="763588" indent="-395288">
              <a:tabLst/>
              <a:defRPr/>
            </a:lvl5pPr>
          </a:lstStyle>
          <a:p>
            <a:pPr lvl="0"/>
            <a:r>
              <a:rPr lang="de-DE" dirty="0"/>
              <a:t>Aufzählung erste Stufe, Arial Narrow Regular 22 </a:t>
            </a:r>
            <a:r>
              <a:rPr lang="de-DE" dirty="0" err="1"/>
              <a:t>pt</a:t>
            </a:r>
            <a:r>
              <a:rPr lang="de-DE" dirty="0"/>
              <a:t> </a:t>
            </a:r>
          </a:p>
          <a:p>
            <a:pPr lvl="1"/>
            <a:r>
              <a:rPr lang="de-DE" dirty="0"/>
              <a:t>Auflistung zweite Stufe, Arial Narrow Regular 22 </a:t>
            </a:r>
            <a:r>
              <a:rPr lang="de-DE" dirty="0" err="1"/>
              <a:t>pt</a:t>
            </a:r>
            <a:endParaRPr lang="de-DE" dirty="0"/>
          </a:p>
          <a:p>
            <a:pPr lvl="1"/>
            <a:r>
              <a:rPr lang="de-DE" dirty="0"/>
              <a:t>Zeilenabstand 28 </a:t>
            </a:r>
            <a:r>
              <a:rPr lang="de-DE" dirty="0" err="1"/>
              <a:t>pt</a:t>
            </a:r>
            <a:r>
              <a:rPr lang="de-DE" dirty="0"/>
              <a:t>, Abstand vor 6 </a:t>
            </a:r>
            <a:r>
              <a:rPr lang="de-DE" dirty="0" err="1"/>
              <a:t>pt</a:t>
            </a:r>
            <a:endParaRPr lang="de-DE" dirty="0"/>
          </a:p>
          <a:p>
            <a:pPr lvl="0"/>
            <a:r>
              <a:rPr lang="de-DE" dirty="0"/>
              <a:t>Aufzählung erste Stufe, Arial Narrow Regular 22 </a:t>
            </a:r>
            <a:r>
              <a:rPr lang="de-DE" dirty="0" err="1"/>
              <a:t>pt</a:t>
            </a:r>
            <a:r>
              <a:rPr lang="de-DE" dirty="0"/>
              <a:t> </a:t>
            </a:r>
          </a:p>
          <a:p>
            <a:pPr lvl="1"/>
            <a:r>
              <a:rPr lang="de-DE" dirty="0"/>
              <a:t>Auflistung zweite Stufe, Arial Narrow Regular 22 </a:t>
            </a:r>
            <a:r>
              <a:rPr lang="de-DE" dirty="0" err="1"/>
              <a:t>pt</a:t>
            </a:r>
            <a:endParaRPr lang="de-DE" dirty="0"/>
          </a:p>
          <a:p>
            <a:pPr lvl="1"/>
            <a:r>
              <a:rPr lang="de-DE" dirty="0"/>
              <a:t>Zeilenabstand 28 </a:t>
            </a:r>
            <a:r>
              <a:rPr lang="de-DE" dirty="0" err="1"/>
              <a:t>pt</a:t>
            </a:r>
            <a:r>
              <a:rPr lang="de-DE" dirty="0"/>
              <a:t>, Abstand vor 6 </a:t>
            </a:r>
            <a:r>
              <a:rPr lang="de-DE" dirty="0" err="1"/>
              <a:t>pt</a:t>
            </a:r>
            <a:endParaRPr lang="de-DE" dirty="0"/>
          </a:p>
          <a:p>
            <a:pPr lvl="0"/>
            <a:r>
              <a:rPr lang="de-DE" dirty="0"/>
              <a:t>Aufzählung erste Stufe, Arial Narrow Regular 22 </a:t>
            </a:r>
            <a:r>
              <a:rPr lang="de-DE" dirty="0" err="1"/>
              <a:t>pt</a:t>
            </a:r>
            <a:r>
              <a:rPr lang="de-DE" dirty="0"/>
              <a:t> </a:t>
            </a:r>
          </a:p>
          <a:p>
            <a:pPr lvl="1"/>
            <a:r>
              <a:rPr lang="de-DE" dirty="0"/>
              <a:t>Auflistung zweite Stufe, Arial Narrow Regular 22 </a:t>
            </a:r>
            <a:r>
              <a:rPr lang="de-DE" dirty="0" err="1"/>
              <a:t>pt</a:t>
            </a:r>
            <a:endParaRPr lang="de-DE" dirty="0"/>
          </a:p>
          <a:p>
            <a:pPr lvl="1"/>
            <a:endParaRPr lang="de-DE" dirty="0"/>
          </a:p>
          <a:p>
            <a:pPr lvl="1"/>
            <a:endParaRPr lang="de-DE" dirty="0"/>
          </a:p>
        </p:txBody>
      </p:sp>
    </p:spTree>
    <p:extLst>
      <p:ext uri="{BB962C8B-B14F-4D97-AF65-F5344CB8AC3E}">
        <p14:creationId xmlns:p14="http://schemas.microsoft.com/office/powerpoint/2010/main" val="691149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Aufzählung V3">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4EBD2786-C841-3845-A0A8-FB8E4C2F08E7}"/>
              </a:ext>
            </a:extLst>
          </p:cNvPr>
          <p:cNvSpPr>
            <a:spLocks noGrp="1"/>
          </p:cNvSpPr>
          <p:nvPr>
            <p:ph type="body" sz="quarter" idx="11" hasCustomPrompt="1"/>
          </p:nvPr>
        </p:nvSpPr>
        <p:spPr>
          <a:xfrm>
            <a:off x="1042988" y="853200"/>
            <a:ext cx="7058025" cy="360362"/>
          </a:xfrm>
          <a:prstGeom prst="rect">
            <a:avLst/>
          </a:prstGeom>
        </p:spPr>
        <p:txBody>
          <a:bodyPr lIns="0" tIns="0" rIns="0" bIns="0"/>
          <a:lstStyle/>
          <a:p>
            <a:pPr lvl="0"/>
            <a:r>
              <a:rPr lang="de-DE" dirty="0"/>
              <a:t>Titel: Arial Narrow, Regular, 26 </a:t>
            </a:r>
            <a:r>
              <a:rPr lang="de-DE" dirty="0" err="1"/>
              <a:t>pt</a:t>
            </a:r>
            <a:endParaRPr lang="de-DE" dirty="0"/>
          </a:p>
        </p:txBody>
      </p:sp>
      <p:sp>
        <p:nvSpPr>
          <p:cNvPr id="2" name="Foliennummernplatzhalter 1">
            <a:extLst>
              <a:ext uri="{FF2B5EF4-FFF2-40B4-BE49-F238E27FC236}">
                <a16:creationId xmlns:a16="http://schemas.microsoft.com/office/drawing/2014/main" id="{8B17C8E3-B495-4719-92D6-9BF9AFA3DF75}"/>
              </a:ext>
            </a:extLst>
          </p:cNvPr>
          <p:cNvSpPr>
            <a:spLocks noGrp="1"/>
          </p:cNvSpPr>
          <p:nvPr>
            <p:ph type="sldNum" sz="quarter" idx="13"/>
          </p:nvPr>
        </p:nvSpPr>
        <p:spPr/>
        <p:txBody>
          <a:bodyPr/>
          <a:lstStyle/>
          <a:p>
            <a:fld id="{DE1226C2-F133-44DF-AAED-DC1E350BCD78}" type="slidenum">
              <a:rPr lang="de-CH" smtClean="0"/>
              <a:t>‹Nr.›</a:t>
            </a:fld>
            <a:endParaRPr lang="de-CH" dirty="0"/>
          </a:p>
        </p:txBody>
      </p:sp>
      <p:sp>
        <p:nvSpPr>
          <p:cNvPr id="7" name="Textplatzhalter 6">
            <a:extLst>
              <a:ext uri="{FF2B5EF4-FFF2-40B4-BE49-F238E27FC236}">
                <a16:creationId xmlns:a16="http://schemas.microsoft.com/office/drawing/2014/main" id="{C8461BC2-F297-E54F-9491-D2439DB45597}"/>
              </a:ext>
            </a:extLst>
          </p:cNvPr>
          <p:cNvSpPr>
            <a:spLocks noGrp="1"/>
          </p:cNvSpPr>
          <p:nvPr>
            <p:ph type="body" sz="quarter" idx="14" hasCustomPrompt="1"/>
          </p:nvPr>
        </p:nvSpPr>
        <p:spPr>
          <a:xfrm>
            <a:off x="932148" y="1381410"/>
            <a:ext cx="7597775" cy="3419475"/>
          </a:xfrm>
          <a:prstGeom prst="rect">
            <a:avLst/>
          </a:prstGeom>
        </p:spPr>
        <p:txBody>
          <a:bodyPr>
            <a:normAutofit/>
          </a:bodyPr>
          <a:lstStyle>
            <a:lvl1pPr marL="8300" indent="0">
              <a:lnSpc>
                <a:spcPct val="100000"/>
              </a:lnSpc>
              <a:spcBef>
                <a:spcPts val="600"/>
              </a:spcBef>
              <a:buFontTx/>
              <a:buNone/>
              <a:tabLst/>
              <a:defRPr sz="2200"/>
            </a:lvl1pPr>
            <a:lvl2pPr marL="368300" indent="-355600">
              <a:lnSpc>
                <a:spcPct val="100000"/>
              </a:lnSpc>
              <a:spcBef>
                <a:spcPts val="600"/>
              </a:spcBef>
              <a:buFont typeface="Wingdings" pitchFamily="2" charset="2"/>
              <a:buChar char="§"/>
              <a:tabLst/>
              <a:defRPr sz="2200"/>
            </a:lvl2pPr>
            <a:lvl3pPr marL="763588" indent="-395288">
              <a:tabLst/>
              <a:defRPr/>
            </a:lvl3pPr>
            <a:lvl4pPr marL="763588" indent="-395288">
              <a:tabLst/>
              <a:defRPr/>
            </a:lvl4pPr>
            <a:lvl5pPr marL="763588" indent="-395288">
              <a:tabLst/>
              <a:defRPr/>
            </a:lvl5pPr>
          </a:lstStyle>
          <a:p>
            <a:pPr lvl="0"/>
            <a:r>
              <a:rPr lang="de-DE" dirty="0"/>
              <a:t>Aufzählung erste Stufe, Arial Narrow Regular 22 </a:t>
            </a:r>
            <a:r>
              <a:rPr lang="de-DE" dirty="0" err="1"/>
              <a:t>pt</a:t>
            </a:r>
            <a:r>
              <a:rPr lang="de-DE" dirty="0"/>
              <a:t> </a:t>
            </a:r>
          </a:p>
          <a:p>
            <a:pPr lvl="1"/>
            <a:r>
              <a:rPr lang="de-DE" dirty="0"/>
              <a:t>Auflistung zweite Stufe, Arial Narrow Regular 22 </a:t>
            </a:r>
            <a:r>
              <a:rPr lang="de-DE" dirty="0" err="1"/>
              <a:t>pt</a:t>
            </a:r>
            <a:endParaRPr lang="de-DE" dirty="0"/>
          </a:p>
          <a:p>
            <a:pPr lvl="1"/>
            <a:r>
              <a:rPr lang="de-DE" dirty="0"/>
              <a:t>Zeilenabstand 28 </a:t>
            </a:r>
            <a:r>
              <a:rPr lang="de-DE" dirty="0" err="1"/>
              <a:t>pt</a:t>
            </a:r>
            <a:r>
              <a:rPr lang="de-DE" dirty="0"/>
              <a:t>, Abstand vor 6 </a:t>
            </a:r>
            <a:r>
              <a:rPr lang="de-DE" dirty="0" err="1"/>
              <a:t>pt</a:t>
            </a:r>
            <a:endParaRPr lang="de-DE" dirty="0"/>
          </a:p>
          <a:p>
            <a:pPr lvl="0"/>
            <a:r>
              <a:rPr lang="de-DE" dirty="0"/>
              <a:t>Aufzählung erste Stufe, Arial Narrow Regular 22 </a:t>
            </a:r>
            <a:r>
              <a:rPr lang="de-DE" dirty="0" err="1"/>
              <a:t>pt</a:t>
            </a:r>
            <a:r>
              <a:rPr lang="de-DE" dirty="0"/>
              <a:t> </a:t>
            </a:r>
          </a:p>
          <a:p>
            <a:pPr lvl="1"/>
            <a:r>
              <a:rPr lang="de-DE" dirty="0"/>
              <a:t>Auflistung zweite Stufe, Arial Narrow Regular 22 </a:t>
            </a:r>
            <a:r>
              <a:rPr lang="de-DE" dirty="0" err="1"/>
              <a:t>pt</a:t>
            </a:r>
            <a:endParaRPr lang="de-DE" dirty="0"/>
          </a:p>
          <a:p>
            <a:pPr lvl="1"/>
            <a:r>
              <a:rPr lang="de-DE" dirty="0"/>
              <a:t>Zeilenabstand 28 </a:t>
            </a:r>
            <a:r>
              <a:rPr lang="de-DE" dirty="0" err="1"/>
              <a:t>pt</a:t>
            </a:r>
            <a:r>
              <a:rPr lang="de-DE" dirty="0"/>
              <a:t>, Abstand vor 6 </a:t>
            </a:r>
            <a:r>
              <a:rPr lang="de-DE" dirty="0" err="1"/>
              <a:t>pt</a:t>
            </a:r>
            <a:endParaRPr lang="de-DE" dirty="0"/>
          </a:p>
          <a:p>
            <a:pPr lvl="0"/>
            <a:r>
              <a:rPr lang="de-DE" dirty="0"/>
              <a:t>Aufzählung erste Stufe, Arial Narrow Regular 22 </a:t>
            </a:r>
            <a:r>
              <a:rPr lang="de-DE" dirty="0" err="1"/>
              <a:t>pt</a:t>
            </a:r>
            <a:r>
              <a:rPr lang="de-DE" dirty="0"/>
              <a:t> </a:t>
            </a:r>
          </a:p>
          <a:p>
            <a:pPr lvl="1"/>
            <a:r>
              <a:rPr lang="de-DE" dirty="0"/>
              <a:t>Auflistung zweite Stufe, Arial Narrow Regular 22 </a:t>
            </a:r>
            <a:r>
              <a:rPr lang="de-DE" dirty="0" err="1"/>
              <a:t>pt</a:t>
            </a:r>
            <a:endParaRPr lang="de-DE" dirty="0"/>
          </a:p>
          <a:p>
            <a:pPr lvl="1"/>
            <a:endParaRPr lang="de-DE" dirty="0"/>
          </a:p>
          <a:p>
            <a:pPr lvl="1"/>
            <a:endParaRPr lang="de-DE" dirty="0"/>
          </a:p>
        </p:txBody>
      </p:sp>
    </p:spTree>
    <p:extLst>
      <p:ext uri="{BB962C8B-B14F-4D97-AF65-F5344CB8AC3E}">
        <p14:creationId xmlns:p14="http://schemas.microsoft.com/office/powerpoint/2010/main" val="660461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Bild, Lauftext">
    <p:spTree>
      <p:nvGrpSpPr>
        <p:cNvPr id="1" name=""/>
        <p:cNvGrpSpPr/>
        <p:nvPr/>
      </p:nvGrpSpPr>
      <p:grpSpPr>
        <a:xfrm>
          <a:off x="0" y="0"/>
          <a:ext cx="0" cy="0"/>
          <a:chOff x="0" y="0"/>
          <a:chExt cx="0" cy="0"/>
        </a:xfrm>
      </p:grpSpPr>
      <p:sp>
        <p:nvSpPr>
          <p:cNvPr id="4" name="Bildplatzhalter 5">
            <a:extLst>
              <a:ext uri="{FF2B5EF4-FFF2-40B4-BE49-F238E27FC236}">
                <a16:creationId xmlns:a16="http://schemas.microsoft.com/office/drawing/2014/main" id="{AF728425-F290-9A44-A500-0F83BBD3A993}"/>
              </a:ext>
            </a:extLst>
          </p:cNvPr>
          <p:cNvSpPr>
            <a:spLocks noGrp="1"/>
          </p:cNvSpPr>
          <p:nvPr>
            <p:ph type="pic" sz="quarter" idx="10"/>
          </p:nvPr>
        </p:nvSpPr>
        <p:spPr>
          <a:xfrm>
            <a:off x="1042988" y="1492249"/>
            <a:ext cx="3421062" cy="3419475"/>
          </a:xfrm>
          <a:prstGeom prst="rect">
            <a:avLst/>
          </a:prstGeom>
        </p:spPr>
        <p:txBody>
          <a:bodyPr/>
          <a:lstStyle/>
          <a:p>
            <a:pPr lvl="0"/>
            <a:endParaRPr lang="de-DE" noProof="0" dirty="0"/>
          </a:p>
        </p:txBody>
      </p:sp>
      <p:sp>
        <p:nvSpPr>
          <p:cNvPr id="11" name="Textplatzhalter 4">
            <a:extLst>
              <a:ext uri="{FF2B5EF4-FFF2-40B4-BE49-F238E27FC236}">
                <a16:creationId xmlns:a16="http://schemas.microsoft.com/office/drawing/2014/main" id="{95D4580C-A921-A745-AF53-91AEEF87FEF8}"/>
              </a:ext>
            </a:extLst>
          </p:cNvPr>
          <p:cNvSpPr>
            <a:spLocks noGrp="1"/>
          </p:cNvSpPr>
          <p:nvPr>
            <p:ph type="body" sz="quarter" idx="11" hasCustomPrompt="1"/>
          </p:nvPr>
        </p:nvSpPr>
        <p:spPr>
          <a:xfrm>
            <a:off x="1042988" y="853200"/>
            <a:ext cx="7058025" cy="360362"/>
          </a:xfrm>
          <a:prstGeom prst="rect">
            <a:avLst/>
          </a:prstGeom>
        </p:spPr>
        <p:txBody>
          <a:bodyPr lIns="0" tIns="0" rIns="0" bIns="0"/>
          <a:lstStyle/>
          <a:p>
            <a:pPr lvl="0"/>
            <a:r>
              <a:rPr lang="de-DE" dirty="0"/>
              <a:t>Titel: Arial Narrow, Regular, 26 </a:t>
            </a:r>
            <a:r>
              <a:rPr lang="de-DE" dirty="0" err="1"/>
              <a:t>pt</a:t>
            </a:r>
            <a:r>
              <a:rPr lang="de-DE" dirty="0"/>
              <a:t> </a:t>
            </a:r>
          </a:p>
        </p:txBody>
      </p:sp>
      <p:sp>
        <p:nvSpPr>
          <p:cNvPr id="2" name="Foliennummernplatzhalter 1">
            <a:extLst>
              <a:ext uri="{FF2B5EF4-FFF2-40B4-BE49-F238E27FC236}">
                <a16:creationId xmlns:a16="http://schemas.microsoft.com/office/drawing/2014/main" id="{AEBD0247-1188-4246-923F-A3F2B0C50D53}"/>
              </a:ext>
            </a:extLst>
          </p:cNvPr>
          <p:cNvSpPr>
            <a:spLocks noGrp="1"/>
          </p:cNvSpPr>
          <p:nvPr>
            <p:ph type="sldNum" sz="quarter" idx="14"/>
          </p:nvPr>
        </p:nvSpPr>
        <p:spPr/>
        <p:txBody>
          <a:bodyPr/>
          <a:lstStyle/>
          <a:p>
            <a:fld id="{DE1226C2-F133-44DF-AAED-DC1E350BCD78}" type="slidenum">
              <a:rPr lang="de-CH" smtClean="0"/>
              <a:t>‹Nr.›</a:t>
            </a:fld>
            <a:endParaRPr lang="de-CH" dirty="0"/>
          </a:p>
        </p:txBody>
      </p:sp>
      <p:sp>
        <p:nvSpPr>
          <p:cNvPr id="5" name="Textplatzhalter 4">
            <a:extLst>
              <a:ext uri="{FF2B5EF4-FFF2-40B4-BE49-F238E27FC236}">
                <a16:creationId xmlns:a16="http://schemas.microsoft.com/office/drawing/2014/main" id="{40EFA146-EAE8-3B4C-84EB-0C63F3763A20}"/>
              </a:ext>
            </a:extLst>
          </p:cNvPr>
          <p:cNvSpPr>
            <a:spLocks noGrp="1"/>
          </p:cNvSpPr>
          <p:nvPr>
            <p:ph type="body" sz="quarter" idx="15" hasCustomPrompt="1"/>
          </p:nvPr>
        </p:nvSpPr>
        <p:spPr>
          <a:xfrm>
            <a:off x="4610675" y="1395265"/>
            <a:ext cx="3960813" cy="3419475"/>
          </a:xfrm>
          <a:prstGeom prst="rect">
            <a:avLst/>
          </a:prstGeom>
        </p:spPr>
        <p:txBody>
          <a:bodyPr>
            <a:normAutofit/>
          </a:bodyPr>
          <a:lstStyle>
            <a:lvl1pPr marL="0" indent="-360000">
              <a:lnSpc>
                <a:spcPct val="100000"/>
              </a:lnSpc>
              <a:spcBef>
                <a:spcPts val="0"/>
              </a:spcBef>
              <a:tabLst/>
              <a:defRPr sz="2000"/>
            </a:lvl1pPr>
          </a:lstStyle>
          <a:p>
            <a:pPr lvl="0"/>
            <a:r>
              <a:rPr lang="de-DE" dirty="0"/>
              <a:t>Lauftext klein: Arial Narrow, Regular, 20pt. Zeilenabstand 26 </a:t>
            </a:r>
            <a:r>
              <a:rPr lang="de-DE" dirty="0" err="1"/>
              <a:t>pt</a:t>
            </a:r>
            <a:r>
              <a:rPr lang="de-DE" dirty="0"/>
              <a:t>. </a:t>
            </a:r>
            <a:r>
              <a:rPr lang="de-DE" dirty="0" err="1"/>
              <a:t>Endipis</a:t>
            </a:r>
            <a:r>
              <a:rPr lang="de-DE" dirty="0"/>
              <a:t> </a:t>
            </a:r>
            <a:r>
              <a:rPr lang="de-DE" dirty="0" err="1"/>
              <a:t>nummy</a:t>
            </a:r>
            <a:r>
              <a:rPr lang="de-DE" dirty="0"/>
              <a:t> </a:t>
            </a:r>
            <a:r>
              <a:rPr lang="de-DE" dirty="0" err="1"/>
              <a:t>ul</a:t>
            </a:r>
            <a:r>
              <a:rPr lang="de-DE" dirty="0"/>
              <a:t> </a:t>
            </a:r>
            <a:r>
              <a:rPr lang="de-DE" dirty="0" err="1"/>
              <a:t>put</a:t>
            </a:r>
            <a:r>
              <a:rPr lang="de-DE" dirty="0"/>
              <a:t> ad </a:t>
            </a:r>
            <a:r>
              <a:rPr lang="de-DE" dirty="0" err="1"/>
              <a:t>magnisa</a:t>
            </a:r>
            <a:r>
              <a:rPr lang="de-DE" dirty="0"/>
              <a:t> </a:t>
            </a:r>
            <a:r>
              <a:rPr lang="de-DE" dirty="0" err="1"/>
              <a:t>erlla</a:t>
            </a:r>
            <a:r>
              <a:rPr lang="de-DE" dirty="0"/>
              <a:t> </a:t>
            </a:r>
            <a:r>
              <a:rPr lang="de-DE" dirty="0" err="1"/>
              <a:t>Duipsum</a:t>
            </a:r>
            <a:r>
              <a:rPr lang="de-DE" dirty="0"/>
              <a:t> </a:t>
            </a:r>
            <a:r>
              <a:rPr lang="de-DE" dirty="0" err="1"/>
              <a:t>augue</a:t>
            </a:r>
            <a:r>
              <a:rPr lang="de-DE" dirty="0"/>
              <a:t> </a:t>
            </a:r>
            <a:r>
              <a:rPr lang="de-DE" dirty="0" err="1"/>
              <a:t>rer</a:t>
            </a:r>
            <a:r>
              <a:rPr lang="de-DE" dirty="0"/>
              <a:t> </a:t>
            </a:r>
            <a:r>
              <a:rPr lang="de-DE" dirty="0" err="1"/>
              <a:t>deanumaser</a:t>
            </a:r>
            <a:r>
              <a:rPr lang="de-DE" dirty="0"/>
              <a:t>. Odo del </a:t>
            </a:r>
            <a:r>
              <a:rPr lang="de-DE" dirty="0" err="1"/>
              <a:t>ullam</a:t>
            </a:r>
            <a:r>
              <a:rPr lang="de-DE" dirty="0"/>
              <a:t> Duis </a:t>
            </a:r>
            <a:r>
              <a:rPr lang="de-DE" dirty="0" err="1"/>
              <a:t>dunt</a:t>
            </a:r>
            <a:r>
              <a:rPr lang="de-DE" dirty="0"/>
              <a:t> </a:t>
            </a:r>
            <a:r>
              <a:rPr lang="de-DE" dirty="0" err="1"/>
              <a:t>wisismolu</a:t>
            </a:r>
            <a:r>
              <a:rPr lang="de-DE" dirty="0"/>
              <a:t>  </a:t>
            </a:r>
            <a:r>
              <a:rPr lang="de-DE" dirty="0" err="1"/>
              <a:t>dunt</a:t>
            </a:r>
            <a:r>
              <a:rPr lang="de-DE" dirty="0"/>
              <a:t> </a:t>
            </a:r>
            <a:r>
              <a:rPr lang="de-DE" dirty="0" err="1"/>
              <a:t>acip</a:t>
            </a:r>
            <a:r>
              <a:rPr lang="de-DE" dirty="0"/>
              <a:t> </a:t>
            </a:r>
            <a:r>
              <a:rPr lang="de-DE" dirty="0" err="1"/>
              <a:t>earam</a:t>
            </a:r>
            <a:r>
              <a:rPr lang="de-DE" dirty="0"/>
              <a:t> de </a:t>
            </a:r>
            <a:r>
              <a:rPr lang="de-DE" dirty="0" err="1"/>
              <a:t>deumaser</a:t>
            </a:r>
            <a:r>
              <a:rPr lang="de-DE" dirty="0"/>
              <a:t>. </a:t>
            </a:r>
            <a:r>
              <a:rPr lang="de-DE" dirty="0" err="1"/>
              <a:t>Endipis</a:t>
            </a:r>
            <a:r>
              <a:rPr lang="de-DE" dirty="0"/>
              <a:t> </a:t>
            </a:r>
            <a:r>
              <a:rPr lang="de-DE" dirty="0" err="1"/>
              <a:t>nummnulput</a:t>
            </a:r>
            <a:r>
              <a:rPr lang="de-DE" dirty="0"/>
              <a:t> </a:t>
            </a:r>
            <a:r>
              <a:rPr lang="de-DE" dirty="0" err="1"/>
              <a:t>admagnisa</a:t>
            </a:r>
            <a:r>
              <a:rPr lang="de-DE" dirty="0"/>
              <a:t> </a:t>
            </a:r>
            <a:r>
              <a:rPr lang="de-DE" dirty="0" err="1"/>
              <a:t>erlla</a:t>
            </a:r>
            <a:r>
              <a:rPr lang="de-DE" dirty="0"/>
              <a:t> </a:t>
            </a:r>
            <a:r>
              <a:rPr lang="de-DE" dirty="0" err="1"/>
              <a:t>Duipsum</a:t>
            </a:r>
            <a:r>
              <a:rPr lang="de-DE" dirty="0"/>
              <a:t> </a:t>
            </a:r>
            <a:r>
              <a:rPr lang="de-DE" dirty="0" err="1"/>
              <a:t>auguerer</a:t>
            </a:r>
            <a:r>
              <a:rPr lang="de-DE" dirty="0"/>
              <a:t> </a:t>
            </a:r>
            <a:r>
              <a:rPr lang="de-DE" dirty="0" err="1"/>
              <a:t>deranumaser</a:t>
            </a:r>
            <a:r>
              <a:rPr lang="de-DE" dirty="0"/>
              <a:t>. Odo del </a:t>
            </a:r>
            <a:r>
              <a:rPr lang="de-DE" dirty="0" err="1"/>
              <a:t>ullam</a:t>
            </a:r>
            <a:r>
              <a:rPr lang="de-DE" dirty="0"/>
              <a:t> Duis </a:t>
            </a:r>
            <a:r>
              <a:rPr lang="de-DE" dirty="0" err="1"/>
              <a:t>wisismoilui</a:t>
            </a:r>
            <a:r>
              <a:rPr lang="de-DE" dirty="0"/>
              <a:t> in </a:t>
            </a:r>
            <a:r>
              <a:rPr lang="de-DE" dirty="0" err="1"/>
              <a:t>hent</a:t>
            </a:r>
            <a:r>
              <a:rPr lang="de-DE" dirty="0"/>
              <a:t> </a:t>
            </a:r>
            <a:r>
              <a:rPr lang="de-DE" dirty="0" err="1"/>
              <a:t>dunt</a:t>
            </a:r>
            <a:r>
              <a:rPr lang="de-DE" dirty="0"/>
              <a:t> </a:t>
            </a:r>
            <a:r>
              <a:rPr lang="de-DE" dirty="0" err="1"/>
              <a:t>acip</a:t>
            </a:r>
            <a:r>
              <a:rPr lang="de-DE" dirty="0"/>
              <a:t> </a:t>
            </a:r>
            <a:r>
              <a:rPr lang="de-DE" dirty="0" err="1"/>
              <a:t>earam</a:t>
            </a:r>
            <a:r>
              <a:rPr lang="de-DE" dirty="0"/>
              <a:t> de </a:t>
            </a:r>
            <a:r>
              <a:rPr lang="de-DE" dirty="0" err="1"/>
              <a:t>deumaser</a:t>
            </a:r>
            <a:r>
              <a:rPr lang="de-DE" dirty="0"/>
              <a:t>.</a:t>
            </a:r>
          </a:p>
          <a:p>
            <a:pPr lvl="0"/>
            <a:endParaRPr lang="de-DE" dirty="0"/>
          </a:p>
        </p:txBody>
      </p:sp>
    </p:spTree>
    <p:extLst>
      <p:ext uri="{BB962C8B-B14F-4D97-AF65-F5344CB8AC3E}">
        <p14:creationId xmlns:p14="http://schemas.microsoft.com/office/powerpoint/2010/main" val="370617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2 Bilder, Lauftext">
    <p:spTree>
      <p:nvGrpSpPr>
        <p:cNvPr id="1" name=""/>
        <p:cNvGrpSpPr/>
        <p:nvPr/>
      </p:nvGrpSpPr>
      <p:grpSpPr>
        <a:xfrm>
          <a:off x="0" y="0"/>
          <a:ext cx="0" cy="0"/>
          <a:chOff x="0" y="0"/>
          <a:chExt cx="0" cy="0"/>
        </a:xfrm>
      </p:grpSpPr>
      <p:sp>
        <p:nvSpPr>
          <p:cNvPr id="11" name="Textplatzhalter 4">
            <a:extLst>
              <a:ext uri="{FF2B5EF4-FFF2-40B4-BE49-F238E27FC236}">
                <a16:creationId xmlns:a16="http://schemas.microsoft.com/office/drawing/2014/main" id="{95D4580C-A921-A745-AF53-91AEEF87FEF8}"/>
              </a:ext>
            </a:extLst>
          </p:cNvPr>
          <p:cNvSpPr>
            <a:spLocks noGrp="1"/>
          </p:cNvSpPr>
          <p:nvPr>
            <p:ph type="body" sz="quarter" idx="11" hasCustomPrompt="1"/>
          </p:nvPr>
        </p:nvSpPr>
        <p:spPr>
          <a:xfrm>
            <a:off x="1042988" y="853200"/>
            <a:ext cx="7058025" cy="360362"/>
          </a:xfrm>
          <a:prstGeom prst="rect">
            <a:avLst/>
          </a:prstGeom>
        </p:spPr>
        <p:txBody>
          <a:bodyPr lIns="0" tIns="0" rIns="0" bIns="0"/>
          <a:lstStyle/>
          <a:p>
            <a:pPr lvl="0"/>
            <a:r>
              <a:rPr lang="de-DE" dirty="0"/>
              <a:t>Titel: Arial Narrow, Regular, 26 </a:t>
            </a:r>
            <a:r>
              <a:rPr lang="de-DE" dirty="0" err="1"/>
              <a:t>pt</a:t>
            </a:r>
            <a:r>
              <a:rPr lang="de-DE" dirty="0"/>
              <a:t> </a:t>
            </a:r>
          </a:p>
        </p:txBody>
      </p:sp>
      <p:sp>
        <p:nvSpPr>
          <p:cNvPr id="7" name="Bildplatzhalter 5">
            <a:extLst>
              <a:ext uri="{FF2B5EF4-FFF2-40B4-BE49-F238E27FC236}">
                <a16:creationId xmlns:a16="http://schemas.microsoft.com/office/drawing/2014/main" id="{AB261291-6530-E949-9066-3AB03CA99CFE}"/>
              </a:ext>
            </a:extLst>
          </p:cNvPr>
          <p:cNvSpPr>
            <a:spLocks noGrp="1"/>
          </p:cNvSpPr>
          <p:nvPr>
            <p:ph type="pic" sz="quarter" idx="12"/>
          </p:nvPr>
        </p:nvSpPr>
        <p:spPr>
          <a:xfrm>
            <a:off x="1042988" y="1492250"/>
            <a:ext cx="3421062" cy="1619250"/>
          </a:xfrm>
          <a:prstGeom prst="rect">
            <a:avLst/>
          </a:prstGeom>
        </p:spPr>
        <p:txBody>
          <a:bodyPr/>
          <a:lstStyle/>
          <a:p>
            <a:pPr lvl="0"/>
            <a:endParaRPr lang="de-DE" noProof="0" dirty="0"/>
          </a:p>
        </p:txBody>
      </p:sp>
      <p:sp>
        <p:nvSpPr>
          <p:cNvPr id="12" name="Bildplatzhalter 5">
            <a:extLst>
              <a:ext uri="{FF2B5EF4-FFF2-40B4-BE49-F238E27FC236}">
                <a16:creationId xmlns:a16="http://schemas.microsoft.com/office/drawing/2014/main" id="{A710E9A2-D149-9E43-ABEE-6BD30FA77D96}"/>
              </a:ext>
            </a:extLst>
          </p:cNvPr>
          <p:cNvSpPr>
            <a:spLocks noGrp="1"/>
          </p:cNvSpPr>
          <p:nvPr>
            <p:ph type="pic" sz="quarter" idx="16"/>
          </p:nvPr>
        </p:nvSpPr>
        <p:spPr>
          <a:xfrm>
            <a:off x="1042988" y="3292475"/>
            <a:ext cx="3421062" cy="1619250"/>
          </a:xfrm>
          <a:prstGeom prst="rect">
            <a:avLst/>
          </a:prstGeom>
        </p:spPr>
        <p:txBody>
          <a:bodyPr/>
          <a:lstStyle/>
          <a:p>
            <a:pPr lvl="0"/>
            <a:endParaRPr lang="de-DE" noProof="0" dirty="0"/>
          </a:p>
        </p:txBody>
      </p:sp>
      <p:sp>
        <p:nvSpPr>
          <p:cNvPr id="2" name="Foliennummernplatzhalter 1">
            <a:extLst>
              <a:ext uri="{FF2B5EF4-FFF2-40B4-BE49-F238E27FC236}">
                <a16:creationId xmlns:a16="http://schemas.microsoft.com/office/drawing/2014/main" id="{1F8D7E36-2124-4BA5-8A96-00B5B82B2293}"/>
              </a:ext>
            </a:extLst>
          </p:cNvPr>
          <p:cNvSpPr>
            <a:spLocks noGrp="1"/>
          </p:cNvSpPr>
          <p:nvPr>
            <p:ph type="sldNum" sz="quarter" idx="18"/>
          </p:nvPr>
        </p:nvSpPr>
        <p:spPr/>
        <p:txBody>
          <a:bodyPr/>
          <a:lstStyle/>
          <a:p>
            <a:fld id="{DE1226C2-F133-44DF-AAED-DC1E350BCD78}" type="slidenum">
              <a:rPr lang="de-CH" smtClean="0"/>
              <a:t>‹Nr.›</a:t>
            </a:fld>
            <a:endParaRPr lang="de-CH" dirty="0"/>
          </a:p>
        </p:txBody>
      </p:sp>
      <p:sp>
        <p:nvSpPr>
          <p:cNvPr id="10" name="Textplatzhalter 4">
            <a:extLst>
              <a:ext uri="{FF2B5EF4-FFF2-40B4-BE49-F238E27FC236}">
                <a16:creationId xmlns:a16="http://schemas.microsoft.com/office/drawing/2014/main" id="{F3C9B799-D83C-CD4A-A8C4-D779DBC4CBEC}"/>
              </a:ext>
            </a:extLst>
          </p:cNvPr>
          <p:cNvSpPr>
            <a:spLocks noGrp="1"/>
          </p:cNvSpPr>
          <p:nvPr>
            <p:ph type="body" sz="quarter" idx="15" hasCustomPrompt="1"/>
          </p:nvPr>
        </p:nvSpPr>
        <p:spPr>
          <a:xfrm>
            <a:off x="4596820" y="1395265"/>
            <a:ext cx="3960813" cy="1716235"/>
          </a:xfrm>
          <a:prstGeom prst="rect">
            <a:avLst/>
          </a:prstGeom>
        </p:spPr>
        <p:txBody>
          <a:bodyPr>
            <a:normAutofit/>
          </a:bodyPr>
          <a:lstStyle>
            <a:lvl1pPr marL="0" indent="-360000">
              <a:lnSpc>
                <a:spcPct val="100000"/>
              </a:lnSpc>
              <a:spcBef>
                <a:spcPts val="0"/>
              </a:spcBef>
              <a:tabLst/>
              <a:defRPr sz="2000"/>
            </a:lvl1pPr>
          </a:lstStyle>
          <a:p>
            <a:pPr lvl="0"/>
            <a:r>
              <a:rPr lang="de-DE" dirty="0"/>
              <a:t>Lauftext klein: Arial Narrow, Regular, 20pt. Zeilenabstand 26 </a:t>
            </a:r>
            <a:r>
              <a:rPr lang="de-DE" dirty="0" err="1"/>
              <a:t>pt</a:t>
            </a:r>
            <a:r>
              <a:rPr lang="de-DE" dirty="0"/>
              <a:t>. </a:t>
            </a:r>
            <a:r>
              <a:rPr lang="de-DE" dirty="0" err="1"/>
              <a:t>Endipis</a:t>
            </a:r>
            <a:r>
              <a:rPr lang="de-DE" dirty="0"/>
              <a:t> </a:t>
            </a:r>
            <a:r>
              <a:rPr lang="de-DE" dirty="0" err="1"/>
              <a:t>nummy</a:t>
            </a:r>
            <a:r>
              <a:rPr lang="de-DE" dirty="0"/>
              <a:t> </a:t>
            </a:r>
            <a:r>
              <a:rPr lang="de-DE" dirty="0" err="1"/>
              <a:t>ul</a:t>
            </a:r>
            <a:r>
              <a:rPr lang="de-DE" dirty="0"/>
              <a:t> </a:t>
            </a:r>
            <a:r>
              <a:rPr lang="de-DE" dirty="0" err="1"/>
              <a:t>put</a:t>
            </a:r>
            <a:r>
              <a:rPr lang="de-DE" dirty="0"/>
              <a:t> ad </a:t>
            </a:r>
            <a:r>
              <a:rPr lang="de-DE" dirty="0" err="1"/>
              <a:t>magnisa</a:t>
            </a:r>
            <a:r>
              <a:rPr lang="de-DE" dirty="0"/>
              <a:t> </a:t>
            </a:r>
            <a:r>
              <a:rPr lang="de-DE" dirty="0" err="1"/>
              <a:t>erlla</a:t>
            </a:r>
            <a:r>
              <a:rPr lang="de-DE" dirty="0"/>
              <a:t> </a:t>
            </a:r>
            <a:r>
              <a:rPr lang="de-DE" dirty="0" err="1"/>
              <a:t>Duipsum</a:t>
            </a:r>
            <a:r>
              <a:rPr lang="de-DE" dirty="0"/>
              <a:t> </a:t>
            </a:r>
            <a:r>
              <a:rPr lang="de-DE" dirty="0" err="1"/>
              <a:t>augue</a:t>
            </a:r>
            <a:r>
              <a:rPr lang="de-DE" dirty="0"/>
              <a:t> </a:t>
            </a:r>
            <a:r>
              <a:rPr lang="de-DE" dirty="0" err="1"/>
              <a:t>rer</a:t>
            </a:r>
            <a:r>
              <a:rPr lang="de-DE" dirty="0"/>
              <a:t> </a:t>
            </a:r>
            <a:r>
              <a:rPr lang="de-DE" dirty="0" err="1"/>
              <a:t>deanumaser</a:t>
            </a:r>
            <a:r>
              <a:rPr lang="de-DE" dirty="0"/>
              <a:t>.</a:t>
            </a:r>
          </a:p>
        </p:txBody>
      </p:sp>
      <p:sp>
        <p:nvSpPr>
          <p:cNvPr id="13" name="Textplatzhalter 4">
            <a:extLst>
              <a:ext uri="{FF2B5EF4-FFF2-40B4-BE49-F238E27FC236}">
                <a16:creationId xmlns:a16="http://schemas.microsoft.com/office/drawing/2014/main" id="{24B96F52-FAEC-604C-A6B3-F176342CFA83}"/>
              </a:ext>
            </a:extLst>
          </p:cNvPr>
          <p:cNvSpPr>
            <a:spLocks noGrp="1"/>
          </p:cNvSpPr>
          <p:nvPr>
            <p:ph type="body" sz="quarter" idx="19" hasCustomPrompt="1"/>
          </p:nvPr>
        </p:nvSpPr>
        <p:spPr>
          <a:xfrm>
            <a:off x="4596820" y="3203234"/>
            <a:ext cx="3960813" cy="1716235"/>
          </a:xfrm>
          <a:prstGeom prst="rect">
            <a:avLst/>
          </a:prstGeom>
        </p:spPr>
        <p:txBody>
          <a:bodyPr>
            <a:normAutofit/>
          </a:bodyPr>
          <a:lstStyle>
            <a:lvl1pPr marL="0" indent="-360000">
              <a:lnSpc>
                <a:spcPct val="100000"/>
              </a:lnSpc>
              <a:spcBef>
                <a:spcPts val="0"/>
              </a:spcBef>
              <a:tabLst/>
              <a:defRPr sz="2000"/>
            </a:lvl1pPr>
          </a:lstStyle>
          <a:p>
            <a:pPr lvl="0"/>
            <a:r>
              <a:rPr lang="de-DE" dirty="0"/>
              <a:t>Lauftext klein: Arial Narrow, Regular, 20pt. Zeilenabstand 26 </a:t>
            </a:r>
            <a:r>
              <a:rPr lang="de-DE" dirty="0" err="1"/>
              <a:t>pt</a:t>
            </a:r>
            <a:r>
              <a:rPr lang="de-DE" dirty="0"/>
              <a:t>. </a:t>
            </a:r>
            <a:r>
              <a:rPr lang="de-DE" dirty="0" err="1"/>
              <a:t>Endipis</a:t>
            </a:r>
            <a:r>
              <a:rPr lang="de-DE" dirty="0"/>
              <a:t> </a:t>
            </a:r>
            <a:r>
              <a:rPr lang="de-DE" dirty="0" err="1"/>
              <a:t>nummy</a:t>
            </a:r>
            <a:r>
              <a:rPr lang="de-DE" dirty="0"/>
              <a:t> </a:t>
            </a:r>
            <a:r>
              <a:rPr lang="de-DE" dirty="0" err="1"/>
              <a:t>ul</a:t>
            </a:r>
            <a:r>
              <a:rPr lang="de-DE" dirty="0"/>
              <a:t> </a:t>
            </a:r>
            <a:r>
              <a:rPr lang="de-DE" dirty="0" err="1"/>
              <a:t>put</a:t>
            </a:r>
            <a:r>
              <a:rPr lang="de-DE" dirty="0"/>
              <a:t> ad </a:t>
            </a:r>
            <a:r>
              <a:rPr lang="de-DE" dirty="0" err="1"/>
              <a:t>magnisa</a:t>
            </a:r>
            <a:r>
              <a:rPr lang="de-DE" dirty="0"/>
              <a:t> </a:t>
            </a:r>
            <a:r>
              <a:rPr lang="de-DE" dirty="0" err="1"/>
              <a:t>erlla</a:t>
            </a:r>
            <a:r>
              <a:rPr lang="de-DE" dirty="0"/>
              <a:t> </a:t>
            </a:r>
            <a:r>
              <a:rPr lang="de-DE" dirty="0" err="1"/>
              <a:t>Duipsum</a:t>
            </a:r>
            <a:r>
              <a:rPr lang="de-DE" dirty="0"/>
              <a:t> </a:t>
            </a:r>
            <a:r>
              <a:rPr lang="de-DE" dirty="0" err="1"/>
              <a:t>augue</a:t>
            </a:r>
            <a:r>
              <a:rPr lang="de-DE" dirty="0"/>
              <a:t> </a:t>
            </a:r>
            <a:r>
              <a:rPr lang="de-DE" dirty="0" err="1"/>
              <a:t>rer</a:t>
            </a:r>
            <a:r>
              <a:rPr lang="de-DE" dirty="0"/>
              <a:t> </a:t>
            </a:r>
            <a:r>
              <a:rPr lang="de-DE" dirty="0" err="1"/>
              <a:t>deanumaser</a:t>
            </a:r>
            <a:r>
              <a:rPr lang="de-DE" dirty="0"/>
              <a:t>.</a:t>
            </a:r>
          </a:p>
        </p:txBody>
      </p:sp>
    </p:spTree>
    <p:extLst>
      <p:ext uri="{BB962C8B-B14F-4D97-AF65-F5344CB8AC3E}">
        <p14:creationId xmlns:p14="http://schemas.microsoft.com/office/powerpoint/2010/main" val="321601885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Aufzählung, Bilder">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02AB21A0-B917-0D45-8BBA-2C3F6F39B47C}"/>
              </a:ext>
            </a:extLst>
          </p:cNvPr>
          <p:cNvSpPr>
            <a:spLocks noGrp="1"/>
          </p:cNvSpPr>
          <p:nvPr>
            <p:ph type="body" sz="quarter" idx="11" hasCustomPrompt="1"/>
          </p:nvPr>
        </p:nvSpPr>
        <p:spPr>
          <a:xfrm>
            <a:off x="1042988" y="853200"/>
            <a:ext cx="7058025" cy="360362"/>
          </a:xfrm>
          <a:prstGeom prst="rect">
            <a:avLst/>
          </a:prstGeom>
        </p:spPr>
        <p:txBody>
          <a:bodyPr lIns="0" tIns="0" rIns="0" bIns="0"/>
          <a:lstStyle/>
          <a:p>
            <a:pPr lvl="0"/>
            <a:r>
              <a:rPr lang="de-DE" dirty="0"/>
              <a:t>Titel: Arial Narrow, Regular, 26 </a:t>
            </a:r>
            <a:r>
              <a:rPr lang="de-DE" dirty="0" err="1"/>
              <a:t>pt</a:t>
            </a:r>
            <a:endParaRPr lang="de-DE" dirty="0"/>
          </a:p>
        </p:txBody>
      </p:sp>
      <p:sp>
        <p:nvSpPr>
          <p:cNvPr id="4" name="Bildplatzhalter 5">
            <a:extLst>
              <a:ext uri="{FF2B5EF4-FFF2-40B4-BE49-F238E27FC236}">
                <a16:creationId xmlns:a16="http://schemas.microsoft.com/office/drawing/2014/main" id="{56CEC4D3-2CFE-9849-BBAC-EDFB8508E4A5}"/>
              </a:ext>
            </a:extLst>
          </p:cNvPr>
          <p:cNvSpPr>
            <a:spLocks noGrp="1"/>
          </p:cNvSpPr>
          <p:nvPr>
            <p:ph type="pic" sz="quarter" idx="16"/>
          </p:nvPr>
        </p:nvSpPr>
        <p:spPr>
          <a:xfrm>
            <a:off x="1042988" y="3292475"/>
            <a:ext cx="3421062" cy="1619250"/>
          </a:xfrm>
          <a:prstGeom prst="rect">
            <a:avLst/>
          </a:prstGeom>
        </p:spPr>
        <p:txBody>
          <a:bodyPr/>
          <a:lstStyle/>
          <a:p>
            <a:pPr lvl="0"/>
            <a:endParaRPr lang="de-DE" noProof="0" dirty="0"/>
          </a:p>
        </p:txBody>
      </p:sp>
      <p:sp>
        <p:nvSpPr>
          <p:cNvPr id="6" name="Bildplatzhalter 5">
            <a:extLst>
              <a:ext uri="{FF2B5EF4-FFF2-40B4-BE49-F238E27FC236}">
                <a16:creationId xmlns:a16="http://schemas.microsoft.com/office/drawing/2014/main" id="{7D6BD22C-2CFE-E34B-9FEB-DF1B3D84DE38}"/>
              </a:ext>
            </a:extLst>
          </p:cNvPr>
          <p:cNvSpPr>
            <a:spLocks noGrp="1"/>
          </p:cNvSpPr>
          <p:nvPr>
            <p:ph type="pic" sz="quarter" idx="17"/>
          </p:nvPr>
        </p:nvSpPr>
        <p:spPr>
          <a:xfrm>
            <a:off x="4679950" y="3292475"/>
            <a:ext cx="3421062" cy="1619250"/>
          </a:xfrm>
          <a:prstGeom prst="rect">
            <a:avLst/>
          </a:prstGeom>
        </p:spPr>
        <p:txBody>
          <a:bodyPr/>
          <a:lstStyle/>
          <a:p>
            <a:pPr lvl="0"/>
            <a:endParaRPr lang="de-DE" noProof="0" dirty="0"/>
          </a:p>
        </p:txBody>
      </p:sp>
      <p:sp>
        <p:nvSpPr>
          <p:cNvPr id="2" name="Foliennummernplatzhalter 1">
            <a:extLst>
              <a:ext uri="{FF2B5EF4-FFF2-40B4-BE49-F238E27FC236}">
                <a16:creationId xmlns:a16="http://schemas.microsoft.com/office/drawing/2014/main" id="{2F32ED31-F8D1-4782-8BDD-6437CB66EE4E}"/>
              </a:ext>
            </a:extLst>
          </p:cNvPr>
          <p:cNvSpPr>
            <a:spLocks noGrp="1"/>
          </p:cNvSpPr>
          <p:nvPr>
            <p:ph type="sldNum" sz="quarter" idx="18"/>
          </p:nvPr>
        </p:nvSpPr>
        <p:spPr/>
        <p:txBody>
          <a:bodyPr/>
          <a:lstStyle/>
          <a:p>
            <a:fld id="{DE1226C2-F133-44DF-AAED-DC1E350BCD78}" type="slidenum">
              <a:rPr lang="de-CH" smtClean="0"/>
              <a:t>‹Nr.›</a:t>
            </a:fld>
            <a:endParaRPr lang="de-CH" dirty="0"/>
          </a:p>
        </p:txBody>
      </p:sp>
      <p:sp>
        <p:nvSpPr>
          <p:cNvPr id="7" name="Textplatzhalter 6">
            <a:extLst>
              <a:ext uri="{FF2B5EF4-FFF2-40B4-BE49-F238E27FC236}">
                <a16:creationId xmlns:a16="http://schemas.microsoft.com/office/drawing/2014/main" id="{CDB4E86D-1F01-A644-954B-BCBDABEC6837}"/>
              </a:ext>
            </a:extLst>
          </p:cNvPr>
          <p:cNvSpPr>
            <a:spLocks noGrp="1"/>
          </p:cNvSpPr>
          <p:nvPr>
            <p:ph type="body" sz="quarter" idx="14" hasCustomPrompt="1"/>
          </p:nvPr>
        </p:nvSpPr>
        <p:spPr>
          <a:xfrm>
            <a:off x="932148" y="1381411"/>
            <a:ext cx="7597775" cy="1730090"/>
          </a:xfrm>
          <a:prstGeom prst="rect">
            <a:avLst/>
          </a:prstGeom>
        </p:spPr>
        <p:txBody>
          <a:bodyPr>
            <a:normAutofit/>
          </a:bodyPr>
          <a:lstStyle>
            <a:lvl1pPr marL="355600" indent="-342900">
              <a:lnSpc>
                <a:spcPct val="100000"/>
              </a:lnSpc>
              <a:spcBef>
                <a:spcPts val="600"/>
              </a:spcBef>
              <a:buFont typeface="Wingdings" pitchFamily="2" charset="2"/>
              <a:buChar char="§"/>
              <a:tabLst/>
              <a:defRPr sz="2200"/>
            </a:lvl1pPr>
            <a:lvl2pPr marL="355600" indent="-342900">
              <a:lnSpc>
                <a:spcPct val="100000"/>
              </a:lnSpc>
              <a:spcBef>
                <a:spcPts val="600"/>
              </a:spcBef>
              <a:buFont typeface="Wingdings" pitchFamily="2" charset="2"/>
              <a:buChar char="§"/>
              <a:tabLst/>
              <a:defRPr sz="2200"/>
            </a:lvl2pPr>
            <a:lvl3pPr marL="763588" indent="-395288">
              <a:tabLst/>
              <a:defRPr/>
            </a:lvl3pPr>
            <a:lvl4pPr marL="763588" indent="-395288">
              <a:tabLst/>
              <a:defRPr/>
            </a:lvl4pPr>
            <a:lvl5pPr marL="763588" indent="-395288">
              <a:tabLst/>
              <a:defRPr/>
            </a:lvl5pPr>
          </a:lstStyle>
          <a:p>
            <a:pPr lvl="0"/>
            <a:r>
              <a:rPr lang="de-DE" dirty="0"/>
              <a:t>Aufzählung erste Stufe, Arial Narrow Regular 22 </a:t>
            </a:r>
            <a:r>
              <a:rPr lang="de-DE" dirty="0" err="1"/>
              <a:t>pt</a:t>
            </a:r>
            <a:r>
              <a:rPr lang="de-DE" dirty="0"/>
              <a:t> </a:t>
            </a:r>
          </a:p>
          <a:p>
            <a:pPr lvl="1"/>
            <a:r>
              <a:rPr lang="de-DE" dirty="0"/>
              <a:t>Auflistung zweite Stufe, Arial Narrow Regular 22 </a:t>
            </a:r>
            <a:r>
              <a:rPr lang="de-DE" dirty="0" err="1"/>
              <a:t>pt</a:t>
            </a:r>
            <a:endParaRPr lang="de-DE" dirty="0"/>
          </a:p>
          <a:p>
            <a:pPr lvl="1"/>
            <a:r>
              <a:rPr lang="de-DE" dirty="0"/>
              <a:t>Zeilenabstand 28 </a:t>
            </a:r>
            <a:r>
              <a:rPr lang="de-DE" dirty="0" err="1"/>
              <a:t>pt</a:t>
            </a:r>
            <a:r>
              <a:rPr lang="de-DE" dirty="0"/>
              <a:t>, Abstand vor 6 </a:t>
            </a:r>
            <a:r>
              <a:rPr lang="de-DE" dirty="0" err="1"/>
              <a:t>pt</a:t>
            </a:r>
            <a:endParaRPr lang="de-DE" dirty="0"/>
          </a:p>
        </p:txBody>
      </p:sp>
    </p:spTree>
    <p:extLst>
      <p:ext uri="{BB962C8B-B14F-4D97-AF65-F5344CB8AC3E}">
        <p14:creationId xmlns:p14="http://schemas.microsoft.com/office/powerpoint/2010/main" val="551963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Lauftext, Bilder">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02AB21A0-B917-0D45-8BBA-2C3F6F39B47C}"/>
              </a:ext>
            </a:extLst>
          </p:cNvPr>
          <p:cNvSpPr>
            <a:spLocks noGrp="1"/>
          </p:cNvSpPr>
          <p:nvPr>
            <p:ph type="body" sz="quarter" idx="11" hasCustomPrompt="1"/>
          </p:nvPr>
        </p:nvSpPr>
        <p:spPr>
          <a:xfrm>
            <a:off x="1042988" y="853200"/>
            <a:ext cx="7058025" cy="360362"/>
          </a:xfrm>
          <a:prstGeom prst="rect">
            <a:avLst/>
          </a:prstGeom>
        </p:spPr>
        <p:txBody>
          <a:bodyPr lIns="0" tIns="0" rIns="0" bIns="0"/>
          <a:lstStyle/>
          <a:p>
            <a:pPr lvl="0"/>
            <a:r>
              <a:rPr lang="de-DE" dirty="0"/>
              <a:t>Titel: Arial Narrow, Regular, 26 </a:t>
            </a:r>
            <a:r>
              <a:rPr lang="de-DE" dirty="0" err="1"/>
              <a:t>pt</a:t>
            </a:r>
            <a:endParaRPr lang="de-DE" dirty="0"/>
          </a:p>
        </p:txBody>
      </p:sp>
      <p:sp>
        <p:nvSpPr>
          <p:cNvPr id="4" name="Bildplatzhalter 5">
            <a:extLst>
              <a:ext uri="{FF2B5EF4-FFF2-40B4-BE49-F238E27FC236}">
                <a16:creationId xmlns:a16="http://schemas.microsoft.com/office/drawing/2014/main" id="{56CEC4D3-2CFE-9849-BBAC-EDFB8508E4A5}"/>
              </a:ext>
            </a:extLst>
          </p:cNvPr>
          <p:cNvSpPr>
            <a:spLocks noGrp="1"/>
          </p:cNvSpPr>
          <p:nvPr>
            <p:ph type="pic" sz="quarter" idx="16"/>
          </p:nvPr>
        </p:nvSpPr>
        <p:spPr>
          <a:xfrm>
            <a:off x="1042988" y="3292475"/>
            <a:ext cx="3421062" cy="1619250"/>
          </a:xfrm>
          <a:prstGeom prst="rect">
            <a:avLst/>
          </a:prstGeom>
        </p:spPr>
        <p:txBody>
          <a:bodyPr/>
          <a:lstStyle/>
          <a:p>
            <a:pPr lvl="0"/>
            <a:endParaRPr lang="de-DE" noProof="0" dirty="0"/>
          </a:p>
        </p:txBody>
      </p:sp>
      <p:sp>
        <p:nvSpPr>
          <p:cNvPr id="6" name="Bildplatzhalter 5">
            <a:extLst>
              <a:ext uri="{FF2B5EF4-FFF2-40B4-BE49-F238E27FC236}">
                <a16:creationId xmlns:a16="http://schemas.microsoft.com/office/drawing/2014/main" id="{7D6BD22C-2CFE-E34B-9FEB-DF1B3D84DE38}"/>
              </a:ext>
            </a:extLst>
          </p:cNvPr>
          <p:cNvSpPr>
            <a:spLocks noGrp="1"/>
          </p:cNvSpPr>
          <p:nvPr>
            <p:ph type="pic" sz="quarter" idx="17"/>
          </p:nvPr>
        </p:nvSpPr>
        <p:spPr>
          <a:xfrm>
            <a:off x="4679950" y="3292475"/>
            <a:ext cx="3421062" cy="1619250"/>
          </a:xfrm>
          <a:prstGeom prst="rect">
            <a:avLst/>
          </a:prstGeom>
        </p:spPr>
        <p:txBody>
          <a:bodyPr/>
          <a:lstStyle/>
          <a:p>
            <a:pPr lvl="0"/>
            <a:endParaRPr lang="de-DE" noProof="0" dirty="0"/>
          </a:p>
        </p:txBody>
      </p:sp>
      <p:sp>
        <p:nvSpPr>
          <p:cNvPr id="2" name="Foliennummernplatzhalter 1">
            <a:extLst>
              <a:ext uri="{FF2B5EF4-FFF2-40B4-BE49-F238E27FC236}">
                <a16:creationId xmlns:a16="http://schemas.microsoft.com/office/drawing/2014/main" id="{FE9263E8-256B-42B7-86DE-E4F07C69BE6B}"/>
              </a:ext>
            </a:extLst>
          </p:cNvPr>
          <p:cNvSpPr>
            <a:spLocks noGrp="1"/>
          </p:cNvSpPr>
          <p:nvPr>
            <p:ph type="sldNum" sz="quarter" idx="19"/>
          </p:nvPr>
        </p:nvSpPr>
        <p:spPr/>
        <p:txBody>
          <a:bodyPr/>
          <a:lstStyle/>
          <a:p>
            <a:fld id="{DE1226C2-F133-44DF-AAED-DC1E350BCD78}" type="slidenum">
              <a:rPr lang="de-CH" smtClean="0"/>
              <a:t>‹Nr.›</a:t>
            </a:fld>
            <a:endParaRPr lang="de-CH" dirty="0"/>
          </a:p>
        </p:txBody>
      </p:sp>
      <p:sp>
        <p:nvSpPr>
          <p:cNvPr id="8" name="Textplatzhalter 5">
            <a:extLst>
              <a:ext uri="{FF2B5EF4-FFF2-40B4-BE49-F238E27FC236}">
                <a16:creationId xmlns:a16="http://schemas.microsoft.com/office/drawing/2014/main" id="{4A751DB7-3F1B-5543-935B-35F0EC4644AD}"/>
              </a:ext>
            </a:extLst>
          </p:cNvPr>
          <p:cNvSpPr>
            <a:spLocks noGrp="1"/>
          </p:cNvSpPr>
          <p:nvPr>
            <p:ph type="body" sz="quarter" idx="13" hasCustomPrompt="1"/>
          </p:nvPr>
        </p:nvSpPr>
        <p:spPr>
          <a:xfrm>
            <a:off x="951849" y="1381411"/>
            <a:ext cx="7688914" cy="1730090"/>
          </a:xfrm>
          <a:prstGeom prst="rect">
            <a:avLst/>
          </a:prstGeom>
        </p:spPr>
        <p:txBody>
          <a:bodyPr>
            <a:normAutofit/>
          </a:bodyPr>
          <a:lstStyle>
            <a:lvl1pPr marL="0" indent="-360000">
              <a:lnSpc>
                <a:spcPct val="100000"/>
              </a:lnSpc>
              <a:spcBef>
                <a:spcPts val="0"/>
              </a:spcBef>
              <a:tabLst/>
              <a:defRPr sz="2200"/>
            </a:lvl1pPr>
          </a:lstStyle>
          <a:p>
            <a:pPr lvl="0"/>
            <a:r>
              <a:rPr lang="de-DE" dirty="0"/>
              <a:t>Lauftext </a:t>
            </a:r>
            <a:r>
              <a:rPr lang="de-DE" dirty="0" err="1"/>
              <a:t>gross</a:t>
            </a:r>
            <a:r>
              <a:rPr lang="de-DE" dirty="0"/>
              <a:t>: Arial Narrow, Regular 22 </a:t>
            </a:r>
            <a:r>
              <a:rPr lang="de-DE" dirty="0" err="1"/>
              <a:t>pt</a:t>
            </a:r>
            <a:r>
              <a:rPr lang="de-DE" dirty="0"/>
              <a:t>, Zeilenabstand 28 </a:t>
            </a:r>
            <a:r>
              <a:rPr lang="de-DE" dirty="0" err="1"/>
              <a:t>pt</a:t>
            </a:r>
            <a:r>
              <a:rPr lang="de-DE" dirty="0"/>
              <a:t>. </a:t>
            </a:r>
            <a:r>
              <a:rPr lang="de-DE" dirty="0" err="1"/>
              <a:t>Optin</a:t>
            </a:r>
            <a:r>
              <a:rPr lang="de-DE" dirty="0"/>
              <a:t> </a:t>
            </a:r>
            <a:r>
              <a:rPr lang="de-DE" dirty="0" err="1"/>
              <a:t>hent</a:t>
            </a:r>
            <a:r>
              <a:rPr lang="de-DE" dirty="0"/>
              <a:t> </a:t>
            </a:r>
            <a:r>
              <a:rPr lang="de-DE" dirty="0" err="1"/>
              <a:t>dunt</a:t>
            </a:r>
            <a:r>
              <a:rPr lang="de-DE" dirty="0"/>
              <a:t> </a:t>
            </a:r>
            <a:r>
              <a:rPr lang="de-DE" dirty="0" err="1"/>
              <a:t>acip</a:t>
            </a:r>
            <a:r>
              <a:rPr lang="de-DE" dirty="0"/>
              <a:t> </a:t>
            </a:r>
            <a:r>
              <a:rPr lang="de-DE" dirty="0" err="1"/>
              <a:t>ea</a:t>
            </a:r>
            <a:r>
              <a:rPr lang="de-DE" dirty="0"/>
              <a:t> </a:t>
            </a:r>
            <a:r>
              <a:rPr lang="de-DE" dirty="0" err="1"/>
              <a:t>facilit</a:t>
            </a:r>
            <a:r>
              <a:rPr lang="de-DE" dirty="0"/>
              <a:t> </a:t>
            </a:r>
            <a:r>
              <a:rPr lang="de-DE" dirty="0" err="1"/>
              <a:t>volobore</a:t>
            </a:r>
            <a:r>
              <a:rPr lang="de-DE" dirty="0"/>
              <a:t> </a:t>
            </a:r>
            <a:r>
              <a:rPr lang="de-DE" dirty="0" err="1"/>
              <a:t>con</a:t>
            </a:r>
            <a:r>
              <a:rPr lang="de-DE" dirty="0"/>
              <a:t> </a:t>
            </a:r>
            <a:r>
              <a:rPr lang="de-DE" dirty="0" err="1"/>
              <a:t>ver</a:t>
            </a:r>
            <a:r>
              <a:rPr lang="de-DE" dirty="0"/>
              <a:t> </a:t>
            </a:r>
            <a:r>
              <a:rPr lang="de-DE" dirty="0" err="1"/>
              <a:t>aut</a:t>
            </a:r>
            <a:r>
              <a:rPr lang="de-DE" dirty="0"/>
              <a:t> </a:t>
            </a:r>
            <a:r>
              <a:rPr lang="de-DE" dirty="0" err="1"/>
              <a:t>ipit</a:t>
            </a:r>
            <a:r>
              <a:rPr lang="de-DE" dirty="0"/>
              <a:t> </a:t>
            </a:r>
            <a:r>
              <a:rPr lang="de-DE" dirty="0" err="1"/>
              <a:t>alitmar</a:t>
            </a:r>
            <a:r>
              <a:rPr lang="de-DE" dirty="0"/>
              <a:t>. </a:t>
            </a:r>
            <a:r>
              <a:rPr lang="de-DE" dirty="0" err="1"/>
              <a:t>Dessi</a:t>
            </a:r>
            <a:r>
              <a:rPr lang="de-DE" dirty="0"/>
              <a:t> </a:t>
            </a:r>
            <a:r>
              <a:rPr lang="de-DE" dirty="0" err="1"/>
              <a:t>beris</a:t>
            </a:r>
            <a:r>
              <a:rPr lang="de-DE" dirty="0"/>
              <a:t> </a:t>
            </a:r>
            <a:r>
              <a:rPr lang="de-DE" dirty="0" err="1"/>
              <a:t>aut</a:t>
            </a:r>
            <a:r>
              <a:rPr lang="de-DE" dirty="0"/>
              <a:t> </a:t>
            </a:r>
            <a:r>
              <a:rPr lang="de-DE" dirty="0" err="1"/>
              <a:t>dolorum</a:t>
            </a:r>
            <a:r>
              <a:rPr lang="de-DE" dirty="0"/>
              <a:t> </a:t>
            </a:r>
            <a:r>
              <a:rPr lang="de-DE" dirty="0" err="1"/>
              <a:t>quiame</a:t>
            </a:r>
            <a:r>
              <a:rPr lang="de-DE" dirty="0"/>
              <a:t> </a:t>
            </a:r>
            <a:r>
              <a:rPr lang="de-DE" dirty="0" err="1"/>
              <a:t>velecte</a:t>
            </a:r>
            <a:r>
              <a:rPr lang="de-DE" dirty="0"/>
              <a:t> </a:t>
            </a:r>
            <a:r>
              <a:rPr lang="de-DE" dirty="0" err="1"/>
              <a:t>mporum</a:t>
            </a:r>
            <a:r>
              <a:rPr lang="de-DE" dirty="0"/>
              <a:t> </a:t>
            </a:r>
            <a:r>
              <a:rPr lang="de-DE" dirty="0" err="1"/>
              <a:t>illaborroessi</a:t>
            </a:r>
            <a:r>
              <a:rPr lang="de-DE" dirty="0"/>
              <a:t> </a:t>
            </a:r>
            <a:r>
              <a:rPr lang="de-DE" dirty="0" err="1"/>
              <a:t>mintem</a:t>
            </a:r>
            <a:r>
              <a:rPr lang="de-DE" dirty="0"/>
              <a:t> </a:t>
            </a:r>
            <a:r>
              <a:rPr lang="de-DE" dirty="0" err="1"/>
              <a:t>reprati</a:t>
            </a:r>
            <a:r>
              <a:rPr lang="de-DE" dirty="0"/>
              <a:t> </a:t>
            </a:r>
            <a:r>
              <a:rPr lang="de-DE" dirty="0" err="1"/>
              <a:t>onsedis</a:t>
            </a:r>
            <a:r>
              <a:rPr lang="de-DE" dirty="0"/>
              <a:t> </a:t>
            </a:r>
            <a:r>
              <a:rPr lang="de-DE" dirty="0" err="1"/>
              <a:t>aut</a:t>
            </a:r>
            <a:r>
              <a:rPr lang="de-DE" dirty="0"/>
              <a:t> es </a:t>
            </a:r>
            <a:r>
              <a:rPr lang="de-DE" dirty="0" err="1"/>
              <a:t>cus</a:t>
            </a:r>
            <a:r>
              <a:rPr lang="de-DE" dirty="0"/>
              <a:t> </a:t>
            </a:r>
            <a:r>
              <a:rPr lang="de-DE" dirty="0" err="1"/>
              <a:t>ditaese</a:t>
            </a:r>
            <a:r>
              <a:rPr lang="de-DE" dirty="0"/>
              <a:t> </a:t>
            </a:r>
            <a:r>
              <a:rPr lang="de-DE" dirty="0" err="1"/>
              <a:t>ndunt</a:t>
            </a:r>
            <a:r>
              <a:rPr lang="de-DE" dirty="0"/>
              <a:t>, </a:t>
            </a:r>
            <a:r>
              <a:rPr lang="de-DE" dirty="0" err="1"/>
              <a:t>saperiae</a:t>
            </a:r>
            <a:r>
              <a:rPr lang="de-DE" dirty="0"/>
              <a:t> </a:t>
            </a:r>
            <a:r>
              <a:rPr lang="de-DE" dirty="0" err="1"/>
              <a:t>pat</a:t>
            </a:r>
            <a:r>
              <a:rPr lang="de-DE" dirty="0"/>
              <a:t> </a:t>
            </a:r>
            <a:r>
              <a:rPr lang="de-DE" dirty="0" err="1"/>
              <a:t>ulputat</a:t>
            </a:r>
            <a:r>
              <a:rPr lang="de-DE" dirty="0"/>
              <a:t> </a:t>
            </a:r>
            <a:r>
              <a:rPr lang="de-DE" dirty="0" err="1"/>
              <a:t>nim</a:t>
            </a:r>
            <a:r>
              <a:rPr lang="de-DE" dirty="0"/>
              <a:t> </a:t>
            </a:r>
            <a:r>
              <a:rPr lang="de-DE" dirty="0" err="1"/>
              <a:t>iureros</a:t>
            </a:r>
            <a:r>
              <a:rPr lang="de-DE" dirty="0"/>
              <a:t> </a:t>
            </a:r>
            <a:r>
              <a:rPr lang="de-DE" dirty="0" err="1"/>
              <a:t>tionsed</a:t>
            </a:r>
            <a:r>
              <a:rPr lang="de-DE" dirty="0"/>
              <a:t>.</a:t>
            </a:r>
          </a:p>
        </p:txBody>
      </p:sp>
    </p:spTree>
    <p:extLst>
      <p:ext uri="{BB962C8B-B14F-4D97-AF65-F5344CB8AC3E}">
        <p14:creationId xmlns:p14="http://schemas.microsoft.com/office/powerpoint/2010/main" val="627738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Bilder">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02AB21A0-B917-0D45-8BBA-2C3F6F39B47C}"/>
              </a:ext>
            </a:extLst>
          </p:cNvPr>
          <p:cNvSpPr>
            <a:spLocks noGrp="1"/>
          </p:cNvSpPr>
          <p:nvPr>
            <p:ph type="body" sz="quarter" idx="11" hasCustomPrompt="1"/>
          </p:nvPr>
        </p:nvSpPr>
        <p:spPr>
          <a:xfrm>
            <a:off x="1042988" y="853200"/>
            <a:ext cx="7058025" cy="360362"/>
          </a:xfrm>
          <a:prstGeom prst="rect">
            <a:avLst/>
          </a:prstGeom>
        </p:spPr>
        <p:txBody>
          <a:bodyPr lIns="0" tIns="0" rIns="0" bIns="0"/>
          <a:lstStyle/>
          <a:p>
            <a:pPr lvl="0"/>
            <a:r>
              <a:rPr lang="de-DE" dirty="0"/>
              <a:t>Titel: Arial Narrow, Regular, 26 </a:t>
            </a:r>
            <a:r>
              <a:rPr lang="de-DE" dirty="0" err="1"/>
              <a:t>pt</a:t>
            </a:r>
            <a:endParaRPr lang="de-DE" dirty="0"/>
          </a:p>
        </p:txBody>
      </p:sp>
      <p:sp>
        <p:nvSpPr>
          <p:cNvPr id="4" name="Bildplatzhalter 5">
            <a:extLst>
              <a:ext uri="{FF2B5EF4-FFF2-40B4-BE49-F238E27FC236}">
                <a16:creationId xmlns:a16="http://schemas.microsoft.com/office/drawing/2014/main" id="{56CEC4D3-2CFE-9849-BBAC-EDFB8508E4A5}"/>
              </a:ext>
            </a:extLst>
          </p:cNvPr>
          <p:cNvSpPr>
            <a:spLocks noGrp="1"/>
          </p:cNvSpPr>
          <p:nvPr>
            <p:ph type="pic" sz="quarter" idx="16"/>
          </p:nvPr>
        </p:nvSpPr>
        <p:spPr>
          <a:xfrm>
            <a:off x="1042988" y="3292475"/>
            <a:ext cx="3421062" cy="1619250"/>
          </a:xfrm>
          <a:prstGeom prst="rect">
            <a:avLst/>
          </a:prstGeom>
        </p:spPr>
        <p:txBody>
          <a:bodyPr/>
          <a:lstStyle/>
          <a:p>
            <a:pPr lvl="0"/>
            <a:endParaRPr lang="de-DE" noProof="0" dirty="0"/>
          </a:p>
        </p:txBody>
      </p:sp>
      <p:sp>
        <p:nvSpPr>
          <p:cNvPr id="6" name="Bildplatzhalter 5">
            <a:extLst>
              <a:ext uri="{FF2B5EF4-FFF2-40B4-BE49-F238E27FC236}">
                <a16:creationId xmlns:a16="http://schemas.microsoft.com/office/drawing/2014/main" id="{7D6BD22C-2CFE-E34B-9FEB-DF1B3D84DE38}"/>
              </a:ext>
            </a:extLst>
          </p:cNvPr>
          <p:cNvSpPr>
            <a:spLocks noGrp="1"/>
          </p:cNvSpPr>
          <p:nvPr>
            <p:ph type="pic" sz="quarter" idx="17"/>
          </p:nvPr>
        </p:nvSpPr>
        <p:spPr>
          <a:xfrm>
            <a:off x="4679950" y="1492250"/>
            <a:ext cx="3421062" cy="3419475"/>
          </a:xfrm>
          <a:prstGeom prst="rect">
            <a:avLst/>
          </a:prstGeom>
        </p:spPr>
        <p:txBody>
          <a:bodyPr/>
          <a:lstStyle/>
          <a:p>
            <a:pPr lvl="0"/>
            <a:endParaRPr lang="de-DE" noProof="0" dirty="0"/>
          </a:p>
        </p:txBody>
      </p:sp>
      <p:sp>
        <p:nvSpPr>
          <p:cNvPr id="7" name="Bildplatzhalter 5">
            <a:extLst>
              <a:ext uri="{FF2B5EF4-FFF2-40B4-BE49-F238E27FC236}">
                <a16:creationId xmlns:a16="http://schemas.microsoft.com/office/drawing/2014/main" id="{186125D2-4DA4-C84D-BE40-05E4970CD86D}"/>
              </a:ext>
            </a:extLst>
          </p:cNvPr>
          <p:cNvSpPr>
            <a:spLocks noGrp="1"/>
          </p:cNvSpPr>
          <p:nvPr>
            <p:ph type="pic" sz="quarter" idx="18"/>
          </p:nvPr>
        </p:nvSpPr>
        <p:spPr>
          <a:xfrm>
            <a:off x="1042988" y="1491630"/>
            <a:ext cx="3421062" cy="1619250"/>
          </a:xfrm>
          <a:prstGeom prst="rect">
            <a:avLst/>
          </a:prstGeom>
        </p:spPr>
        <p:txBody>
          <a:bodyPr/>
          <a:lstStyle/>
          <a:p>
            <a:pPr lvl="0"/>
            <a:endParaRPr lang="de-DE" noProof="0" dirty="0"/>
          </a:p>
        </p:txBody>
      </p:sp>
      <p:sp>
        <p:nvSpPr>
          <p:cNvPr id="2" name="Foliennummernplatzhalter 1">
            <a:extLst>
              <a:ext uri="{FF2B5EF4-FFF2-40B4-BE49-F238E27FC236}">
                <a16:creationId xmlns:a16="http://schemas.microsoft.com/office/drawing/2014/main" id="{0ECC9872-0A54-43CA-B434-A97CEA07A4D4}"/>
              </a:ext>
            </a:extLst>
          </p:cNvPr>
          <p:cNvSpPr>
            <a:spLocks noGrp="1"/>
          </p:cNvSpPr>
          <p:nvPr>
            <p:ph type="sldNum" sz="quarter" idx="19"/>
          </p:nvPr>
        </p:nvSpPr>
        <p:spPr/>
        <p:txBody>
          <a:bodyPr/>
          <a:lstStyle/>
          <a:p>
            <a:fld id="{DE1226C2-F133-44DF-AAED-DC1E350BCD78}" type="slidenum">
              <a:rPr lang="de-CH" smtClean="0"/>
              <a:t>‹Nr.›</a:t>
            </a:fld>
            <a:endParaRPr lang="de-CH" dirty="0"/>
          </a:p>
        </p:txBody>
      </p:sp>
    </p:spTree>
    <p:extLst>
      <p:ext uri="{BB962C8B-B14F-4D97-AF65-F5344CB8AC3E}">
        <p14:creationId xmlns:p14="http://schemas.microsoft.com/office/powerpoint/2010/main" val="4006458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474EDBF-BE79-4477-8C4E-35F4C60B0761}"/>
              </a:ext>
            </a:extLst>
          </p:cNvPr>
          <p:cNvSpPr>
            <a:spLocks noGrp="1"/>
          </p:cNvSpPr>
          <p:nvPr>
            <p:ph type="sldNum" sz="quarter" idx="11"/>
          </p:nvPr>
        </p:nvSpPr>
        <p:spPr/>
        <p:txBody>
          <a:bodyPr/>
          <a:lstStyle/>
          <a:p>
            <a:fld id="{DE1226C2-F133-44DF-AAED-DC1E350BCD78}" type="slidenum">
              <a:rPr lang="de-CH" smtClean="0"/>
              <a:t>‹Nr.›</a:t>
            </a:fld>
            <a:endParaRPr lang="de-CH" dirty="0"/>
          </a:p>
        </p:txBody>
      </p:sp>
      <p:sp>
        <p:nvSpPr>
          <p:cNvPr id="5" name="Textplatzhalter 4">
            <a:extLst>
              <a:ext uri="{FF2B5EF4-FFF2-40B4-BE49-F238E27FC236}">
                <a16:creationId xmlns:a16="http://schemas.microsoft.com/office/drawing/2014/main" id="{74C9E0BB-63D7-344C-A514-A4806468E04C}"/>
              </a:ext>
            </a:extLst>
          </p:cNvPr>
          <p:cNvSpPr>
            <a:spLocks noGrp="1"/>
          </p:cNvSpPr>
          <p:nvPr>
            <p:ph type="body" sz="quarter" idx="12" hasCustomPrompt="1"/>
          </p:nvPr>
        </p:nvSpPr>
        <p:spPr>
          <a:xfrm>
            <a:off x="1042988" y="915988"/>
            <a:ext cx="7597775" cy="3995737"/>
          </a:xfrm>
          <a:prstGeom prst="rect">
            <a:avLst/>
          </a:prstGeom>
        </p:spPr>
        <p:txBody>
          <a:bodyPr>
            <a:normAutofit/>
          </a:bodyPr>
          <a:lstStyle>
            <a:lvl1pPr marL="357188" indent="-357188">
              <a:lnSpc>
                <a:spcPct val="100000"/>
              </a:lnSpc>
              <a:spcBef>
                <a:spcPts val="600"/>
              </a:spcBef>
              <a:buFont typeface="+mj-lt"/>
              <a:buAutoNum type="arabicPeriod"/>
              <a:tabLst/>
              <a:defRPr sz="2200"/>
            </a:lvl1pPr>
            <a:lvl2pPr marL="0" indent="0">
              <a:lnSpc>
                <a:spcPct val="100000"/>
              </a:lnSpc>
              <a:spcBef>
                <a:spcPts val="600"/>
              </a:spcBef>
              <a:buFont typeface="+mj-lt"/>
              <a:buNone/>
              <a:tabLst/>
              <a:defRPr sz="2200"/>
            </a:lvl2pPr>
            <a:lvl3pPr marL="0" indent="0">
              <a:lnSpc>
                <a:spcPct val="100000"/>
              </a:lnSpc>
              <a:spcBef>
                <a:spcPts val="600"/>
              </a:spcBef>
              <a:buFont typeface="+mj-lt"/>
              <a:buNone/>
              <a:tabLst/>
              <a:defRPr sz="2200"/>
            </a:lvl3pPr>
            <a:lvl4pPr marL="0" indent="0">
              <a:lnSpc>
                <a:spcPct val="100000"/>
              </a:lnSpc>
              <a:spcBef>
                <a:spcPts val="600"/>
              </a:spcBef>
              <a:buFont typeface="+mj-lt"/>
              <a:buNone/>
              <a:tabLst/>
              <a:defRPr sz="2200"/>
            </a:lvl4pPr>
            <a:lvl5pPr marL="0" indent="0">
              <a:lnSpc>
                <a:spcPct val="100000"/>
              </a:lnSpc>
              <a:spcBef>
                <a:spcPts val="600"/>
              </a:spcBef>
              <a:buFont typeface="+mj-lt"/>
              <a:buNone/>
              <a:tabLst/>
              <a:defRPr sz="2200"/>
            </a:lvl5pPr>
          </a:lstStyle>
          <a:p>
            <a:pPr lvl="0"/>
            <a:r>
              <a:rPr lang="de-DE" dirty="0"/>
              <a:t>Aufzählung, Arial Narrow Regular 22 </a:t>
            </a:r>
            <a:r>
              <a:rPr lang="de-DE" dirty="0" err="1"/>
              <a:t>pt</a:t>
            </a:r>
            <a:r>
              <a:rPr lang="de-DE" dirty="0"/>
              <a:t> </a:t>
            </a:r>
          </a:p>
          <a:p>
            <a:pPr lvl="0"/>
            <a:r>
              <a:rPr lang="de-DE" dirty="0"/>
              <a:t>Zeilenabstand 28 </a:t>
            </a:r>
            <a:r>
              <a:rPr lang="de-DE" dirty="0" err="1"/>
              <a:t>pt</a:t>
            </a:r>
            <a:r>
              <a:rPr lang="de-DE" dirty="0"/>
              <a:t>, Abstand vor 6 </a:t>
            </a:r>
            <a:r>
              <a:rPr lang="de-DE" dirty="0" err="1"/>
              <a:t>pt</a:t>
            </a:r>
            <a:endParaRPr lang="de-DE" dirty="0"/>
          </a:p>
          <a:p>
            <a:pPr lvl="0"/>
            <a:r>
              <a:rPr lang="de-DE" dirty="0"/>
              <a:t>Aufzählung, Schrift Arial Narrow Regular 22 </a:t>
            </a:r>
            <a:r>
              <a:rPr lang="de-DE" dirty="0" err="1"/>
              <a:t>pt</a:t>
            </a:r>
            <a:endParaRPr lang="de-DE" dirty="0"/>
          </a:p>
          <a:p>
            <a:pPr lvl="0"/>
            <a:r>
              <a:rPr lang="de-DE" dirty="0"/>
              <a:t>Zeilenabstand auch hier 28 </a:t>
            </a:r>
            <a:r>
              <a:rPr lang="de-DE" dirty="0" err="1"/>
              <a:t>pt</a:t>
            </a:r>
            <a:r>
              <a:rPr lang="de-DE" dirty="0"/>
              <a:t>, Abstand vor 6 </a:t>
            </a:r>
            <a:r>
              <a:rPr lang="de-DE" dirty="0" err="1"/>
              <a:t>pt</a:t>
            </a:r>
            <a:endParaRPr lang="de-DE" dirty="0"/>
          </a:p>
          <a:p>
            <a:pPr lvl="0"/>
            <a:r>
              <a:rPr lang="de-DE" dirty="0"/>
              <a:t>Aufzählung, Arial Narrow Regular 22 </a:t>
            </a:r>
            <a:r>
              <a:rPr lang="de-DE" dirty="0" err="1"/>
              <a:t>pt</a:t>
            </a:r>
            <a:endParaRPr lang="de-DE" dirty="0"/>
          </a:p>
          <a:p>
            <a:pPr lvl="0"/>
            <a:r>
              <a:rPr lang="de-DE" dirty="0"/>
              <a:t>Zeilenabstand 28 </a:t>
            </a:r>
            <a:r>
              <a:rPr lang="de-DE" dirty="0" err="1"/>
              <a:t>pt</a:t>
            </a:r>
            <a:r>
              <a:rPr lang="de-DE" dirty="0"/>
              <a:t>, Abstand vor 6 </a:t>
            </a:r>
            <a:r>
              <a:rPr lang="de-DE" dirty="0" err="1"/>
              <a:t>pt</a:t>
            </a:r>
            <a:endParaRPr lang="de-DE" dirty="0"/>
          </a:p>
          <a:p>
            <a:pPr lvl="0"/>
            <a:r>
              <a:rPr lang="de-DE" dirty="0"/>
              <a:t>Zeilenabstand auch hier 28 </a:t>
            </a:r>
            <a:r>
              <a:rPr lang="de-DE" dirty="0" err="1"/>
              <a:t>pt</a:t>
            </a:r>
            <a:r>
              <a:rPr lang="de-DE" dirty="0"/>
              <a:t>, Abstand vor 6 </a:t>
            </a:r>
            <a:r>
              <a:rPr lang="de-DE" dirty="0" err="1"/>
              <a:t>pt</a:t>
            </a:r>
            <a:endParaRPr lang="de-DE" dirty="0"/>
          </a:p>
          <a:p>
            <a:pPr lvl="0"/>
            <a:endParaRPr lang="de-DE" dirty="0"/>
          </a:p>
          <a:p>
            <a:pPr lvl="0"/>
            <a:endParaRPr lang="de-DE" dirty="0"/>
          </a:p>
          <a:p>
            <a:pPr lvl="0"/>
            <a:endParaRPr lang="de-DE" dirty="0"/>
          </a:p>
        </p:txBody>
      </p:sp>
    </p:spTree>
    <p:extLst>
      <p:ext uri="{BB962C8B-B14F-4D97-AF65-F5344CB8AC3E}">
        <p14:creationId xmlns:p14="http://schemas.microsoft.com/office/powerpoint/2010/main" val="4135640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Lauftext">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D4CF3418-A3BE-6347-97B1-0206929A751A}"/>
              </a:ext>
            </a:extLst>
          </p:cNvPr>
          <p:cNvSpPr>
            <a:spLocks noGrp="1"/>
          </p:cNvSpPr>
          <p:nvPr>
            <p:ph type="body" sz="quarter" idx="10" hasCustomPrompt="1"/>
          </p:nvPr>
        </p:nvSpPr>
        <p:spPr>
          <a:xfrm>
            <a:off x="1042988" y="853200"/>
            <a:ext cx="7058025" cy="360362"/>
          </a:xfrm>
          <a:prstGeom prst="rect">
            <a:avLst/>
          </a:prstGeom>
        </p:spPr>
        <p:txBody>
          <a:bodyPr lIns="0" tIns="0" rIns="0" bIns="0"/>
          <a:lstStyle/>
          <a:p>
            <a:pPr lvl="0"/>
            <a:r>
              <a:rPr lang="de-DE" dirty="0"/>
              <a:t>Titel: Arial Narrow, Regular, 26 </a:t>
            </a:r>
            <a:r>
              <a:rPr lang="de-DE" dirty="0" err="1"/>
              <a:t>pt</a:t>
            </a:r>
            <a:endParaRPr lang="de-DE" dirty="0"/>
          </a:p>
        </p:txBody>
      </p:sp>
      <p:sp>
        <p:nvSpPr>
          <p:cNvPr id="2" name="Foliennummernplatzhalter 1">
            <a:extLst>
              <a:ext uri="{FF2B5EF4-FFF2-40B4-BE49-F238E27FC236}">
                <a16:creationId xmlns:a16="http://schemas.microsoft.com/office/drawing/2014/main" id="{46BC831E-C55F-461C-9622-301BE5995FD4}"/>
              </a:ext>
            </a:extLst>
          </p:cNvPr>
          <p:cNvSpPr>
            <a:spLocks noGrp="1"/>
          </p:cNvSpPr>
          <p:nvPr>
            <p:ph type="sldNum" sz="quarter" idx="12"/>
          </p:nvPr>
        </p:nvSpPr>
        <p:spPr/>
        <p:txBody>
          <a:bodyPr/>
          <a:lstStyle/>
          <a:p>
            <a:fld id="{DE1226C2-F133-44DF-AAED-DC1E350BCD78}" type="slidenum">
              <a:rPr lang="de-CH" smtClean="0"/>
              <a:t>‹Nr.›</a:t>
            </a:fld>
            <a:endParaRPr lang="de-CH" dirty="0"/>
          </a:p>
        </p:txBody>
      </p:sp>
      <p:sp>
        <p:nvSpPr>
          <p:cNvPr id="6" name="Textplatzhalter 5">
            <a:extLst>
              <a:ext uri="{FF2B5EF4-FFF2-40B4-BE49-F238E27FC236}">
                <a16:creationId xmlns:a16="http://schemas.microsoft.com/office/drawing/2014/main" id="{0A8DB404-4A10-6C4C-961C-07520731EAAA}"/>
              </a:ext>
            </a:extLst>
          </p:cNvPr>
          <p:cNvSpPr>
            <a:spLocks noGrp="1"/>
          </p:cNvSpPr>
          <p:nvPr>
            <p:ph type="body" sz="quarter" idx="13" hasCustomPrompt="1"/>
          </p:nvPr>
        </p:nvSpPr>
        <p:spPr>
          <a:xfrm>
            <a:off x="951849" y="1381410"/>
            <a:ext cx="7688914" cy="3530315"/>
          </a:xfrm>
          <a:prstGeom prst="rect">
            <a:avLst/>
          </a:prstGeom>
        </p:spPr>
        <p:txBody>
          <a:bodyPr>
            <a:normAutofit/>
          </a:bodyPr>
          <a:lstStyle>
            <a:lvl1pPr marL="0" indent="-360000">
              <a:lnSpc>
                <a:spcPct val="100000"/>
              </a:lnSpc>
              <a:spcBef>
                <a:spcPts val="0"/>
              </a:spcBef>
              <a:tabLst/>
              <a:defRPr sz="2200"/>
            </a:lvl1pPr>
          </a:lstStyle>
          <a:p>
            <a:pPr lvl="0"/>
            <a:r>
              <a:rPr lang="de-DE" dirty="0"/>
              <a:t>Lauftext </a:t>
            </a:r>
            <a:r>
              <a:rPr lang="de-DE" dirty="0" err="1"/>
              <a:t>gross</a:t>
            </a:r>
            <a:r>
              <a:rPr lang="de-DE" dirty="0"/>
              <a:t>: Arial Narrow, Regular 22 </a:t>
            </a:r>
            <a:r>
              <a:rPr lang="de-DE" dirty="0" err="1"/>
              <a:t>pt</a:t>
            </a:r>
            <a:r>
              <a:rPr lang="de-DE" dirty="0"/>
              <a:t>, Zeilenabstand 28 </a:t>
            </a:r>
            <a:r>
              <a:rPr lang="de-DE" dirty="0" err="1"/>
              <a:t>pt</a:t>
            </a:r>
            <a:r>
              <a:rPr lang="de-DE" dirty="0"/>
              <a:t>. </a:t>
            </a:r>
            <a:r>
              <a:rPr lang="de-DE" dirty="0" err="1"/>
              <a:t>Optin</a:t>
            </a:r>
            <a:r>
              <a:rPr lang="de-DE" dirty="0"/>
              <a:t> </a:t>
            </a:r>
            <a:r>
              <a:rPr lang="de-DE" dirty="0" err="1"/>
              <a:t>hent</a:t>
            </a:r>
            <a:r>
              <a:rPr lang="de-DE" dirty="0"/>
              <a:t> </a:t>
            </a:r>
            <a:r>
              <a:rPr lang="de-DE" dirty="0" err="1"/>
              <a:t>dunt</a:t>
            </a:r>
            <a:r>
              <a:rPr lang="de-DE" dirty="0"/>
              <a:t> </a:t>
            </a:r>
            <a:r>
              <a:rPr lang="de-DE" dirty="0" err="1"/>
              <a:t>acip</a:t>
            </a:r>
            <a:r>
              <a:rPr lang="de-DE" dirty="0"/>
              <a:t> </a:t>
            </a:r>
            <a:r>
              <a:rPr lang="de-DE" dirty="0" err="1"/>
              <a:t>ea</a:t>
            </a:r>
            <a:r>
              <a:rPr lang="de-DE" dirty="0"/>
              <a:t> </a:t>
            </a:r>
            <a:r>
              <a:rPr lang="de-DE" dirty="0" err="1"/>
              <a:t>facilit</a:t>
            </a:r>
            <a:r>
              <a:rPr lang="de-DE" dirty="0"/>
              <a:t> </a:t>
            </a:r>
            <a:r>
              <a:rPr lang="de-DE" dirty="0" err="1"/>
              <a:t>volobore</a:t>
            </a:r>
            <a:r>
              <a:rPr lang="de-DE" dirty="0"/>
              <a:t> </a:t>
            </a:r>
            <a:r>
              <a:rPr lang="de-DE" dirty="0" err="1"/>
              <a:t>con</a:t>
            </a:r>
            <a:r>
              <a:rPr lang="de-DE" dirty="0"/>
              <a:t> </a:t>
            </a:r>
            <a:r>
              <a:rPr lang="de-DE" dirty="0" err="1"/>
              <a:t>ver</a:t>
            </a:r>
            <a:r>
              <a:rPr lang="de-DE" dirty="0"/>
              <a:t> </a:t>
            </a:r>
            <a:r>
              <a:rPr lang="de-DE" dirty="0" err="1"/>
              <a:t>aut</a:t>
            </a:r>
            <a:r>
              <a:rPr lang="de-DE" dirty="0"/>
              <a:t> </a:t>
            </a:r>
            <a:r>
              <a:rPr lang="de-DE" dirty="0" err="1"/>
              <a:t>ipit</a:t>
            </a:r>
            <a:r>
              <a:rPr lang="de-DE" dirty="0"/>
              <a:t> </a:t>
            </a:r>
            <a:r>
              <a:rPr lang="de-DE" dirty="0" err="1"/>
              <a:t>alitmar</a:t>
            </a:r>
            <a:r>
              <a:rPr lang="de-DE" dirty="0"/>
              <a:t>. </a:t>
            </a:r>
            <a:r>
              <a:rPr lang="de-DE" dirty="0" err="1"/>
              <a:t>Dessi</a:t>
            </a:r>
            <a:r>
              <a:rPr lang="de-DE" dirty="0"/>
              <a:t> </a:t>
            </a:r>
            <a:r>
              <a:rPr lang="de-DE" dirty="0" err="1"/>
              <a:t>beris</a:t>
            </a:r>
            <a:r>
              <a:rPr lang="de-DE" dirty="0"/>
              <a:t> </a:t>
            </a:r>
            <a:r>
              <a:rPr lang="de-DE" dirty="0" err="1"/>
              <a:t>aut</a:t>
            </a:r>
            <a:r>
              <a:rPr lang="de-DE" dirty="0"/>
              <a:t> </a:t>
            </a:r>
            <a:r>
              <a:rPr lang="de-DE" dirty="0" err="1"/>
              <a:t>dolorum</a:t>
            </a:r>
            <a:r>
              <a:rPr lang="de-DE" dirty="0"/>
              <a:t> </a:t>
            </a:r>
            <a:r>
              <a:rPr lang="de-DE" dirty="0" err="1"/>
              <a:t>quiame</a:t>
            </a:r>
            <a:r>
              <a:rPr lang="de-DE" dirty="0"/>
              <a:t> </a:t>
            </a:r>
            <a:r>
              <a:rPr lang="de-DE" dirty="0" err="1"/>
              <a:t>velecte</a:t>
            </a:r>
            <a:r>
              <a:rPr lang="de-DE" dirty="0"/>
              <a:t> </a:t>
            </a:r>
            <a:r>
              <a:rPr lang="de-DE" dirty="0" err="1"/>
              <a:t>mporum</a:t>
            </a:r>
            <a:r>
              <a:rPr lang="de-DE" dirty="0"/>
              <a:t> </a:t>
            </a:r>
            <a:r>
              <a:rPr lang="de-DE" dirty="0" err="1"/>
              <a:t>illaborroessi</a:t>
            </a:r>
            <a:r>
              <a:rPr lang="de-DE" dirty="0"/>
              <a:t> </a:t>
            </a:r>
            <a:r>
              <a:rPr lang="de-DE" dirty="0" err="1"/>
              <a:t>mintem</a:t>
            </a:r>
            <a:r>
              <a:rPr lang="de-DE" dirty="0"/>
              <a:t> </a:t>
            </a:r>
            <a:r>
              <a:rPr lang="de-DE" dirty="0" err="1"/>
              <a:t>reprati</a:t>
            </a:r>
            <a:r>
              <a:rPr lang="de-DE" dirty="0"/>
              <a:t> </a:t>
            </a:r>
            <a:r>
              <a:rPr lang="de-DE" dirty="0" err="1"/>
              <a:t>onsedis</a:t>
            </a:r>
            <a:r>
              <a:rPr lang="de-DE" dirty="0"/>
              <a:t> </a:t>
            </a:r>
            <a:r>
              <a:rPr lang="de-DE" dirty="0" err="1"/>
              <a:t>aut</a:t>
            </a:r>
            <a:r>
              <a:rPr lang="de-DE" dirty="0"/>
              <a:t> es </a:t>
            </a:r>
            <a:r>
              <a:rPr lang="de-DE" dirty="0" err="1"/>
              <a:t>cus</a:t>
            </a:r>
            <a:r>
              <a:rPr lang="de-DE" dirty="0"/>
              <a:t> </a:t>
            </a:r>
            <a:r>
              <a:rPr lang="de-DE" dirty="0" err="1"/>
              <a:t>ditaese</a:t>
            </a:r>
            <a:r>
              <a:rPr lang="de-DE" dirty="0"/>
              <a:t> </a:t>
            </a:r>
            <a:r>
              <a:rPr lang="de-DE" dirty="0" err="1"/>
              <a:t>ndunt</a:t>
            </a:r>
            <a:r>
              <a:rPr lang="de-DE" dirty="0"/>
              <a:t>, </a:t>
            </a:r>
            <a:r>
              <a:rPr lang="de-DE" dirty="0" err="1"/>
              <a:t>saperiae</a:t>
            </a:r>
            <a:r>
              <a:rPr lang="de-DE" dirty="0"/>
              <a:t> </a:t>
            </a:r>
            <a:r>
              <a:rPr lang="de-DE" dirty="0" err="1"/>
              <a:t>pat</a:t>
            </a:r>
            <a:r>
              <a:rPr lang="de-DE" dirty="0"/>
              <a:t> </a:t>
            </a:r>
            <a:r>
              <a:rPr lang="de-DE" dirty="0" err="1"/>
              <a:t>ulputat</a:t>
            </a:r>
            <a:r>
              <a:rPr lang="de-DE" dirty="0"/>
              <a:t> </a:t>
            </a:r>
            <a:r>
              <a:rPr lang="de-DE" dirty="0" err="1"/>
              <a:t>nim</a:t>
            </a:r>
            <a:r>
              <a:rPr lang="de-DE" dirty="0"/>
              <a:t> </a:t>
            </a:r>
            <a:r>
              <a:rPr lang="de-DE" dirty="0" err="1"/>
              <a:t>iureros</a:t>
            </a:r>
            <a:r>
              <a:rPr lang="de-DE" dirty="0"/>
              <a:t> </a:t>
            </a:r>
            <a:r>
              <a:rPr lang="de-DE" dirty="0" err="1"/>
              <a:t>tionsed</a:t>
            </a:r>
            <a:r>
              <a:rPr lang="de-DE" dirty="0"/>
              <a:t> </a:t>
            </a:r>
            <a:r>
              <a:rPr lang="de-DE" dirty="0" err="1"/>
              <a:t>dolor</a:t>
            </a:r>
            <a:r>
              <a:rPr lang="de-DE" dirty="0"/>
              <a:t> </a:t>
            </a:r>
            <a:r>
              <a:rPr lang="de-DE" dirty="0" err="1"/>
              <a:t>eram</a:t>
            </a:r>
            <a:r>
              <a:rPr lang="de-DE" dirty="0"/>
              <a:t> </a:t>
            </a:r>
            <a:r>
              <a:rPr lang="de-DE" dirty="0" err="1"/>
              <a:t>desomaon</a:t>
            </a:r>
            <a:r>
              <a:rPr lang="de-DE" dirty="0"/>
              <a:t> </a:t>
            </a:r>
            <a:r>
              <a:rPr lang="de-DE" dirty="0" err="1"/>
              <a:t>esate</a:t>
            </a:r>
            <a:r>
              <a:rPr lang="de-DE" dirty="0"/>
              <a:t> in </a:t>
            </a:r>
            <a:r>
              <a:rPr lang="de-DE" dirty="0" err="1"/>
              <a:t>hent</a:t>
            </a:r>
            <a:r>
              <a:rPr lang="de-DE" dirty="0"/>
              <a:t> </a:t>
            </a:r>
            <a:r>
              <a:rPr lang="de-DE" dirty="0" err="1"/>
              <a:t>dunt</a:t>
            </a:r>
            <a:r>
              <a:rPr lang="de-DE" dirty="0"/>
              <a:t> </a:t>
            </a:r>
            <a:r>
              <a:rPr lang="de-DE" dirty="0" err="1"/>
              <a:t>acip</a:t>
            </a:r>
            <a:r>
              <a:rPr lang="de-DE" dirty="0"/>
              <a:t> </a:t>
            </a:r>
            <a:r>
              <a:rPr lang="de-DE" dirty="0" err="1"/>
              <a:t>ea</a:t>
            </a:r>
            <a:r>
              <a:rPr lang="de-DE" dirty="0"/>
              <a:t> </a:t>
            </a:r>
            <a:r>
              <a:rPr lang="de-DE" dirty="0" err="1"/>
              <a:t>facilit</a:t>
            </a:r>
            <a:r>
              <a:rPr lang="de-DE" dirty="0"/>
              <a:t> </a:t>
            </a:r>
            <a:r>
              <a:rPr lang="de-DE" dirty="0" err="1"/>
              <a:t>volobore</a:t>
            </a:r>
            <a:r>
              <a:rPr lang="de-DE" dirty="0"/>
              <a:t> </a:t>
            </a:r>
            <a:r>
              <a:rPr lang="de-DE" dirty="0" err="1"/>
              <a:t>con</a:t>
            </a:r>
            <a:r>
              <a:rPr lang="de-DE" dirty="0"/>
              <a:t> </a:t>
            </a:r>
            <a:r>
              <a:rPr lang="de-DE" dirty="0" err="1"/>
              <a:t>ver</a:t>
            </a:r>
            <a:r>
              <a:rPr lang="de-DE" dirty="0"/>
              <a:t> </a:t>
            </a:r>
            <a:r>
              <a:rPr lang="de-DE" dirty="0" err="1"/>
              <a:t>aut</a:t>
            </a:r>
            <a:r>
              <a:rPr lang="de-DE" dirty="0"/>
              <a:t> </a:t>
            </a:r>
            <a:r>
              <a:rPr lang="de-DE" dirty="0" err="1"/>
              <a:t>ipit</a:t>
            </a:r>
            <a:r>
              <a:rPr lang="de-DE" dirty="0"/>
              <a:t> </a:t>
            </a:r>
            <a:r>
              <a:rPr lang="de-DE" dirty="0" err="1"/>
              <a:t>alitmar</a:t>
            </a:r>
            <a:r>
              <a:rPr lang="de-DE" dirty="0"/>
              <a:t> </a:t>
            </a:r>
            <a:r>
              <a:rPr lang="de-DE" dirty="0" err="1"/>
              <a:t>mintem</a:t>
            </a:r>
            <a:r>
              <a:rPr lang="de-DE" dirty="0"/>
              <a:t> </a:t>
            </a:r>
            <a:r>
              <a:rPr lang="de-DE" dirty="0" err="1"/>
              <a:t>reprati</a:t>
            </a:r>
            <a:r>
              <a:rPr lang="de-DE" dirty="0"/>
              <a:t> </a:t>
            </a:r>
            <a:r>
              <a:rPr lang="de-DE" dirty="0" err="1"/>
              <a:t>onsedis</a:t>
            </a:r>
            <a:r>
              <a:rPr lang="de-DE" dirty="0"/>
              <a:t> </a:t>
            </a:r>
            <a:r>
              <a:rPr lang="de-DE" dirty="0" err="1"/>
              <a:t>aut</a:t>
            </a:r>
            <a:r>
              <a:rPr lang="de-DE" dirty="0"/>
              <a:t> es </a:t>
            </a:r>
            <a:r>
              <a:rPr lang="de-DE" dirty="0" err="1"/>
              <a:t>cus</a:t>
            </a:r>
            <a:r>
              <a:rPr lang="de-DE" dirty="0"/>
              <a:t> </a:t>
            </a:r>
            <a:r>
              <a:rPr lang="de-DE" dirty="0" err="1"/>
              <a:t>ditaese</a:t>
            </a:r>
            <a:r>
              <a:rPr lang="de-DE" dirty="0"/>
              <a:t> </a:t>
            </a:r>
            <a:r>
              <a:rPr lang="de-DE" dirty="0" err="1"/>
              <a:t>ndunt</a:t>
            </a:r>
            <a:r>
              <a:rPr lang="de-DE" dirty="0"/>
              <a:t>, </a:t>
            </a:r>
            <a:r>
              <a:rPr lang="de-DE" dirty="0" err="1"/>
              <a:t>saperiaeras</a:t>
            </a:r>
            <a:r>
              <a:rPr lang="de-DE" dirty="0"/>
              <a:t>. </a:t>
            </a:r>
          </a:p>
        </p:txBody>
      </p:sp>
    </p:spTree>
    <p:extLst>
      <p:ext uri="{BB962C8B-B14F-4D97-AF65-F5344CB8AC3E}">
        <p14:creationId xmlns:p14="http://schemas.microsoft.com/office/powerpoint/2010/main" val="2767381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el, Lauftext">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D4CF3418-A3BE-6347-97B1-0206929A751A}"/>
              </a:ext>
            </a:extLst>
          </p:cNvPr>
          <p:cNvSpPr>
            <a:spLocks noGrp="1"/>
          </p:cNvSpPr>
          <p:nvPr>
            <p:ph type="body" sz="quarter" idx="10" hasCustomPrompt="1"/>
          </p:nvPr>
        </p:nvSpPr>
        <p:spPr>
          <a:xfrm>
            <a:off x="1042988" y="853200"/>
            <a:ext cx="7058025" cy="360362"/>
          </a:xfrm>
          <a:prstGeom prst="rect">
            <a:avLst/>
          </a:prstGeom>
        </p:spPr>
        <p:txBody>
          <a:bodyPr lIns="0" tIns="0" rIns="0" bIns="0"/>
          <a:lstStyle/>
          <a:p>
            <a:pPr lvl="0"/>
            <a:r>
              <a:rPr lang="de-DE" dirty="0"/>
              <a:t>Titel: Arial Narrow, Regular, 26 </a:t>
            </a:r>
            <a:r>
              <a:rPr lang="de-DE" dirty="0" err="1"/>
              <a:t>pt</a:t>
            </a:r>
            <a:endParaRPr lang="de-DE" dirty="0"/>
          </a:p>
        </p:txBody>
      </p:sp>
      <p:sp>
        <p:nvSpPr>
          <p:cNvPr id="2" name="Foliennummernplatzhalter 1">
            <a:extLst>
              <a:ext uri="{FF2B5EF4-FFF2-40B4-BE49-F238E27FC236}">
                <a16:creationId xmlns:a16="http://schemas.microsoft.com/office/drawing/2014/main" id="{46BC831E-C55F-461C-9622-301BE5995FD4}"/>
              </a:ext>
            </a:extLst>
          </p:cNvPr>
          <p:cNvSpPr>
            <a:spLocks noGrp="1"/>
          </p:cNvSpPr>
          <p:nvPr>
            <p:ph type="sldNum" sz="quarter" idx="12"/>
          </p:nvPr>
        </p:nvSpPr>
        <p:spPr/>
        <p:txBody>
          <a:bodyPr/>
          <a:lstStyle/>
          <a:p>
            <a:fld id="{DE1226C2-F133-44DF-AAED-DC1E350BCD78}" type="slidenum">
              <a:rPr lang="de-CH" smtClean="0"/>
              <a:t>‹Nr.›</a:t>
            </a:fld>
            <a:endParaRPr lang="de-CH" dirty="0"/>
          </a:p>
        </p:txBody>
      </p:sp>
      <p:sp>
        <p:nvSpPr>
          <p:cNvPr id="6" name="Textplatzhalter 5">
            <a:extLst>
              <a:ext uri="{FF2B5EF4-FFF2-40B4-BE49-F238E27FC236}">
                <a16:creationId xmlns:a16="http://schemas.microsoft.com/office/drawing/2014/main" id="{0A8DB404-4A10-6C4C-961C-07520731EAAA}"/>
              </a:ext>
            </a:extLst>
          </p:cNvPr>
          <p:cNvSpPr>
            <a:spLocks noGrp="1"/>
          </p:cNvSpPr>
          <p:nvPr>
            <p:ph type="body" sz="quarter" idx="13" hasCustomPrompt="1"/>
          </p:nvPr>
        </p:nvSpPr>
        <p:spPr>
          <a:xfrm>
            <a:off x="951849" y="1381410"/>
            <a:ext cx="7688914" cy="3530315"/>
          </a:xfrm>
          <a:prstGeom prst="rect">
            <a:avLst/>
          </a:prstGeom>
        </p:spPr>
        <p:txBody>
          <a:bodyPr>
            <a:normAutofit/>
          </a:bodyPr>
          <a:lstStyle>
            <a:lvl1pPr marL="0" indent="-360000">
              <a:lnSpc>
                <a:spcPct val="100000"/>
              </a:lnSpc>
              <a:spcBef>
                <a:spcPts val="0"/>
              </a:spcBef>
              <a:tabLst/>
              <a:defRPr sz="2000"/>
            </a:lvl1pPr>
          </a:lstStyle>
          <a:p>
            <a:pPr lvl="0"/>
            <a:r>
              <a:rPr lang="de-DE" dirty="0"/>
              <a:t>Lauftext klein: Arial Narrow, Regular 20 </a:t>
            </a:r>
            <a:r>
              <a:rPr lang="de-DE" dirty="0" err="1"/>
              <a:t>pt</a:t>
            </a:r>
            <a:r>
              <a:rPr lang="de-DE" dirty="0"/>
              <a:t>, Zeilenabstand 26 </a:t>
            </a:r>
            <a:r>
              <a:rPr lang="de-DE" dirty="0" err="1"/>
              <a:t>pt</a:t>
            </a:r>
            <a:r>
              <a:rPr lang="de-DE" dirty="0"/>
              <a:t>. </a:t>
            </a:r>
            <a:r>
              <a:rPr lang="de-DE" dirty="0" err="1"/>
              <a:t>Optin</a:t>
            </a:r>
            <a:r>
              <a:rPr lang="de-DE" dirty="0"/>
              <a:t> </a:t>
            </a:r>
            <a:r>
              <a:rPr lang="de-DE" dirty="0" err="1"/>
              <a:t>hent</a:t>
            </a:r>
            <a:r>
              <a:rPr lang="de-DE" dirty="0"/>
              <a:t> </a:t>
            </a:r>
            <a:r>
              <a:rPr lang="de-DE" dirty="0" err="1"/>
              <a:t>dunt</a:t>
            </a:r>
            <a:r>
              <a:rPr lang="de-DE" dirty="0"/>
              <a:t> </a:t>
            </a:r>
            <a:r>
              <a:rPr lang="de-DE" dirty="0" err="1"/>
              <a:t>acip</a:t>
            </a:r>
            <a:r>
              <a:rPr lang="de-DE" dirty="0"/>
              <a:t> </a:t>
            </a:r>
            <a:r>
              <a:rPr lang="de-DE" dirty="0" err="1"/>
              <a:t>ea</a:t>
            </a:r>
            <a:r>
              <a:rPr lang="de-DE" dirty="0"/>
              <a:t> </a:t>
            </a:r>
            <a:r>
              <a:rPr lang="de-DE" dirty="0" err="1"/>
              <a:t>facilit</a:t>
            </a:r>
            <a:r>
              <a:rPr lang="de-DE" dirty="0"/>
              <a:t> </a:t>
            </a:r>
            <a:r>
              <a:rPr lang="de-DE" dirty="0" err="1"/>
              <a:t>volobore</a:t>
            </a:r>
            <a:r>
              <a:rPr lang="de-DE" dirty="0"/>
              <a:t> </a:t>
            </a:r>
            <a:r>
              <a:rPr lang="de-DE" dirty="0" err="1"/>
              <a:t>con</a:t>
            </a:r>
            <a:r>
              <a:rPr lang="de-DE" dirty="0"/>
              <a:t> </a:t>
            </a:r>
            <a:r>
              <a:rPr lang="de-DE" dirty="0" err="1"/>
              <a:t>ver</a:t>
            </a:r>
            <a:r>
              <a:rPr lang="de-DE" dirty="0"/>
              <a:t> </a:t>
            </a:r>
            <a:r>
              <a:rPr lang="de-DE" dirty="0" err="1"/>
              <a:t>aut</a:t>
            </a:r>
            <a:r>
              <a:rPr lang="de-DE" dirty="0"/>
              <a:t> </a:t>
            </a:r>
            <a:r>
              <a:rPr lang="de-DE" dirty="0" err="1"/>
              <a:t>ipit</a:t>
            </a:r>
            <a:r>
              <a:rPr lang="de-DE" dirty="0"/>
              <a:t> </a:t>
            </a:r>
            <a:r>
              <a:rPr lang="de-DE" dirty="0" err="1"/>
              <a:t>alitmar</a:t>
            </a:r>
            <a:r>
              <a:rPr lang="de-DE" dirty="0"/>
              <a:t>. </a:t>
            </a:r>
            <a:r>
              <a:rPr lang="de-DE" dirty="0" err="1"/>
              <a:t>Dessi</a:t>
            </a:r>
            <a:r>
              <a:rPr lang="de-DE" dirty="0"/>
              <a:t> </a:t>
            </a:r>
            <a:r>
              <a:rPr lang="de-DE" dirty="0" err="1"/>
              <a:t>beris</a:t>
            </a:r>
            <a:r>
              <a:rPr lang="de-DE" dirty="0"/>
              <a:t> </a:t>
            </a:r>
            <a:r>
              <a:rPr lang="de-DE" dirty="0" err="1"/>
              <a:t>aut</a:t>
            </a:r>
            <a:r>
              <a:rPr lang="de-DE" dirty="0"/>
              <a:t> </a:t>
            </a:r>
            <a:r>
              <a:rPr lang="de-DE" dirty="0" err="1"/>
              <a:t>dolorum</a:t>
            </a:r>
            <a:r>
              <a:rPr lang="de-DE" dirty="0"/>
              <a:t> </a:t>
            </a:r>
            <a:r>
              <a:rPr lang="de-DE" dirty="0" err="1"/>
              <a:t>quiame</a:t>
            </a:r>
            <a:r>
              <a:rPr lang="de-DE" dirty="0"/>
              <a:t> </a:t>
            </a:r>
            <a:r>
              <a:rPr lang="de-DE" dirty="0" err="1"/>
              <a:t>velecte</a:t>
            </a:r>
            <a:r>
              <a:rPr lang="de-DE" dirty="0"/>
              <a:t> </a:t>
            </a:r>
            <a:r>
              <a:rPr lang="de-DE" dirty="0" err="1"/>
              <a:t>mporum</a:t>
            </a:r>
            <a:r>
              <a:rPr lang="de-DE" dirty="0"/>
              <a:t> </a:t>
            </a:r>
            <a:r>
              <a:rPr lang="de-DE" dirty="0" err="1"/>
              <a:t>illaborroessi</a:t>
            </a:r>
            <a:r>
              <a:rPr lang="de-DE" dirty="0"/>
              <a:t> </a:t>
            </a:r>
            <a:r>
              <a:rPr lang="de-DE" dirty="0" err="1"/>
              <a:t>mintem</a:t>
            </a:r>
            <a:r>
              <a:rPr lang="de-DE" dirty="0"/>
              <a:t> </a:t>
            </a:r>
            <a:r>
              <a:rPr lang="de-DE" dirty="0" err="1"/>
              <a:t>reprati</a:t>
            </a:r>
            <a:r>
              <a:rPr lang="de-DE" dirty="0"/>
              <a:t> </a:t>
            </a:r>
            <a:r>
              <a:rPr lang="de-DE" dirty="0" err="1"/>
              <a:t>onsedis</a:t>
            </a:r>
            <a:r>
              <a:rPr lang="de-DE" dirty="0"/>
              <a:t> </a:t>
            </a:r>
            <a:r>
              <a:rPr lang="de-DE" dirty="0" err="1"/>
              <a:t>aut</a:t>
            </a:r>
            <a:r>
              <a:rPr lang="de-DE" dirty="0"/>
              <a:t> es </a:t>
            </a:r>
            <a:r>
              <a:rPr lang="de-DE" dirty="0" err="1"/>
              <a:t>cus</a:t>
            </a:r>
            <a:r>
              <a:rPr lang="de-DE" dirty="0"/>
              <a:t> </a:t>
            </a:r>
            <a:r>
              <a:rPr lang="de-DE" dirty="0" err="1"/>
              <a:t>ditaese</a:t>
            </a:r>
            <a:r>
              <a:rPr lang="de-DE" dirty="0"/>
              <a:t> </a:t>
            </a:r>
            <a:r>
              <a:rPr lang="de-DE" dirty="0" err="1"/>
              <a:t>ndunt</a:t>
            </a:r>
            <a:r>
              <a:rPr lang="de-DE" dirty="0"/>
              <a:t>, </a:t>
            </a:r>
            <a:r>
              <a:rPr lang="de-DE" dirty="0" err="1"/>
              <a:t>saperiae</a:t>
            </a:r>
            <a:r>
              <a:rPr lang="de-DE" dirty="0"/>
              <a:t> </a:t>
            </a:r>
            <a:r>
              <a:rPr lang="de-DE" dirty="0" err="1"/>
              <a:t>pat</a:t>
            </a:r>
            <a:r>
              <a:rPr lang="de-DE" dirty="0"/>
              <a:t> </a:t>
            </a:r>
            <a:r>
              <a:rPr lang="de-DE" dirty="0" err="1"/>
              <a:t>ulputat</a:t>
            </a:r>
            <a:r>
              <a:rPr lang="de-DE" dirty="0"/>
              <a:t> </a:t>
            </a:r>
            <a:r>
              <a:rPr lang="de-DE" dirty="0" err="1"/>
              <a:t>nim</a:t>
            </a:r>
            <a:r>
              <a:rPr lang="de-DE" dirty="0"/>
              <a:t> </a:t>
            </a:r>
            <a:r>
              <a:rPr lang="de-DE" dirty="0" err="1"/>
              <a:t>iureros</a:t>
            </a:r>
            <a:r>
              <a:rPr lang="de-DE" dirty="0"/>
              <a:t> </a:t>
            </a:r>
            <a:r>
              <a:rPr lang="de-DE" dirty="0" err="1"/>
              <a:t>tionsed</a:t>
            </a:r>
            <a:r>
              <a:rPr lang="de-DE" dirty="0"/>
              <a:t> </a:t>
            </a:r>
            <a:r>
              <a:rPr lang="de-DE" dirty="0" err="1"/>
              <a:t>dolor</a:t>
            </a:r>
            <a:r>
              <a:rPr lang="de-DE" dirty="0"/>
              <a:t> </a:t>
            </a:r>
            <a:r>
              <a:rPr lang="de-DE" dirty="0" err="1"/>
              <a:t>eram</a:t>
            </a:r>
            <a:r>
              <a:rPr lang="de-DE" dirty="0"/>
              <a:t> </a:t>
            </a:r>
            <a:r>
              <a:rPr lang="de-DE" dirty="0" err="1"/>
              <a:t>desomaon</a:t>
            </a:r>
            <a:r>
              <a:rPr lang="de-DE" dirty="0"/>
              <a:t> </a:t>
            </a:r>
            <a:r>
              <a:rPr lang="de-DE" dirty="0" err="1"/>
              <a:t>esate</a:t>
            </a:r>
            <a:r>
              <a:rPr lang="de-DE" dirty="0"/>
              <a:t> in </a:t>
            </a:r>
            <a:r>
              <a:rPr lang="de-DE" dirty="0" err="1"/>
              <a:t>hent</a:t>
            </a:r>
            <a:r>
              <a:rPr lang="de-DE" dirty="0"/>
              <a:t> </a:t>
            </a:r>
            <a:r>
              <a:rPr lang="de-DE" dirty="0" err="1"/>
              <a:t>dunt</a:t>
            </a:r>
            <a:r>
              <a:rPr lang="de-DE" dirty="0"/>
              <a:t> </a:t>
            </a:r>
            <a:r>
              <a:rPr lang="de-DE" dirty="0" err="1"/>
              <a:t>acip</a:t>
            </a:r>
            <a:r>
              <a:rPr lang="de-DE" dirty="0"/>
              <a:t> </a:t>
            </a:r>
            <a:r>
              <a:rPr lang="de-DE" dirty="0" err="1"/>
              <a:t>ea</a:t>
            </a:r>
            <a:r>
              <a:rPr lang="de-DE" dirty="0"/>
              <a:t> </a:t>
            </a:r>
            <a:r>
              <a:rPr lang="de-DE" dirty="0" err="1"/>
              <a:t>facilit</a:t>
            </a:r>
            <a:r>
              <a:rPr lang="de-DE" dirty="0"/>
              <a:t> </a:t>
            </a:r>
            <a:r>
              <a:rPr lang="de-DE" dirty="0" err="1"/>
              <a:t>volobore</a:t>
            </a:r>
            <a:r>
              <a:rPr lang="de-DE" dirty="0"/>
              <a:t> </a:t>
            </a:r>
            <a:r>
              <a:rPr lang="de-DE" dirty="0" err="1"/>
              <a:t>con</a:t>
            </a:r>
            <a:r>
              <a:rPr lang="de-DE" dirty="0"/>
              <a:t> </a:t>
            </a:r>
            <a:r>
              <a:rPr lang="de-DE" dirty="0" err="1"/>
              <a:t>ver</a:t>
            </a:r>
            <a:r>
              <a:rPr lang="de-DE" dirty="0"/>
              <a:t> </a:t>
            </a:r>
            <a:r>
              <a:rPr lang="de-DE" dirty="0" err="1"/>
              <a:t>aut</a:t>
            </a:r>
            <a:r>
              <a:rPr lang="de-DE" dirty="0"/>
              <a:t> </a:t>
            </a:r>
            <a:r>
              <a:rPr lang="de-DE" dirty="0" err="1"/>
              <a:t>ipit</a:t>
            </a:r>
            <a:r>
              <a:rPr lang="de-DE" dirty="0"/>
              <a:t> </a:t>
            </a:r>
            <a:r>
              <a:rPr lang="de-DE" dirty="0" err="1"/>
              <a:t>alitmar</a:t>
            </a:r>
            <a:r>
              <a:rPr lang="de-DE" dirty="0"/>
              <a:t> </a:t>
            </a:r>
            <a:r>
              <a:rPr lang="de-DE" dirty="0" err="1"/>
              <a:t>mintem</a:t>
            </a:r>
            <a:r>
              <a:rPr lang="de-DE" dirty="0"/>
              <a:t> </a:t>
            </a:r>
            <a:r>
              <a:rPr lang="de-DE" dirty="0" err="1"/>
              <a:t>reprati</a:t>
            </a:r>
            <a:r>
              <a:rPr lang="de-DE" dirty="0"/>
              <a:t> </a:t>
            </a:r>
            <a:r>
              <a:rPr lang="de-DE" dirty="0" err="1"/>
              <a:t>onsedis</a:t>
            </a:r>
            <a:r>
              <a:rPr lang="de-DE" dirty="0"/>
              <a:t> </a:t>
            </a:r>
            <a:r>
              <a:rPr lang="de-DE" dirty="0" err="1"/>
              <a:t>aut</a:t>
            </a:r>
            <a:r>
              <a:rPr lang="de-DE" dirty="0"/>
              <a:t> es </a:t>
            </a:r>
            <a:r>
              <a:rPr lang="de-DE" dirty="0" err="1"/>
              <a:t>cus</a:t>
            </a:r>
            <a:r>
              <a:rPr lang="de-DE" dirty="0"/>
              <a:t> </a:t>
            </a:r>
            <a:r>
              <a:rPr lang="de-DE" dirty="0" err="1"/>
              <a:t>ditaese</a:t>
            </a:r>
            <a:r>
              <a:rPr lang="de-DE" dirty="0"/>
              <a:t> </a:t>
            </a:r>
            <a:r>
              <a:rPr lang="de-DE" dirty="0" err="1"/>
              <a:t>ndunt</a:t>
            </a:r>
            <a:r>
              <a:rPr lang="de-DE" dirty="0"/>
              <a:t>, </a:t>
            </a:r>
            <a:r>
              <a:rPr lang="de-DE" dirty="0" err="1"/>
              <a:t>saperiaeras</a:t>
            </a:r>
            <a:r>
              <a:rPr lang="de-DE" dirty="0"/>
              <a:t>. </a:t>
            </a:r>
          </a:p>
        </p:txBody>
      </p:sp>
    </p:spTree>
    <p:extLst>
      <p:ext uri="{BB962C8B-B14F-4D97-AF65-F5344CB8AC3E}">
        <p14:creationId xmlns:p14="http://schemas.microsoft.com/office/powerpoint/2010/main" val="2509433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Textplatzhalter 4">
            <a:extLst>
              <a:ext uri="{FF2B5EF4-FFF2-40B4-BE49-F238E27FC236}">
                <a16:creationId xmlns:a16="http://schemas.microsoft.com/office/drawing/2014/main" id="{41772299-7045-064A-AB87-929B4064B0A0}"/>
              </a:ext>
            </a:extLst>
          </p:cNvPr>
          <p:cNvSpPr>
            <a:spLocks noGrp="1"/>
          </p:cNvSpPr>
          <p:nvPr>
            <p:ph type="body" sz="quarter" idx="11" hasCustomPrompt="1"/>
          </p:nvPr>
        </p:nvSpPr>
        <p:spPr>
          <a:xfrm>
            <a:off x="1043781" y="2514973"/>
            <a:ext cx="7272337" cy="589375"/>
          </a:xfrm>
          <a:prstGeom prst="rect">
            <a:avLst/>
          </a:prstGeom>
        </p:spPr>
        <p:txBody>
          <a:bodyPr lIns="0" tIns="0" rIns="0" bIns="0"/>
          <a:lstStyle>
            <a:lvl1pPr marL="0" indent="0" fontAlgn="auto">
              <a:lnSpc>
                <a:spcPts val="4200"/>
              </a:lnSpc>
              <a:spcBef>
                <a:spcPts val="0"/>
              </a:spcBef>
              <a:spcAft>
                <a:spcPts val="0"/>
              </a:spcAft>
              <a:buFont typeface="Arial" panose="020B0604020202020204" pitchFamily="34" charset="0"/>
              <a:buNone/>
              <a:defRPr sz="3600" b="0" i="0">
                <a:solidFill>
                  <a:schemeClr val="bg1"/>
                </a:solidFill>
                <a:latin typeface="Arial Narrow" panose="020B0606020202030204" pitchFamily="34" charset="0"/>
              </a:defRPr>
            </a:lvl1pPr>
          </a:lstStyle>
          <a:p>
            <a:pPr fontAlgn="auto">
              <a:lnSpc>
                <a:spcPts val="4200"/>
              </a:lnSpc>
              <a:spcAft>
                <a:spcPts val="0"/>
              </a:spcAft>
              <a:defRPr/>
            </a:pPr>
            <a:r>
              <a:rPr lang="de-DE" altLang="de-DE" sz="3600" dirty="0">
                <a:latin typeface="Arial Narrow" panose="020B0604020202020204" pitchFamily="34" charset="0"/>
                <a:cs typeface="Arial Narrow" panose="020B0604020202020204" pitchFamily="34" charset="0"/>
              </a:rPr>
              <a:t>Titel: Arial Narrow Regular 36 </a:t>
            </a:r>
            <a:r>
              <a:rPr lang="de-DE" altLang="de-DE" sz="3600" dirty="0" err="1">
                <a:latin typeface="Arial Narrow" panose="020B0604020202020204" pitchFamily="34" charset="0"/>
                <a:cs typeface="Arial Narrow" panose="020B0604020202020204" pitchFamily="34" charset="0"/>
              </a:rPr>
              <a:t>pt</a:t>
            </a:r>
            <a:endParaRPr lang="de-DE" altLang="de-DE" sz="3600" dirty="0">
              <a:latin typeface="Arial Narrow" panose="020B0604020202020204" pitchFamily="34" charset="0"/>
              <a:cs typeface="Arial Narrow" panose="020B0604020202020204" pitchFamily="34" charset="0"/>
            </a:endParaRPr>
          </a:p>
        </p:txBody>
      </p:sp>
      <p:sp>
        <p:nvSpPr>
          <p:cNvPr id="7" name="Textplatzhalter 6">
            <a:extLst>
              <a:ext uri="{FF2B5EF4-FFF2-40B4-BE49-F238E27FC236}">
                <a16:creationId xmlns:a16="http://schemas.microsoft.com/office/drawing/2014/main" id="{ADCB4354-7E5F-F04B-BF86-6D56EC5599F5}"/>
              </a:ext>
            </a:extLst>
          </p:cNvPr>
          <p:cNvSpPr>
            <a:spLocks noGrp="1"/>
          </p:cNvSpPr>
          <p:nvPr>
            <p:ph type="body" sz="quarter" idx="12" hasCustomPrompt="1"/>
          </p:nvPr>
        </p:nvSpPr>
        <p:spPr>
          <a:xfrm>
            <a:off x="1043781" y="3119811"/>
            <a:ext cx="7272338" cy="506412"/>
          </a:xfrm>
          <a:prstGeom prst="rect">
            <a:avLst/>
          </a:prstGeom>
        </p:spPr>
        <p:txBody>
          <a:bodyPr lIns="0" tIns="0" rIns="0" bIns="0"/>
          <a:lstStyle>
            <a:lvl1pPr marL="0" indent="0" fontAlgn="auto">
              <a:lnSpc>
                <a:spcPts val="2800"/>
              </a:lnSpc>
              <a:spcBef>
                <a:spcPts val="0"/>
              </a:spcBef>
              <a:spcAft>
                <a:spcPts val="0"/>
              </a:spcAft>
              <a:buFont typeface="Arial" panose="020B0604020202020204" pitchFamily="34" charset="0"/>
              <a:buNone/>
              <a:defRPr sz="2200" b="0" i="0">
                <a:solidFill>
                  <a:schemeClr val="bg1"/>
                </a:solidFill>
                <a:latin typeface="Arial Narrow" panose="020B0606020202030204" pitchFamily="34" charset="0"/>
              </a:defRPr>
            </a:lvl1pPr>
            <a:lvl2pPr marL="457200" indent="0">
              <a:lnSpc>
                <a:spcPts val="2800"/>
              </a:lnSpc>
              <a:buFont typeface="Arial" panose="020B0604020202020204" pitchFamily="34" charset="0"/>
              <a:buNone/>
              <a:defRPr sz="2200" b="0" i="0">
                <a:solidFill>
                  <a:schemeClr val="bg1"/>
                </a:solidFill>
                <a:latin typeface="Arial Narrow" panose="020B0606020202030204" pitchFamily="34" charset="0"/>
              </a:defRPr>
            </a:lvl2pPr>
            <a:lvl3pPr marL="914400" indent="0">
              <a:lnSpc>
                <a:spcPts val="2800"/>
              </a:lnSpc>
              <a:buFont typeface="Arial" panose="020B0604020202020204" pitchFamily="34" charset="0"/>
              <a:buNone/>
              <a:defRPr sz="2200" b="0" i="0">
                <a:solidFill>
                  <a:schemeClr val="bg1"/>
                </a:solidFill>
                <a:latin typeface="Arial Narrow" panose="020B0606020202030204" pitchFamily="34" charset="0"/>
              </a:defRPr>
            </a:lvl3pPr>
            <a:lvl4pPr marL="1371600" indent="0">
              <a:lnSpc>
                <a:spcPts val="2800"/>
              </a:lnSpc>
              <a:buFont typeface="Arial" panose="020B0604020202020204" pitchFamily="34" charset="0"/>
              <a:buNone/>
              <a:defRPr sz="2200" b="0" i="0">
                <a:solidFill>
                  <a:schemeClr val="bg1"/>
                </a:solidFill>
                <a:latin typeface="Arial Narrow" panose="020B0606020202030204" pitchFamily="34" charset="0"/>
              </a:defRPr>
            </a:lvl4pPr>
            <a:lvl5pPr marL="1828800" indent="0">
              <a:lnSpc>
                <a:spcPts val="2800"/>
              </a:lnSpc>
              <a:buFont typeface="Arial" panose="020B0604020202020204" pitchFamily="34" charset="0"/>
              <a:buNone/>
              <a:defRPr sz="2200" b="0" i="0">
                <a:solidFill>
                  <a:schemeClr val="bg1"/>
                </a:solidFill>
                <a:latin typeface="Arial Narrow" panose="020B0606020202030204" pitchFamily="34" charset="0"/>
              </a:defRPr>
            </a:lvl5pPr>
          </a:lstStyle>
          <a:p>
            <a:pPr marL="0" indent="0" fontAlgn="auto">
              <a:lnSpc>
                <a:spcPts val="2800"/>
              </a:lnSpc>
              <a:spcBef>
                <a:spcPts val="0"/>
              </a:spcBef>
              <a:spcAft>
                <a:spcPts val="0"/>
              </a:spcAft>
              <a:buFont typeface="Arial" panose="020B0604020202020204" pitchFamily="34" charset="0"/>
              <a:buNone/>
              <a:defRPr/>
            </a:pPr>
            <a:r>
              <a:rPr lang="de-DE" altLang="de-DE" sz="2200" dirty="0">
                <a:solidFill>
                  <a:schemeClr val="bg1"/>
                </a:solidFill>
                <a:latin typeface="Arial Narrow" panose="020B0604020202020204" pitchFamily="34" charset="0"/>
                <a:cs typeface="Arial Narrow" panose="020B0604020202020204" pitchFamily="34" charset="0"/>
              </a:rPr>
              <a:t>Untertitel: Arial Narrow Regular 22 </a:t>
            </a:r>
            <a:r>
              <a:rPr lang="de-DE" altLang="de-DE" sz="2200" dirty="0" err="1">
                <a:solidFill>
                  <a:schemeClr val="bg1"/>
                </a:solidFill>
                <a:latin typeface="Arial Narrow" panose="020B0604020202020204" pitchFamily="34" charset="0"/>
                <a:cs typeface="Arial Narrow" panose="020B0604020202020204" pitchFamily="34" charset="0"/>
              </a:rPr>
              <a:t>pt</a:t>
            </a:r>
            <a:r>
              <a:rPr lang="de-DE" altLang="de-DE" sz="2200" dirty="0">
                <a:solidFill>
                  <a:schemeClr val="bg1"/>
                </a:solidFill>
                <a:latin typeface="Arial Narrow" panose="020B0604020202020204" pitchFamily="34" charset="0"/>
                <a:cs typeface="Arial Narrow" panose="020B0604020202020204" pitchFamily="34" charset="0"/>
              </a:rPr>
              <a:t> </a:t>
            </a:r>
            <a:endParaRPr lang="de-CH" altLang="de-DE" sz="2200" dirty="0">
              <a:solidFill>
                <a:schemeClr val="bg1"/>
              </a:solidFill>
              <a:latin typeface="Arial Narrow" panose="020B0604020202020204" pitchFamily="34" charset="0"/>
              <a:cs typeface="Arial Narrow" panose="020B0604020202020204" pitchFamily="34" charset="0"/>
            </a:endParaRPr>
          </a:p>
        </p:txBody>
      </p:sp>
      <p:sp>
        <p:nvSpPr>
          <p:cNvPr id="5" name="Foliennummernplatzhalter 1">
            <a:extLst>
              <a:ext uri="{FF2B5EF4-FFF2-40B4-BE49-F238E27FC236}">
                <a16:creationId xmlns:a16="http://schemas.microsoft.com/office/drawing/2014/main" id="{371ABE50-6E89-D043-8F5A-FADEDE5AC507}"/>
              </a:ext>
            </a:extLst>
          </p:cNvPr>
          <p:cNvSpPr>
            <a:spLocks noGrp="1"/>
          </p:cNvSpPr>
          <p:nvPr>
            <p:ph type="sldNum" sz="quarter" idx="4"/>
          </p:nvPr>
        </p:nvSpPr>
        <p:spPr>
          <a:xfrm>
            <a:off x="8101014" y="224091"/>
            <a:ext cx="53975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DE1226C2-F133-44DF-AAED-DC1E350BCD78}" type="slidenum">
              <a:rPr lang="de-CH" smtClean="0"/>
              <a:pPr/>
              <a:t>‹Nr.›</a:t>
            </a:fld>
            <a:endParaRPr lang="de-CH" dirty="0"/>
          </a:p>
        </p:txBody>
      </p:sp>
    </p:spTree>
    <p:extLst>
      <p:ext uri="{BB962C8B-B14F-4D97-AF65-F5344CB8AC3E}">
        <p14:creationId xmlns:p14="http://schemas.microsoft.com/office/powerpoint/2010/main" val="429382780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tertitel, Bild">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6521D598-7CC6-EC48-89B2-08F684AE7C63}"/>
              </a:ext>
            </a:extLst>
          </p:cNvPr>
          <p:cNvSpPr>
            <a:spLocks noGrp="1"/>
          </p:cNvSpPr>
          <p:nvPr>
            <p:ph type="pic" sz="quarter" idx="10"/>
          </p:nvPr>
        </p:nvSpPr>
        <p:spPr>
          <a:xfrm>
            <a:off x="1042988" y="2066924"/>
            <a:ext cx="7058025" cy="2844801"/>
          </a:xfrm>
          <a:prstGeom prst="rect">
            <a:avLst/>
          </a:prstGeom>
        </p:spPr>
        <p:txBody>
          <a:bodyPr/>
          <a:lstStyle/>
          <a:p>
            <a:pPr lvl="0"/>
            <a:endParaRPr lang="de-DE" noProof="0" dirty="0"/>
          </a:p>
        </p:txBody>
      </p:sp>
      <p:sp>
        <p:nvSpPr>
          <p:cNvPr id="6" name="Textplatzhalter 4">
            <a:extLst>
              <a:ext uri="{FF2B5EF4-FFF2-40B4-BE49-F238E27FC236}">
                <a16:creationId xmlns:a16="http://schemas.microsoft.com/office/drawing/2014/main" id="{F24BC259-F8B0-7440-B527-03E99CF28199}"/>
              </a:ext>
            </a:extLst>
          </p:cNvPr>
          <p:cNvSpPr>
            <a:spLocks noGrp="1"/>
          </p:cNvSpPr>
          <p:nvPr>
            <p:ph type="body" sz="quarter" idx="11" hasCustomPrompt="1"/>
          </p:nvPr>
        </p:nvSpPr>
        <p:spPr>
          <a:xfrm>
            <a:off x="1042988" y="853200"/>
            <a:ext cx="7058025" cy="360362"/>
          </a:xfrm>
          <a:prstGeom prst="rect">
            <a:avLst/>
          </a:prstGeom>
        </p:spPr>
        <p:txBody>
          <a:bodyPr lIns="0" tIns="0" rIns="0" bIns="0"/>
          <a:lstStyle/>
          <a:p>
            <a:pPr lvl="0"/>
            <a:r>
              <a:rPr lang="de-DE" dirty="0"/>
              <a:t>Titel: Arial Narrow, Regular, 26 </a:t>
            </a:r>
            <a:r>
              <a:rPr lang="de-DE" dirty="0" err="1"/>
              <a:t>pt</a:t>
            </a:r>
            <a:r>
              <a:rPr lang="de-DE" dirty="0"/>
              <a:t> </a:t>
            </a:r>
          </a:p>
        </p:txBody>
      </p:sp>
      <p:sp>
        <p:nvSpPr>
          <p:cNvPr id="4" name="Textplatzhalter 3">
            <a:extLst>
              <a:ext uri="{FF2B5EF4-FFF2-40B4-BE49-F238E27FC236}">
                <a16:creationId xmlns:a16="http://schemas.microsoft.com/office/drawing/2014/main" id="{48F2206D-4F27-714A-8966-019CC413E87C}"/>
              </a:ext>
            </a:extLst>
          </p:cNvPr>
          <p:cNvSpPr>
            <a:spLocks noGrp="1"/>
          </p:cNvSpPr>
          <p:nvPr>
            <p:ph type="body" sz="quarter" idx="13" hasCustomPrompt="1"/>
          </p:nvPr>
        </p:nvSpPr>
        <p:spPr>
          <a:xfrm>
            <a:off x="1042988" y="1247775"/>
            <a:ext cx="7058025" cy="357188"/>
          </a:xfrm>
          <a:prstGeom prst="rect">
            <a:avLst/>
          </a:prstGeom>
        </p:spPr>
        <p:txBody>
          <a:bodyPr lIns="0" tIns="0" rIns="0" bIns="0"/>
          <a:lstStyle>
            <a:lvl1pPr>
              <a:lnSpc>
                <a:spcPts val="2600"/>
              </a:lnSpc>
              <a:spcBef>
                <a:spcPts val="0"/>
              </a:spcBef>
              <a:defRPr sz="2000"/>
            </a:lvl1pPr>
            <a:lvl2pPr>
              <a:lnSpc>
                <a:spcPts val="2600"/>
              </a:lnSpc>
              <a:spcBef>
                <a:spcPts val="0"/>
              </a:spcBef>
              <a:defRPr sz="2000"/>
            </a:lvl2pPr>
            <a:lvl3pPr>
              <a:lnSpc>
                <a:spcPts val="2600"/>
              </a:lnSpc>
              <a:spcBef>
                <a:spcPts val="0"/>
              </a:spcBef>
              <a:defRPr sz="2000"/>
            </a:lvl3pPr>
            <a:lvl4pPr>
              <a:lnSpc>
                <a:spcPts val="2600"/>
              </a:lnSpc>
              <a:spcBef>
                <a:spcPts val="0"/>
              </a:spcBef>
              <a:defRPr sz="2000"/>
            </a:lvl4pPr>
            <a:lvl5pPr>
              <a:lnSpc>
                <a:spcPts val="2600"/>
              </a:lnSpc>
              <a:spcBef>
                <a:spcPts val="0"/>
              </a:spcBef>
              <a:defRPr sz="2000"/>
            </a:lvl5pPr>
          </a:lstStyle>
          <a:p>
            <a:pPr lvl="0"/>
            <a:r>
              <a:rPr lang="de-DE" dirty="0"/>
              <a:t>Untertitel: Arial Narrow, Regular, 20pt</a:t>
            </a:r>
          </a:p>
        </p:txBody>
      </p:sp>
      <p:sp>
        <p:nvSpPr>
          <p:cNvPr id="2" name="Foliennummernplatzhalter 1">
            <a:extLst>
              <a:ext uri="{FF2B5EF4-FFF2-40B4-BE49-F238E27FC236}">
                <a16:creationId xmlns:a16="http://schemas.microsoft.com/office/drawing/2014/main" id="{DD5223C4-A50E-482B-9770-5306A18671D9}"/>
              </a:ext>
            </a:extLst>
          </p:cNvPr>
          <p:cNvSpPr>
            <a:spLocks noGrp="1"/>
          </p:cNvSpPr>
          <p:nvPr>
            <p:ph type="sldNum" sz="quarter" idx="14"/>
          </p:nvPr>
        </p:nvSpPr>
        <p:spPr>
          <a:xfrm>
            <a:off x="7006196" y="224091"/>
            <a:ext cx="1540204" cy="274637"/>
          </a:xfrm>
        </p:spPr>
        <p:txBody>
          <a:bodyPr/>
          <a:lstStyle/>
          <a:p>
            <a:fld id="{DE1226C2-F133-44DF-AAED-DC1E350BCD78}" type="slidenum">
              <a:rPr lang="de-CH" smtClean="0"/>
              <a:t>‹Nr.›</a:t>
            </a:fld>
            <a:endParaRPr lang="de-CH" dirty="0"/>
          </a:p>
        </p:txBody>
      </p:sp>
    </p:spTree>
    <p:extLst>
      <p:ext uri="{BB962C8B-B14F-4D97-AF65-F5344CB8AC3E}">
        <p14:creationId xmlns:p14="http://schemas.microsoft.com/office/powerpoint/2010/main" val="284614313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Diagramm">
    <p:spTree>
      <p:nvGrpSpPr>
        <p:cNvPr id="1" name=""/>
        <p:cNvGrpSpPr/>
        <p:nvPr/>
      </p:nvGrpSpPr>
      <p:grpSpPr>
        <a:xfrm>
          <a:off x="0" y="0"/>
          <a:ext cx="0" cy="0"/>
          <a:chOff x="0" y="0"/>
          <a:chExt cx="0" cy="0"/>
        </a:xfrm>
      </p:grpSpPr>
      <p:sp>
        <p:nvSpPr>
          <p:cNvPr id="9" name="Textplatzhalter 4">
            <a:extLst>
              <a:ext uri="{FF2B5EF4-FFF2-40B4-BE49-F238E27FC236}">
                <a16:creationId xmlns:a16="http://schemas.microsoft.com/office/drawing/2014/main" id="{753E7E1E-7E2B-E542-A0EB-F79C225EBD83}"/>
              </a:ext>
            </a:extLst>
          </p:cNvPr>
          <p:cNvSpPr>
            <a:spLocks noGrp="1"/>
          </p:cNvSpPr>
          <p:nvPr>
            <p:ph type="body" sz="quarter" idx="11" hasCustomPrompt="1"/>
          </p:nvPr>
        </p:nvSpPr>
        <p:spPr>
          <a:xfrm>
            <a:off x="1042988" y="853200"/>
            <a:ext cx="7058025" cy="360362"/>
          </a:xfrm>
          <a:prstGeom prst="rect">
            <a:avLst/>
          </a:prstGeom>
        </p:spPr>
        <p:txBody>
          <a:bodyPr lIns="0" tIns="0" rIns="0" bIns="0"/>
          <a:lstStyle/>
          <a:p>
            <a:pPr lvl="0"/>
            <a:r>
              <a:rPr lang="de-DE" dirty="0"/>
              <a:t>Titel: Arial Narrow, Regular, 26 </a:t>
            </a:r>
            <a:r>
              <a:rPr lang="de-DE" dirty="0" err="1"/>
              <a:t>pt</a:t>
            </a:r>
            <a:endParaRPr lang="de-DE" dirty="0"/>
          </a:p>
        </p:txBody>
      </p:sp>
      <p:sp>
        <p:nvSpPr>
          <p:cNvPr id="10" name="Diagrammplatzhalter 9">
            <a:extLst>
              <a:ext uri="{FF2B5EF4-FFF2-40B4-BE49-F238E27FC236}">
                <a16:creationId xmlns:a16="http://schemas.microsoft.com/office/drawing/2014/main" id="{1FCAEACB-FE81-344E-B884-3DC35B32C8BD}"/>
              </a:ext>
            </a:extLst>
          </p:cNvPr>
          <p:cNvSpPr>
            <a:spLocks noGrp="1"/>
          </p:cNvSpPr>
          <p:nvPr>
            <p:ph type="chart" sz="quarter" idx="12"/>
          </p:nvPr>
        </p:nvSpPr>
        <p:spPr>
          <a:xfrm>
            <a:off x="1042988" y="2066924"/>
            <a:ext cx="7058025" cy="2844801"/>
          </a:xfrm>
          <a:prstGeom prst="rect">
            <a:avLst/>
          </a:prstGeom>
        </p:spPr>
        <p:txBody>
          <a:bodyPr/>
          <a:lstStyle/>
          <a:p>
            <a:endParaRPr lang="de-DE"/>
          </a:p>
        </p:txBody>
      </p:sp>
      <p:sp>
        <p:nvSpPr>
          <p:cNvPr id="2" name="Foliennummernplatzhalter 1">
            <a:extLst>
              <a:ext uri="{FF2B5EF4-FFF2-40B4-BE49-F238E27FC236}">
                <a16:creationId xmlns:a16="http://schemas.microsoft.com/office/drawing/2014/main" id="{A5498010-BE0E-4AA3-8968-8D74F8901D14}"/>
              </a:ext>
            </a:extLst>
          </p:cNvPr>
          <p:cNvSpPr>
            <a:spLocks noGrp="1"/>
          </p:cNvSpPr>
          <p:nvPr>
            <p:ph type="sldNum" sz="quarter" idx="13"/>
          </p:nvPr>
        </p:nvSpPr>
        <p:spPr/>
        <p:txBody>
          <a:bodyPr/>
          <a:lstStyle/>
          <a:p>
            <a:fld id="{DE1226C2-F133-44DF-AAED-DC1E350BCD78}" type="slidenum">
              <a:rPr lang="de-CH" smtClean="0"/>
              <a:t>‹Nr.›</a:t>
            </a:fld>
            <a:endParaRPr lang="de-CH" dirty="0"/>
          </a:p>
        </p:txBody>
      </p:sp>
    </p:spTree>
    <p:extLst>
      <p:ext uri="{BB962C8B-B14F-4D97-AF65-F5344CB8AC3E}">
        <p14:creationId xmlns:p14="http://schemas.microsoft.com/office/powerpoint/2010/main" val="2126719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5498010-BE0E-4AA3-8968-8D74F8901D14}"/>
              </a:ext>
            </a:extLst>
          </p:cNvPr>
          <p:cNvSpPr>
            <a:spLocks noGrp="1"/>
          </p:cNvSpPr>
          <p:nvPr>
            <p:ph type="sldNum" sz="quarter" idx="13"/>
          </p:nvPr>
        </p:nvSpPr>
        <p:spPr/>
        <p:txBody>
          <a:bodyPr/>
          <a:lstStyle/>
          <a:p>
            <a:fld id="{DE1226C2-F133-44DF-AAED-DC1E350BCD78}" type="slidenum">
              <a:rPr lang="de-CH" smtClean="0"/>
              <a:t>‹Nr.›</a:t>
            </a:fld>
            <a:endParaRPr lang="de-CH" dirty="0"/>
          </a:p>
        </p:txBody>
      </p:sp>
      <p:sp>
        <p:nvSpPr>
          <p:cNvPr id="5" name="Medienplatzhalter 4">
            <a:extLst>
              <a:ext uri="{FF2B5EF4-FFF2-40B4-BE49-F238E27FC236}">
                <a16:creationId xmlns:a16="http://schemas.microsoft.com/office/drawing/2014/main" id="{EDE19987-B277-A74B-9199-7D4908E9B892}"/>
              </a:ext>
            </a:extLst>
          </p:cNvPr>
          <p:cNvSpPr>
            <a:spLocks noGrp="1"/>
          </p:cNvSpPr>
          <p:nvPr>
            <p:ph type="media" sz="quarter" idx="14"/>
          </p:nvPr>
        </p:nvSpPr>
        <p:spPr>
          <a:xfrm>
            <a:off x="645206" y="827087"/>
            <a:ext cx="7995557" cy="3977141"/>
          </a:xfrm>
          <a:prstGeom prst="rect">
            <a:avLst/>
          </a:prstGeom>
        </p:spPr>
        <p:txBody>
          <a:bodyPr/>
          <a:lstStyle/>
          <a:p>
            <a:endParaRPr lang="de-DE" dirty="0"/>
          </a:p>
        </p:txBody>
      </p:sp>
    </p:spTree>
    <p:extLst>
      <p:ext uri="{BB962C8B-B14F-4D97-AF65-F5344CB8AC3E}">
        <p14:creationId xmlns:p14="http://schemas.microsoft.com/office/powerpoint/2010/main" val="3582122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Aufzählung V1">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02AB21A0-B917-0D45-8BBA-2C3F6F39B47C}"/>
              </a:ext>
            </a:extLst>
          </p:cNvPr>
          <p:cNvSpPr>
            <a:spLocks noGrp="1"/>
          </p:cNvSpPr>
          <p:nvPr>
            <p:ph type="body" sz="quarter" idx="11" hasCustomPrompt="1"/>
          </p:nvPr>
        </p:nvSpPr>
        <p:spPr>
          <a:xfrm>
            <a:off x="1042988" y="853200"/>
            <a:ext cx="7058025" cy="360362"/>
          </a:xfrm>
          <a:prstGeom prst="rect">
            <a:avLst/>
          </a:prstGeom>
        </p:spPr>
        <p:txBody>
          <a:bodyPr lIns="0" tIns="0" rIns="0" bIns="0"/>
          <a:lstStyle/>
          <a:p>
            <a:pPr lvl="0"/>
            <a:r>
              <a:rPr lang="de-DE" dirty="0"/>
              <a:t>Titel: Arial Narrow, Regular, 26 </a:t>
            </a:r>
            <a:r>
              <a:rPr lang="de-DE" dirty="0" err="1"/>
              <a:t>pt</a:t>
            </a:r>
            <a:endParaRPr lang="de-DE" dirty="0"/>
          </a:p>
        </p:txBody>
      </p:sp>
      <p:sp>
        <p:nvSpPr>
          <p:cNvPr id="2" name="Foliennummernplatzhalter 1">
            <a:extLst>
              <a:ext uri="{FF2B5EF4-FFF2-40B4-BE49-F238E27FC236}">
                <a16:creationId xmlns:a16="http://schemas.microsoft.com/office/drawing/2014/main" id="{1DB56F4F-E722-4B95-9CF4-9E8E680D751B}"/>
              </a:ext>
            </a:extLst>
          </p:cNvPr>
          <p:cNvSpPr>
            <a:spLocks noGrp="1"/>
          </p:cNvSpPr>
          <p:nvPr>
            <p:ph type="sldNum" sz="quarter" idx="13"/>
          </p:nvPr>
        </p:nvSpPr>
        <p:spPr/>
        <p:txBody>
          <a:bodyPr/>
          <a:lstStyle/>
          <a:p>
            <a:fld id="{DE1226C2-F133-44DF-AAED-DC1E350BCD78}" type="slidenum">
              <a:rPr lang="de-CH" smtClean="0"/>
              <a:t>‹Nr.›</a:t>
            </a:fld>
            <a:endParaRPr lang="de-CH" dirty="0"/>
          </a:p>
        </p:txBody>
      </p:sp>
      <p:sp>
        <p:nvSpPr>
          <p:cNvPr id="8" name="Textplatzhalter 4">
            <a:extLst>
              <a:ext uri="{FF2B5EF4-FFF2-40B4-BE49-F238E27FC236}">
                <a16:creationId xmlns:a16="http://schemas.microsoft.com/office/drawing/2014/main" id="{6177ADF7-B969-A846-9873-BB40BF12DB95}"/>
              </a:ext>
            </a:extLst>
          </p:cNvPr>
          <p:cNvSpPr>
            <a:spLocks noGrp="1"/>
          </p:cNvSpPr>
          <p:nvPr>
            <p:ph type="body" sz="quarter" idx="12" hasCustomPrompt="1"/>
          </p:nvPr>
        </p:nvSpPr>
        <p:spPr>
          <a:xfrm>
            <a:off x="959858" y="1395266"/>
            <a:ext cx="7597775" cy="3516460"/>
          </a:xfrm>
          <a:prstGeom prst="rect">
            <a:avLst/>
          </a:prstGeom>
        </p:spPr>
        <p:txBody>
          <a:bodyPr>
            <a:normAutofit/>
          </a:bodyPr>
          <a:lstStyle>
            <a:lvl1pPr marL="368300" indent="-368300">
              <a:lnSpc>
                <a:spcPct val="100000"/>
              </a:lnSpc>
              <a:spcBef>
                <a:spcPts val="600"/>
              </a:spcBef>
              <a:buFont typeface="+mj-lt"/>
              <a:buAutoNum type="arabicPeriod"/>
              <a:tabLst/>
              <a:defRPr sz="2200"/>
            </a:lvl1pPr>
            <a:lvl2pPr marL="0" indent="0">
              <a:lnSpc>
                <a:spcPct val="100000"/>
              </a:lnSpc>
              <a:spcBef>
                <a:spcPts val="600"/>
              </a:spcBef>
              <a:buFont typeface="+mj-lt"/>
              <a:buNone/>
              <a:tabLst/>
              <a:defRPr sz="2200"/>
            </a:lvl2pPr>
            <a:lvl3pPr marL="0" indent="0">
              <a:lnSpc>
                <a:spcPct val="100000"/>
              </a:lnSpc>
              <a:spcBef>
                <a:spcPts val="600"/>
              </a:spcBef>
              <a:buFont typeface="+mj-lt"/>
              <a:buNone/>
              <a:tabLst/>
              <a:defRPr sz="2200"/>
            </a:lvl3pPr>
            <a:lvl4pPr marL="0" indent="0">
              <a:lnSpc>
                <a:spcPct val="100000"/>
              </a:lnSpc>
              <a:spcBef>
                <a:spcPts val="600"/>
              </a:spcBef>
              <a:buFont typeface="+mj-lt"/>
              <a:buNone/>
              <a:tabLst/>
              <a:defRPr sz="2200"/>
            </a:lvl4pPr>
            <a:lvl5pPr marL="0" indent="0">
              <a:lnSpc>
                <a:spcPct val="100000"/>
              </a:lnSpc>
              <a:spcBef>
                <a:spcPts val="600"/>
              </a:spcBef>
              <a:buFont typeface="+mj-lt"/>
              <a:buNone/>
              <a:tabLst/>
              <a:defRPr sz="2200"/>
            </a:lvl5pPr>
          </a:lstStyle>
          <a:p>
            <a:pPr lvl="0"/>
            <a:r>
              <a:rPr lang="de-DE" dirty="0"/>
              <a:t>Aufzählung, Arial Narrow Regular 22 </a:t>
            </a:r>
            <a:r>
              <a:rPr lang="de-DE" dirty="0" err="1"/>
              <a:t>pt</a:t>
            </a:r>
            <a:r>
              <a:rPr lang="de-DE" dirty="0"/>
              <a:t> </a:t>
            </a:r>
          </a:p>
          <a:p>
            <a:pPr lvl="0"/>
            <a:r>
              <a:rPr lang="de-DE" dirty="0"/>
              <a:t>Zeilenabstand 28 </a:t>
            </a:r>
            <a:r>
              <a:rPr lang="de-DE" dirty="0" err="1"/>
              <a:t>pt</a:t>
            </a:r>
            <a:r>
              <a:rPr lang="de-DE" dirty="0"/>
              <a:t>, Abstand vor 6 </a:t>
            </a:r>
            <a:r>
              <a:rPr lang="de-DE" dirty="0" err="1"/>
              <a:t>pt</a:t>
            </a:r>
            <a:endParaRPr lang="de-DE" dirty="0"/>
          </a:p>
          <a:p>
            <a:pPr lvl="0"/>
            <a:r>
              <a:rPr lang="de-DE" dirty="0"/>
              <a:t>Aufzählung, Schrift Arial Narrow Regular 22 </a:t>
            </a:r>
            <a:r>
              <a:rPr lang="de-DE" dirty="0" err="1"/>
              <a:t>pt</a:t>
            </a:r>
            <a:endParaRPr lang="de-DE" dirty="0"/>
          </a:p>
          <a:p>
            <a:pPr lvl="0"/>
            <a:r>
              <a:rPr lang="de-DE" dirty="0"/>
              <a:t>Zeilenabstand auch hier 28 </a:t>
            </a:r>
            <a:r>
              <a:rPr lang="de-DE" dirty="0" err="1"/>
              <a:t>pt</a:t>
            </a:r>
            <a:r>
              <a:rPr lang="de-DE" dirty="0"/>
              <a:t>, Abstand vor 6 </a:t>
            </a:r>
            <a:r>
              <a:rPr lang="de-DE" dirty="0" err="1"/>
              <a:t>pt</a:t>
            </a:r>
            <a:endParaRPr lang="de-DE" dirty="0"/>
          </a:p>
          <a:p>
            <a:pPr lvl="0"/>
            <a:r>
              <a:rPr lang="de-DE" dirty="0"/>
              <a:t>Aufzählung, Arial Narrow Regular 22 </a:t>
            </a:r>
            <a:r>
              <a:rPr lang="de-DE" dirty="0" err="1"/>
              <a:t>pt</a:t>
            </a:r>
            <a:endParaRPr lang="de-DE" dirty="0"/>
          </a:p>
          <a:p>
            <a:pPr lvl="0"/>
            <a:r>
              <a:rPr lang="de-DE" dirty="0"/>
              <a:t>Zeilenabstand 28 </a:t>
            </a:r>
            <a:r>
              <a:rPr lang="de-DE" dirty="0" err="1"/>
              <a:t>pt</a:t>
            </a:r>
            <a:r>
              <a:rPr lang="de-DE" dirty="0"/>
              <a:t>, Abstand vor 6 </a:t>
            </a:r>
            <a:r>
              <a:rPr lang="de-DE" dirty="0" err="1"/>
              <a:t>pt</a:t>
            </a:r>
            <a:endParaRPr lang="de-DE" dirty="0"/>
          </a:p>
          <a:p>
            <a:pPr lvl="0"/>
            <a:r>
              <a:rPr lang="de-DE" dirty="0"/>
              <a:t>Zeilenabstand auch hier 28 </a:t>
            </a:r>
            <a:r>
              <a:rPr lang="de-DE" dirty="0" err="1"/>
              <a:t>pt</a:t>
            </a:r>
            <a:r>
              <a:rPr lang="de-DE" dirty="0"/>
              <a:t>, Abstand vor 6 </a:t>
            </a:r>
            <a:r>
              <a:rPr lang="de-DE" dirty="0" err="1"/>
              <a:t>pt</a:t>
            </a:r>
            <a:endParaRPr lang="de-DE" dirty="0"/>
          </a:p>
          <a:p>
            <a:pPr lvl="0"/>
            <a:endParaRPr lang="de-DE" dirty="0"/>
          </a:p>
          <a:p>
            <a:pPr lvl="0"/>
            <a:endParaRPr lang="de-DE" dirty="0"/>
          </a:p>
        </p:txBody>
      </p:sp>
    </p:spTree>
    <p:extLst>
      <p:ext uri="{BB962C8B-B14F-4D97-AF65-F5344CB8AC3E}">
        <p14:creationId xmlns:p14="http://schemas.microsoft.com/office/powerpoint/2010/main" val="2426765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Aufzählung V2">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7E723E1C-DA42-6143-BC81-64ACCDC6FDD3}"/>
              </a:ext>
            </a:extLst>
          </p:cNvPr>
          <p:cNvSpPr>
            <a:spLocks noGrp="1"/>
          </p:cNvSpPr>
          <p:nvPr>
            <p:ph type="body" sz="quarter" idx="11" hasCustomPrompt="1"/>
          </p:nvPr>
        </p:nvSpPr>
        <p:spPr>
          <a:xfrm>
            <a:off x="1042988" y="853200"/>
            <a:ext cx="7058025" cy="360362"/>
          </a:xfrm>
          <a:prstGeom prst="rect">
            <a:avLst/>
          </a:prstGeom>
        </p:spPr>
        <p:txBody>
          <a:bodyPr lIns="0" tIns="0" rIns="0" bIns="0"/>
          <a:lstStyle/>
          <a:p>
            <a:pPr lvl="0"/>
            <a:r>
              <a:rPr lang="de-DE" dirty="0"/>
              <a:t>Titel: Arial Narrow, Regular, 26 </a:t>
            </a:r>
            <a:r>
              <a:rPr lang="de-DE" dirty="0" err="1"/>
              <a:t>pt</a:t>
            </a:r>
            <a:r>
              <a:rPr lang="de-DE" dirty="0"/>
              <a:t> </a:t>
            </a:r>
          </a:p>
        </p:txBody>
      </p:sp>
      <p:sp>
        <p:nvSpPr>
          <p:cNvPr id="2" name="Foliennummernplatzhalter 1">
            <a:extLst>
              <a:ext uri="{FF2B5EF4-FFF2-40B4-BE49-F238E27FC236}">
                <a16:creationId xmlns:a16="http://schemas.microsoft.com/office/drawing/2014/main" id="{3126D8A3-3486-415A-AE13-1A20DAEF6B81}"/>
              </a:ext>
            </a:extLst>
          </p:cNvPr>
          <p:cNvSpPr>
            <a:spLocks noGrp="1"/>
          </p:cNvSpPr>
          <p:nvPr>
            <p:ph type="sldNum" sz="quarter" idx="13"/>
          </p:nvPr>
        </p:nvSpPr>
        <p:spPr/>
        <p:txBody>
          <a:bodyPr/>
          <a:lstStyle/>
          <a:p>
            <a:fld id="{DE1226C2-F133-44DF-AAED-DC1E350BCD78}" type="slidenum">
              <a:rPr lang="de-CH" smtClean="0"/>
              <a:t>‹Nr.›</a:t>
            </a:fld>
            <a:endParaRPr lang="de-CH" dirty="0"/>
          </a:p>
        </p:txBody>
      </p:sp>
      <p:sp>
        <p:nvSpPr>
          <p:cNvPr id="7" name="Textplatzhalter 6">
            <a:extLst>
              <a:ext uri="{FF2B5EF4-FFF2-40B4-BE49-F238E27FC236}">
                <a16:creationId xmlns:a16="http://schemas.microsoft.com/office/drawing/2014/main" id="{5F666AF5-0313-574F-BC76-8CA1D880F6FF}"/>
              </a:ext>
            </a:extLst>
          </p:cNvPr>
          <p:cNvSpPr>
            <a:spLocks noGrp="1"/>
          </p:cNvSpPr>
          <p:nvPr>
            <p:ph type="body" sz="quarter" idx="14" hasCustomPrompt="1"/>
          </p:nvPr>
        </p:nvSpPr>
        <p:spPr>
          <a:xfrm>
            <a:off x="932148" y="1381410"/>
            <a:ext cx="7597775" cy="3419475"/>
          </a:xfrm>
          <a:prstGeom prst="rect">
            <a:avLst/>
          </a:prstGeom>
        </p:spPr>
        <p:txBody>
          <a:bodyPr>
            <a:normAutofit/>
          </a:bodyPr>
          <a:lstStyle>
            <a:lvl1pPr marL="368300" indent="-360000">
              <a:lnSpc>
                <a:spcPct val="100000"/>
              </a:lnSpc>
              <a:spcBef>
                <a:spcPts val="600"/>
              </a:spcBef>
              <a:buFont typeface="+mj-lt"/>
              <a:buAutoNum type="arabicPeriod"/>
              <a:tabLst/>
              <a:defRPr sz="2200"/>
            </a:lvl1pPr>
            <a:lvl2pPr marL="746488" indent="-342900">
              <a:lnSpc>
                <a:spcPct val="100000"/>
              </a:lnSpc>
              <a:spcBef>
                <a:spcPts val="600"/>
              </a:spcBef>
              <a:buFont typeface="Wingdings" pitchFamily="2" charset="2"/>
              <a:buChar char="§"/>
              <a:tabLst/>
              <a:defRPr sz="2200"/>
            </a:lvl2pPr>
            <a:lvl3pPr marL="763588" indent="-395288">
              <a:tabLst/>
              <a:defRPr/>
            </a:lvl3pPr>
            <a:lvl4pPr marL="763588" indent="-395288">
              <a:tabLst/>
              <a:defRPr/>
            </a:lvl4pPr>
            <a:lvl5pPr marL="763588" indent="-395288">
              <a:tabLst/>
              <a:defRPr/>
            </a:lvl5pPr>
          </a:lstStyle>
          <a:p>
            <a:pPr lvl="0"/>
            <a:r>
              <a:rPr lang="de-DE" dirty="0"/>
              <a:t>Aufzählung erste Stufe, Arial Narrow Regular 22 </a:t>
            </a:r>
            <a:r>
              <a:rPr lang="de-DE" dirty="0" err="1"/>
              <a:t>pt</a:t>
            </a:r>
            <a:r>
              <a:rPr lang="de-DE" dirty="0"/>
              <a:t> </a:t>
            </a:r>
          </a:p>
          <a:p>
            <a:pPr lvl="1"/>
            <a:r>
              <a:rPr lang="de-DE" dirty="0"/>
              <a:t>Auflistung zweite Stufe, Arial Narrow Regular 22 </a:t>
            </a:r>
            <a:r>
              <a:rPr lang="de-DE" dirty="0" err="1"/>
              <a:t>pt</a:t>
            </a:r>
            <a:endParaRPr lang="de-DE" dirty="0"/>
          </a:p>
          <a:p>
            <a:pPr lvl="1"/>
            <a:r>
              <a:rPr lang="de-DE" dirty="0"/>
              <a:t>Zeilenabstand 28 </a:t>
            </a:r>
            <a:r>
              <a:rPr lang="de-DE" dirty="0" err="1"/>
              <a:t>pt</a:t>
            </a:r>
            <a:r>
              <a:rPr lang="de-DE" dirty="0"/>
              <a:t>, Abstand vor 6 </a:t>
            </a:r>
            <a:r>
              <a:rPr lang="de-DE" dirty="0" err="1"/>
              <a:t>pt</a:t>
            </a:r>
            <a:endParaRPr lang="de-DE" dirty="0"/>
          </a:p>
          <a:p>
            <a:pPr lvl="0"/>
            <a:r>
              <a:rPr lang="de-DE" dirty="0"/>
              <a:t>Aufzählung erste Stufe, Arial Narrow Regular 22 </a:t>
            </a:r>
            <a:r>
              <a:rPr lang="de-DE" dirty="0" err="1"/>
              <a:t>pt</a:t>
            </a:r>
            <a:r>
              <a:rPr lang="de-DE" dirty="0"/>
              <a:t> </a:t>
            </a:r>
          </a:p>
          <a:p>
            <a:pPr lvl="1"/>
            <a:r>
              <a:rPr lang="de-DE" dirty="0"/>
              <a:t>Auflistung zweite Stufe, Arial Narrow Regular 22 </a:t>
            </a:r>
            <a:r>
              <a:rPr lang="de-DE" dirty="0" err="1"/>
              <a:t>pt</a:t>
            </a:r>
            <a:endParaRPr lang="de-DE" dirty="0"/>
          </a:p>
          <a:p>
            <a:pPr lvl="1"/>
            <a:r>
              <a:rPr lang="de-DE" dirty="0"/>
              <a:t>Zeilenabstand 28 </a:t>
            </a:r>
            <a:r>
              <a:rPr lang="de-DE" dirty="0" err="1"/>
              <a:t>pt</a:t>
            </a:r>
            <a:r>
              <a:rPr lang="de-DE" dirty="0"/>
              <a:t>, Abstand vor 6 </a:t>
            </a:r>
            <a:r>
              <a:rPr lang="de-DE" dirty="0" err="1"/>
              <a:t>pt</a:t>
            </a:r>
            <a:endParaRPr lang="de-DE" dirty="0"/>
          </a:p>
          <a:p>
            <a:pPr lvl="0"/>
            <a:r>
              <a:rPr lang="de-DE" dirty="0"/>
              <a:t>Aufzählung erste Stufe, Arial Narrow Regular 22 </a:t>
            </a:r>
            <a:r>
              <a:rPr lang="de-DE" dirty="0" err="1"/>
              <a:t>pt</a:t>
            </a:r>
            <a:r>
              <a:rPr lang="de-DE" dirty="0"/>
              <a:t> </a:t>
            </a:r>
          </a:p>
          <a:p>
            <a:pPr lvl="1"/>
            <a:r>
              <a:rPr lang="de-DE" dirty="0"/>
              <a:t>Auflistung zweite Stufe, Arial Narrow Regular 22 </a:t>
            </a:r>
            <a:r>
              <a:rPr lang="de-DE" dirty="0" err="1"/>
              <a:t>pt</a:t>
            </a:r>
            <a:endParaRPr lang="de-DE" dirty="0"/>
          </a:p>
          <a:p>
            <a:pPr lvl="1"/>
            <a:endParaRPr lang="de-DE" dirty="0"/>
          </a:p>
          <a:p>
            <a:pPr lvl="1"/>
            <a:endParaRPr lang="de-DE" dirty="0"/>
          </a:p>
        </p:txBody>
      </p:sp>
    </p:spTree>
    <p:extLst>
      <p:ext uri="{BB962C8B-B14F-4D97-AF65-F5344CB8AC3E}">
        <p14:creationId xmlns:p14="http://schemas.microsoft.com/office/powerpoint/2010/main" val="566823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Aufzählung V3">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4EBD2786-C841-3845-A0A8-FB8E4C2F08E7}"/>
              </a:ext>
            </a:extLst>
          </p:cNvPr>
          <p:cNvSpPr>
            <a:spLocks noGrp="1"/>
          </p:cNvSpPr>
          <p:nvPr>
            <p:ph type="body" sz="quarter" idx="11" hasCustomPrompt="1"/>
          </p:nvPr>
        </p:nvSpPr>
        <p:spPr>
          <a:xfrm>
            <a:off x="1042988" y="853200"/>
            <a:ext cx="7058025" cy="360362"/>
          </a:xfrm>
          <a:prstGeom prst="rect">
            <a:avLst/>
          </a:prstGeom>
        </p:spPr>
        <p:txBody>
          <a:bodyPr lIns="0" tIns="0" rIns="0" bIns="0"/>
          <a:lstStyle/>
          <a:p>
            <a:pPr lvl="0"/>
            <a:r>
              <a:rPr lang="de-DE" dirty="0"/>
              <a:t>Titel: Arial Narrow, Regular, 26 </a:t>
            </a:r>
            <a:r>
              <a:rPr lang="de-DE" dirty="0" err="1"/>
              <a:t>pt</a:t>
            </a:r>
            <a:endParaRPr lang="de-DE" dirty="0"/>
          </a:p>
        </p:txBody>
      </p:sp>
      <p:sp>
        <p:nvSpPr>
          <p:cNvPr id="2" name="Foliennummernplatzhalter 1">
            <a:extLst>
              <a:ext uri="{FF2B5EF4-FFF2-40B4-BE49-F238E27FC236}">
                <a16:creationId xmlns:a16="http://schemas.microsoft.com/office/drawing/2014/main" id="{8B17C8E3-B495-4719-92D6-9BF9AFA3DF75}"/>
              </a:ext>
            </a:extLst>
          </p:cNvPr>
          <p:cNvSpPr>
            <a:spLocks noGrp="1"/>
          </p:cNvSpPr>
          <p:nvPr>
            <p:ph type="sldNum" sz="quarter" idx="13"/>
          </p:nvPr>
        </p:nvSpPr>
        <p:spPr/>
        <p:txBody>
          <a:bodyPr/>
          <a:lstStyle/>
          <a:p>
            <a:fld id="{DE1226C2-F133-44DF-AAED-DC1E350BCD78}" type="slidenum">
              <a:rPr lang="de-CH" smtClean="0"/>
              <a:t>‹Nr.›</a:t>
            </a:fld>
            <a:endParaRPr lang="de-CH" dirty="0"/>
          </a:p>
        </p:txBody>
      </p:sp>
      <p:sp>
        <p:nvSpPr>
          <p:cNvPr id="7" name="Textplatzhalter 6">
            <a:extLst>
              <a:ext uri="{FF2B5EF4-FFF2-40B4-BE49-F238E27FC236}">
                <a16:creationId xmlns:a16="http://schemas.microsoft.com/office/drawing/2014/main" id="{C8461BC2-F297-E54F-9491-D2439DB45597}"/>
              </a:ext>
            </a:extLst>
          </p:cNvPr>
          <p:cNvSpPr>
            <a:spLocks noGrp="1"/>
          </p:cNvSpPr>
          <p:nvPr>
            <p:ph type="body" sz="quarter" idx="14" hasCustomPrompt="1"/>
          </p:nvPr>
        </p:nvSpPr>
        <p:spPr>
          <a:xfrm>
            <a:off x="932148" y="1381410"/>
            <a:ext cx="7597775" cy="3419475"/>
          </a:xfrm>
          <a:prstGeom prst="rect">
            <a:avLst/>
          </a:prstGeom>
        </p:spPr>
        <p:txBody>
          <a:bodyPr>
            <a:normAutofit/>
          </a:bodyPr>
          <a:lstStyle>
            <a:lvl1pPr marL="8300" indent="0">
              <a:lnSpc>
                <a:spcPct val="100000"/>
              </a:lnSpc>
              <a:spcBef>
                <a:spcPts val="600"/>
              </a:spcBef>
              <a:buFontTx/>
              <a:buNone/>
              <a:tabLst/>
              <a:defRPr sz="2200"/>
            </a:lvl1pPr>
            <a:lvl2pPr marL="368300" indent="-355600">
              <a:lnSpc>
                <a:spcPct val="100000"/>
              </a:lnSpc>
              <a:spcBef>
                <a:spcPts val="600"/>
              </a:spcBef>
              <a:buFont typeface="Wingdings" pitchFamily="2" charset="2"/>
              <a:buChar char="§"/>
              <a:tabLst/>
              <a:defRPr sz="2200"/>
            </a:lvl2pPr>
            <a:lvl3pPr marL="763588" indent="-395288">
              <a:tabLst/>
              <a:defRPr/>
            </a:lvl3pPr>
            <a:lvl4pPr marL="763588" indent="-395288">
              <a:tabLst/>
              <a:defRPr/>
            </a:lvl4pPr>
            <a:lvl5pPr marL="763588" indent="-395288">
              <a:tabLst/>
              <a:defRPr/>
            </a:lvl5pPr>
          </a:lstStyle>
          <a:p>
            <a:pPr lvl="0"/>
            <a:r>
              <a:rPr lang="de-DE" dirty="0"/>
              <a:t>Aufzählung erste Stufe, Arial Narrow Regular 22 </a:t>
            </a:r>
            <a:r>
              <a:rPr lang="de-DE" dirty="0" err="1"/>
              <a:t>pt</a:t>
            </a:r>
            <a:r>
              <a:rPr lang="de-DE" dirty="0"/>
              <a:t> </a:t>
            </a:r>
          </a:p>
          <a:p>
            <a:pPr lvl="1"/>
            <a:r>
              <a:rPr lang="de-DE" dirty="0"/>
              <a:t>Auflistung zweite Stufe, Arial Narrow Regular 22 </a:t>
            </a:r>
            <a:r>
              <a:rPr lang="de-DE" dirty="0" err="1"/>
              <a:t>pt</a:t>
            </a:r>
            <a:endParaRPr lang="de-DE" dirty="0"/>
          </a:p>
          <a:p>
            <a:pPr lvl="1"/>
            <a:r>
              <a:rPr lang="de-DE" dirty="0"/>
              <a:t>Zeilenabstand 28 </a:t>
            </a:r>
            <a:r>
              <a:rPr lang="de-DE" dirty="0" err="1"/>
              <a:t>pt</a:t>
            </a:r>
            <a:r>
              <a:rPr lang="de-DE" dirty="0"/>
              <a:t>, Abstand vor 6 </a:t>
            </a:r>
            <a:r>
              <a:rPr lang="de-DE" dirty="0" err="1"/>
              <a:t>pt</a:t>
            </a:r>
            <a:endParaRPr lang="de-DE" dirty="0"/>
          </a:p>
          <a:p>
            <a:pPr lvl="0"/>
            <a:r>
              <a:rPr lang="de-DE" dirty="0"/>
              <a:t>Aufzählung erste Stufe, Arial Narrow Regular 22 </a:t>
            </a:r>
            <a:r>
              <a:rPr lang="de-DE" dirty="0" err="1"/>
              <a:t>pt</a:t>
            </a:r>
            <a:r>
              <a:rPr lang="de-DE" dirty="0"/>
              <a:t> </a:t>
            </a:r>
          </a:p>
          <a:p>
            <a:pPr lvl="1"/>
            <a:r>
              <a:rPr lang="de-DE" dirty="0"/>
              <a:t>Auflistung zweite Stufe, Arial Narrow Regular 22 </a:t>
            </a:r>
            <a:r>
              <a:rPr lang="de-DE" dirty="0" err="1"/>
              <a:t>pt</a:t>
            </a:r>
            <a:endParaRPr lang="de-DE" dirty="0"/>
          </a:p>
          <a:p>
            <a:pPr lvl="1"/>
            <a:r>
              <a:rPr lang="de-DE" dirty="0"/>
              <a:t>Zeilenabstand 28 </a:t>
            </a:r>
            <a:r>
              <a:rPr lang="de-DE" dirty="0" err="1"/>
              <a:t>pt</a:t>
            </a:r>
            <a:r>
              <a:rPr lang="de-DE" dirty="0"/>
              <a:t>, Abstand vor 6 </a:t>
            </a:r>
            <a:r>
              <a:rPr lang="de-DE" dirty="0" err="1"/>
              <a:t>pt</a:t>
            </a:r>
            <a:endParaRPr lang="de-DE" dirty="0"/>
          </a:p>
          <a:p>
            <a:pPr lvl="0"/>
            <a:r>
              <a:rPr lang="de-DE" dirty="0"/>
              <a:t>Aufzählung erste Stufe, Arial Narrow Regular 22 </a:t>
            </a:r>
            <a:r>
              <a:rPr lang="de-DE" dirty="0" err="1"/>
              <a:t>pt</a:t>
            </a:r>
            <a:r>
              <a:rPr lang="de-DE" dirty="0"/>
              <a:t> </a:t>
            </a:r>
          </a:p>
          <a:p>
            <a:pPr lvl="1"/>
            <a:r>
              <a:rPr lang="de-DE" dirty="0"/>
              <a:t>Auflistung zweite Stufe, Arial Narrow Regular 22 </a:t>
            </a:r>
            <a:r>
              <a:rPr lang="de-DE" dirty="0" err="1"/>
              <a:t>pt</a:t>
            </a:r>
            <a:endParaRPr lang="de-DE" dirty="0"/>
          </a:p>
          <a:p>
            <a:pPr lvl="1"/>
            <a:endParaRPr lang="de-DE" dirty="0"/>
          </a:p>
          <a:p>
            <a:pPr lvl="1"/>
            <a:endParaRPr lang="de-DE" dirty="0"/>
          </a:p>
        </p:txBody>
      </p:sp>
    </p:spTree>
    <p:extLst>
      <p:ext uri="{BB962C8B-B14F-4D97-AF65-F5344CB8AC3E}">
        <p14:creationId xmlns:p14="http://schemas.microsoft.com/office/powerpoint/2010/main" val="66665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Bild, Lauftext">
    <p:spTree>
      <p:nvGrpSpPr>
        <p:cNvPr id="1" name=""/>
        <p:cNvGrpSpPr/>
        <p:nvPr/>
      </p:nvGrpSpPr>
      <p:grpSpPr>
        <a:xfrm>
          <a:off x="0" y="0"/>
          <a:ext cx="0" cy="0"/>
          <a:chOff x="0" y="0"/>
          <a:chExt cx="0" cy="0"/>
        </a:xfrm>
      </p:grpSpPr>
      <p:sp>
        <p:nvSpPr>
          <p:cNvPr id="4" name="Bildplatzhalter 5">
            <a:extLst>
              <a:ext uri="{FF2B5EF4-FFF2-40B4-BE49-F238E27FC236}">
                <a16:creationId xmlns:a16="http://schemas.microsoft.com/office/drawing/2014/main" id="{AF728425-F290-9A44-A500-0F83BBD3A993}"/>
              </a:ext>
            </a:extLst>
          </p:cNvPr>
          <p:cNvSpPr>
            <a:spLocks noGrp="1"/>
          </p:cNvSpPr>
          <p:nvPr>
            <p:ph type="pic" sz="quarter" idx="10"/>
          </p:nvPr>
        </p:nvSpPr>
        <p:spPr>
          <a:xfrm>
            <a:off x="1042988" y="1492249"/>
            <a:ext cx="3421062" cy="3419475"/>
          </a:xfrm>
          <a:prstGeom prst="rect">
            <a:avLst/>
          </a:prstGeom>
        </p:spPr>
        <p:txBody>
          <a:bodyPr/>
          <a:lstStyle/>
          <a:p>
            <a:pPr lvl="0"/>
            <a:endParaRPr lang="de-DE" noProof="0" dirty="0"/>
          </a:p>
        </p:txBody>
      </p:sp>
      <p:sp>
        <p:nvSpPr>
          <p:cNvPr id="11" name="Textplatzhalter 4">
            <a:extLst>
              <a:ext uri="{FF2B5EF4-FFF2-40B4-BE49-F238E27FC236}">
                <a16:creationId xmlns:a16="http://schemas.microsoft.com/office/drawing/2014/main" id="{95D4580C-A921-A745-AF53-91AEEF87FEF8}"/>
              </a:ext>
            </a:extLst>
          </p:cNvPr>
          <p:cNvSpPr>
            <a:spLocks noGrp="1"/>
          </p:cNvSpPr>
          <p:nvPr>
            <p:ph type="body" sz="quarter" idx="11" hasCustomPrompt="1"/>
          </p:nvPr>
        </p:nvSpPr>
        <p:spPr>
          <a:xfrm>
            <a:off x="1042988" y="853200"/>
            <a:ext cx="7058025" cy="360362"/>
          </a:xfrm>
          <a:prstGeom prst="rect">
            <a:avLst/>
          </a:prstGeom>
        </p:spPr>
        <p:txBody>
          <a:bodyPr lIns="0" tIns="0" rIns="0" bIns="0"/>
          <a:lstStyle/>
          <a:p>
            <a:pPr lvl="0"/>
            <a:r>
              <a:rPr lang="de-DE" dirty="0"/>
              <a:t>Titel: Arial Narrow, Regular, 26 </a:t>
            </a:r>
            <a:r>
              <a:rPr lang="de-DE" dirty="0" err="1"/>
              <a:t>pt</a:t>
            </a:r>
            <a:r>
              <a:rPr lang="de-DE" dirty="0"/>
              <a:t> </a:t>
            </a:r>
          </a:p>
        </p:txBody>
      </p:sp>
      <p:sp>
        <p:nvSpPr>
          <p:cNvPr id="2" name="Foliennummernplatzhalter 1">
            <a:extLst>
              <a:ext uri="{FF2B5EF4-FFF2-40B4-BE49-F238E27FC236}">
                <a16:creationId xmlns:a16="http://schemas.microsoft.com/office/drawing/2014/main" id="{AEBD0247-1188-4246-923F-A3F2B0C50D53}"/>
              </a:ext>
            </a:extLst>
          </p:cNvPr>
          <p:cNvSpPr>
            <a:spLocks noGrp="1"/>
          </p:cNvSpPr>
          <p:nvPr>
            <p:ph type="sldNum" sz="quarter" idx="14"/>
          </p:nvPr>
        </p:nvSpPr>
        <p:spPr/>
        <p:txBody>
          <a:bodyPr/>
          <a:lstStyle/>
          <a:p>
            <a:fld id="{DE1226C2-F133-44DF-AAED-DC1E350BCD78}" type="slidenum">
              <a:rPr lang="de-CH" smtClean="0"/>
              <a:t>‹Nr.›</a:t>
            </a:fld>
            <a:endParaRPr lang="de-CH" dirty="0"/>
          </a:p>
        </p:txBody>
      </p:sp>
      <p:sp>
        <p:nvSpPr>
          <p:cNvPr id="5" name="Textplatzhalter 4">
            <a:extLst>
              <a:ext uri="{FF2B5EF4-FFF2-40B4-BE49-F238E27FC236}">
                <a16:creationId xmlns:a16="http://schemas.microsoft.com/office/drawing/2014/main" id="{40EFA146-EAE8-3B4C-84EB-0C63F3763A20}"/>
              </a:ext>
            </a:extLst>
          </p:cNvPr>
          <p:cNvSpPr>
            <a:spLocks noGrp="1"/>
          </p:cNvSpPr>
          <p:nvPr>
            <p:ph type="body" sz="quarter" idx="15" hasCustomPrompt="1"/>
          </p:nvPr>
        </p:nvSpPr>
        <p:spPr>
          <a:xfrm>
            <a:off x="4610675" y="1395265"/>
            <a:ext cx="3960813" cy="3419475"/>
          </a:xfrm>
          <a:prstGeom prst="rect">
            <a:avLst/>
          </a:prstGeom>
        </p:spPr>
        <p:txBody>
          <a:bodyPr>
            <a:normAutofit/>
          </a:bodyPr>
          <a:lstStyle>
            <a:lvl1pPr marL="0" indent="-360000">
              <a:lnSpc>
                <a:spcPct val="100000"/>
              </a:lnSpc>
              <a:spcBef>
                <a:spcPts val="0"/>
              </a:spcBef>
              <a:tabLst/>
              <a:defRPr sz="2000"/>
            </a:lvl1pPr>
          </a:lstStyle>
          <a:p>
            <a:pPr lvl="0"/>
            <a:r>
              <a:rPr lang="de-DE" dirty="0"/>
              <a:t>Lauftext klein: Arial Narrow, Regular, 20pt. Zeilenabstand 26 </a:t>
            </a:r>
            <a:r>
              <a:rPr lang="de-DE" dirty="0" err="1"/>
              <a:t>pt</a:t>
            </a:r>
            <a:r>
              <a:rPr lang="de-DE" dirty="0"/>
              <a:t>. </a:t>
            </a:r>
            <a:r>
              <a:rPr lang="de-DE" dirty="0" err="1"/>
              <a:t>Endipis</a:t>
            </a:r>
            <a:r>
              <a:rPr lang="de-DE" dirty="0"/>
              <a:t> </a:t>
            </a:r>
            <a:r>
              <a:rPr lang="de-DE" dirty="0" err="1"/>
              <a:t>nummy</a:t>
            </a:r>
            <a:r>
              <a:rPr lang="de-DE" dirty="0"/>
              <a:t> </a:t>
            </a:r>
            <a:r>
              <a:rPr lang="de-DE" dirty="0" err="1"/>
              <a:t>ul</a:t>
            </a:r>
            <a:r>
              <a:rPr lang="de-DE" dirty="0"/>
              <a:t> </a:t>
            </a:r>
            <a:r>
              <a:rPr lang="de-DE" dirty="0" err="1"/>
              <a:t>put</a:t>
            </a:r>
            <a:r>
              <a:rPr lang="de-DE" dirty="0"/>
              <a:t> ad </a:t>
            </a:r>
            <a:r>
              <a:rPr lang="de-DE" dirty="0" err="1"/>
              <a:t>magnisa</a:t>
            </a:r>
            <a:r>
              <a:rPr lang="de-DE" dirty="0"/>
              <a:t> </a:t>
            </a:r>
            <a:r>
              <a:rPr lang="de-DE" dirty="0" err="1"/>
              <a:t>erlla</a:t>
            </a:r>
            <a:r>
              <a:rPr lang="de-DE" dirty="0"/>
              <a:t> </a:t>
            </a:r>
            <a:r>
              <a:rPr lang="de-DE" dirty="0" err="1"/>
              <a:t>Duipsum</a:t>
            </a:r>
            <a:r>
              <a:rPr lang="de-DE" dirty="0"/>
              <a:t> </a:t>
            </a:r>
            <a:r>
              <a:rPr lang="de-DE" dirty="0" err="1"/>
              <a:t>augue</a:t>
            </a:r>
            <a:r>
              <a:rPr lang="de-DE" dirty="0"/>
              <a:t> </a:t>
            </a:r>
            <a:r>
              <a:rPr lang="de-DE" dirty="0" err="1"/>
              <a:t>rer</a:t>
            </a:r>
            <a:r>
              <a:rPr lang="de-DE" dirty="0"/>
              <a:t> </a:t>
            </a:r>
            <a:r>
              <a:rPr lang="de-DE" dirty="0" err="1"/>
              <a:t>deanumaser</a:t>
            </a:r>
            <a:r>
              <a:rPr lang="de-DE" dirty="0"/>
              <a:t>. Odo del </a:t>
            </a:r>
            <a:r>
              <a:rPr lang="de-DE" dirty="0" err="1"/>
              <a:t>ullam</a:t>
            </a:r>
            <a:r>
              <a:rPr lang="de-DE" dirty="0"/>
              <a:t> Duis </a:t>
            </a:r>
            <a:r>
              <a:rPr lang="de-DE" dirty="0" err="1"/>
              <a:t>dunt</a:t>
            </a:r>
            <a:r>
              <a:rPr lang="de-DE" dirty="0"/>
              <a:t> </a:t>
            </a:r>
            <a:r>
              <a:rPr lang="de-DE" dirty="0" err="1"/>
              <a:t>wisismolu</a:t>
            </a:r>
            <a:r>
              <a:rPr lang="de-DE" dirty="0"/>
              <a:t>  </a:t>
            </a:r>
            <a:r>
              <a:rPr lang="de-DE" dirty="0" err="1"/>
              <a:t>dunt</a:t>
            </a:r>
            <a:r>
              <a:rPr lang="de-DE" dirty="0"/>
              <a:t> </a:t>
            </a:r>
            <a:r>
              <a:rPr lang="de-DE" dirty="0" err="1"/>
              <a:t>acip</a:t>
            </a:r>
            <a:r>
              <a:rPr lang="de-DE" dirty="0"/>
              <a:t> </a:t>
            </a:r>
            <a:r>
              <a:rPr lang="de-DE" dirty="0" err="1"/>
              <a:t>earam</a:t>
            </a:r>
            <a:r>
              <a:rPr lang="de-DE" dirty="0"/>
              <a:t> de </a:t>
            </a:r>
            <a:r>
              <a:rPr lang="de-DE" dirty="0" err="1"/>
              <a:t>deumaser</a:t>
            </a:r>
            <a:r>
              <a:rPr lang="de-DE" dirty="0"/>
              <a:t>. </a:t>
            </a:r>
            <a:r>
              <a:rPr lang="de-DE" dirty="0" err="1"/>
              <a:t>Endipis</a:t>
            </a:r>
            <a:r>
              <a:rPr lang="de-DE" dirty="0"/>
              <a:t> </a:t>
            </a:r>
            <a:r>
              <a:rPr lang="de-DE" dirty="0" err="1"/>
              <a:t>nummnulput</a:t>
            </a:r>
            <a:r>
              <a:rPr lang="de-DE" dirty="0"/>
              <a:t> </a:t>
            </a:r>
            <a:r>
              <a:rPr lang="de-DE" dirty="0" err="1"/>
              <a:t>admagnisa</a:t>
            </a:r>
            <a:r>
              <a:rPr lang="de-DE" dirty="0"/>
              <a:t> </a:t>
            </a:r>
            <a:r>
              <a:rPr lang="de-DE" dirty="0" err="1"/>
              <a:t>erlla</a:t>
            </a:r>
            <a:r>
              <a:rPr lang="de-DE" dirty="0"/>
              <a:t> </a:t>
            </a:r>
            <a:r>
              <a:rPr lang="de-DE" dirty="0" err="1"/>
              <a:t>Duipsum</a:t>
            </a:r>
            <a:r>
              <a:rPr lang="de-DE" dirty="0"/>
              <a:t> </a:t>
            </a:r>
            <a:r>
              <a:rPr lang="de-DE" dirty="0" err="1"/>
              <a:t>auguerer</a:t>
            </a:r>
            <a:r>
              <a:rPr lang="de-DE" dirty="0"/>
              <a:t> </a:t>
            </a:r>
            <a:r>
              <a:rPr lang="de-DE" dirty="0" err="1"/>
              <a:t>deranumaser</a:t>
            </a:r>
            <a:r>
              <a:rPr lang="de-DE" dirty="0"/>
              <a:t>. Odo del </a:t>
            </a:r>
            <a:r>
              <a:rPr lang="de-DE" dirty="0" err="1"/>
              <a:t>ullam</a:t>
            </a:r>
            <a:r>
              <a:rPr lang="de-DE" dirty="0"/>
              <a:t> Duis </a:t>
            </a:r>
            <a:r>
              <a:rPr lang="de-DE" dirty="0" err="1"/>
              <a:t>wisismoilui</a:t>
            </a:r>
            <a:r>
              <a:rPr lang="de-DE" dirty="0"/>
              <a:t> in </a:t>
            </a:r>
            <a:r>
              <a:rPr lang="de-DE" dirty="0" err="1"/>
              <a:t>hent</a:t>
            </a:r>
            <a:r>
              <a:rPr lang="de-DE" dirty="0"/>
              <a:t> </a:t>
            </a:r>
            <a:r>
              <a:rPr lang="de-DE" dirty="0" err="1"/>
              <a:t>dunt</a:t>
            </a:r>
            <a:r>
              <a:rPr lang="de-DE" dirty="0"/>
              <a:t> </a:t>
            </a:r>
            <a:r>
              <a:rPr lang="de-DE" dirty="0" err="1"/>
              <a:t>acip</a:t>
            </a:r>
            <a:r>
              <a:rPr lang="de-DE" dirty="0"/>
              <a:t> </a:t>
            </a:r>
            <a:r>
              <a:rPr lang="de-DE" dirty="0" err="1"/>
              <a:t>earam</a:t>
            </a:r>
            <a:r>
              <a:rPr lang="de-DE" dirty="0"/>
              <a:t> de </a:t>
            </a:r>
            <a:r>
              <a:rPr lang="de-DE" dirty="0" err="1"/>
              <a:t>deumaser</a:t>
            </a:r>
            <a:r>
              <a:rPr lang="de-DE" dirty="0"/>
              <a:t>.</a:t>
            </a:r>
          </a:p>
          <a:p>
            <a:pPr lvl="0"/>
            <a:endParaRPr lang="de-DE" dirty="0"/>
          </a:p>
        </p:txBody>
      </p:sp>
    </p:spTree>
    <p:extLst>
      <p:ext uri="{BB962C8B-B14F-4D97-AF65-F5344CB8AC3E}">
        <p14:creationId xmlns:p14="http://schemas.microsoft.com/office/powerpoint/2010/main" val="34535498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2 Bilder, Lauftext">
    <p:spTree>
      <p:nvGrpSpPr>
        <p:cNvPr id="1" name=""/>
        <p:cNvGrpSpPr/>
        <p:nvPr/>
      </p:nvGrpSpPr>
      <p:grpSpPr>
        <a:xfrm>
          <a:off x="0" y="0"/>
          <a:ext cx="0" cy="0"/>
          <a:chOff x="0" y="0"/>
          <a:chExt cx="0" cy="0"/>
        </a:xfrm>
      </p:grpSpPr>
      <p:sp>
        <p:nvSpPr>
          <p:cNvPr id="11" name="Textplatzhalter 4">
            <a:extLst>
              <a:ext uri="{FF2B5EF4-FFF2-40B4-BE49-F238E27FC236}">
                <a16:creationId xmlns:a16="http://schemas.microsoft.com/office/drawing/2014/main" id="{95D4580C-A921-A745-AF53-91AEEF87FEF8}"/>
              </a:ext>
            </a:extLst>
          </p:cNvPr>
          <p:cNvSpPr>
            <a:spLocks noGrp="1"/>
          </p:cNvSpPr>
          <p:nvPr>
            <p:ph type="body" sz="quarter" idx="11" hasCustomPrompt="1"/>
          </p:nvPr>
        </p:nvSpPr>
        <p:spPr>
          <a:xfrm>
            <a:off x="1042988" y="853200"/>
            <a:ext cx="7058025" cy="360362"/>
          </a:xfrm>
          <a:prstGeom prst="rect">
            <a:avLst/>
          </a:prstGeom>
        </p:spPr>
        <p:txBody>
          <a:bodyPr lIns="0" tIns="0" rIns="0" bIns="0"/>
          <a:lstStyle/>
          <a:p>
            <a:pPr lvl="0"/>
            <a:r>
              <a:rPr lang="de-DE" dirty="0"/>
              <a:t>Titel: Arial Narrow, Regular, 26 </a:t>
            </a:r>
            <a:r>
              <a:rPr lang="de-DE" dirty="0" err="1"/>
              <a:t>pt</a:t>
            </a:r>
            <a:r>
              <a:rPr lang="de-DE" dirty="0"/>
              <a:t> </a:t>
            </a:r>
          </a:p>
        </p:txBody>
      </p:sp>
      <p:sp>
        <p:nvSpPr>
          <p:cNvPr id="7" name="Bildplatzhalter 5">
            <a:extLst>
              <a:ext uri="{FF2B5EF4-FFF2-40B4-BE49-F238E27FC236}">
                <a16:creationId xmlns:a16="http://schemas.microsoft.com/office/drawing/2014/main" id="{AB261291-6530-E949-9066-3AB03CA99CFE}"/>
              </a:ext>
            </a:extLst>
          </p:cNvPr>
          <p:cNvSpPr>
            <a:spLocks noGrp="1"/>
          </p:cNvSpPr>
          <p:nvPr>
            <p:ph type="pic" sz="quarter" idx="12"/>
          </p:nvPr>
        </p:nvSpPr>
        <p:spPr>
          <a:xfrm>
            <a:off x="1042988" y="1492250"/>
            <a:ext cx="3421062" cy="1619250"/>
          </a:xfrm>
          <a:prstGeom prst="rect">
            <a:avLst/>
          </a:prstGeom>
        </p:spPr>
        <p:txBody>
          <a:bodyPr/>
          <a:lstStyle/>
          <a:p>
            <a:pPr lvl="0"/>
            <a:endParaRPr lang="de-DE" noProof="0" dirty="0"/>
          </a:p>
        </p:txBody>
      </p:sp>
      <p:sp>
        <p:nvSpPr>
          <p:cNvPr id="12" name="Bildplatzhalter 5">
            <a:extLst>
              <a:ext uri="{FF2B5EF4-FFF2-40B4-BE49-F238E27FC236}">
                <a16:creationId xmlns:a16="http://schemas.microsoft.com/office/drawing/2014/main" id="{A710E9A2-D149-9E43-ABEE-6BD30FA77D96}"/>
              </a:ext>
            </a:extLst>
          </p:cNvPr>
          <p:cNvSpPr>
            <a:spLocks noGrp="1"/>
          </p:cNvSpPr>
          <p:nvPr>
            <p:ph type="pic" sz="quarter" idx="16"/>
          </p:nvPr>
        </p:nvSpPr>
        <p:spPr>
          <a:xfrm>
            <a:off x="1042988" y="3292475"/>
            <a:ext cx="3421062" cy="1619250"/>
          </a:xfrm>
          <a:prstGeom prst="rect">
            <a:avLst/>
          </a:prstGeom>
        </p:spPr>
        <p:txBody>
          <a:bodyPr/>
          <a:lstStyle/>
          <a:p>
            <a:pPr lvl="0"/>
            <a:endParaRPr lang="de-DE" noProof="0" dirty="0"/>
          </a:p>
        </p:txBody>
      </p:sp>
      <p:sp>
        <p:nvSpPr>
          <p:cNvPr id="2" name="Foliennummernplatzhalter 1">
            <a:extLst>
              <a:ext uri="{FF2B5EF4-FFF2-40B4-BE49-F238E27FC236}">
                <a16:creationId xmlns:a16="http://schemas.microsoft.com/office/drawing/2014/main" id="{1F8D7E36-2124-4BA5-8A96-00B5B82B2293}"/>
              </a:ext>
            </a:extLst>
          </p:cNvPr>
          <p:cNvSpPr>
            <a:spLocks noGrp="1"/>
          </p:cNvSpPr>
          <p:nvPr>
            <p:ph type="sldNum" sz="quarter" idx="18"/>
          </p:nvPr>
        </p:nvSpPr>
        <p:spPr/>
        <p:txBody>
          <a:bodyPr/>
          <a:lstStyle/>
          <a:p>
            <a:fld id="{DE1226C2-F133-44DF-AAED-DC1E350BCD78}" type="slidenum">
              <a:rPr lang="de-CH" smtClean="0"/>
              <a:t>‹Nr.›</a:t>
            </a:fld>
            <a:endParaRPr lang="de-CH" dirty="0"/>
          </a:p>
        </p:txBody>
      </p:sp>
      <p:sp>
        <p:nvSpPr>
          <p:cNvPr id="10" name="Textplatzhalter 4">
            <a:extLst>
              <a:ext uri="{FF2B5EF4-FFF2-40B4-BE49-F238E27FC236}">
                <a16:creationId xmlns:a16="http://schemas.microsoft.com/office/drawing/2014/main" id="{F3C9B799-D83C-CD4A-A8C4-D779DBC4CBEC}"/>
              </a:ext>
            </a:extLst>
          </p:cNvPr>
          <p:cNvSpPr>
            <a:spLocks noGrp="1"/>
          </p:cNvSpPr>
          <p:nvPr>
            <p:ph type="body" sz="quarter" idx="15" hasCustomPrompt="1"/>
          </p:nvPr>
        </p:nvSpPr>
        <p:spPr>
          <a:xfrm>
            <a:off x="4596820" y="1395265"/>
            <a:ext cx="3960813" cy="1716235"/>
          </a:xfrm>
          <a:prstGeom prst="rect">
            <a:avLst/>
          </a:prstGeom>
        </p:spPr>
        <p:txBody>
          <a:bodyPr>
            <a:normAutofit/>
          </a:bodyPr>
          <a:lstStyle>
            <a:lvl1pPr marL="0" indent="-360000">
              <a:lnSpc>
                <a:spcPct val="100000"/>
              </a:lnSpc>
              <a:spcBef>
                <a:spcPts val="0"/>
              </a:spcBef>
              <a:tabLst/>
              <a:defRPr sz="2000"/>
            </a:lvl1pPr>
          </a:lstStyle>
          <a:p>
            <a:pPr lvl="0"/>
            <a:r>
              <a:rPr lang="de-DE" dirty="0"/>
              <a:t>Lauftext klein: Arial Narrow, Regular, 20pt. Zeilenabstand 26 </a:t>
            </a:r>
            <a:r>
              <a:rPr lang="de-DE" dirty="0" err="1"/>
              <a:t>pt</a:t>
            </a:r>
            <a:r>
              <a:rPr lang="de-DE" dirty="0"/>
              <a:t>. </a:t>
            </a:r>
            <a:r>
              <a:rPr lang="de-DE" dirty="0" err="1"/>
              <a:t>Endipis</a:t>
            </a:r>
            <a:r>
              <a:rPr lang="de-DE" dirty="0"/>
              <a:t> </a:t>
            </a:r>
            <a:r>
              <a:rPr lang="de-DE" dirty="0" err="1"/>
              <a:t>nummy</a:t>
            </a:r>
            <a:r>
              <a:rPr lang="de-DE" dirty="0"/>
              <a:t> </a:t>
            </a:r>
            <a:r>
              <a:rPr lang="de-DE" dirty="0" err="1"/>
              <a:t>ul</a:t>
            </a:r>
            <a:r>
              <a:rPr lang="de-DE" dirty="0"/>
              <a:t> </a:t>
            </a:r>
            <a:r>
              <a:rPr lang="de-DE" dirty="0" err="1"/>
              <a:t>put</a:t>
            </a:r>
            <a:r>
              <a:rPr lang="de-DE" dirty="0"/>
              <a:t> ad </a:t>
            </a:r>
            <a:r>
              <a:rPr lang="de-DE" dirty="0" err="1"/>
              <a:t>magnisa</a:t>
            </a:r>
            <a:r>
              <a:rPr lang="de-DE" dirty="0"/>
              <a:t> </a:t>
            </a:r>
            <a:r>
              <a:rPr lang="de-DE" dirty="0" err="1"/>
              <a:t>erlla</a:t>
            </a:r>
            <a:r>
              <a:rPr lang="de-DE" dirty="0"/>
              <a:t> </a:t>
            </a:r>
            <a:r>
              <a:rPr lang="de-DE" dirty="0" err="1"/>
              <a:t>Duipsum</a:t>
            </a:r>
            <a:r>
              <a:rPr lang="de-DE" dirty="0"/>
              <a:t> </a:t>
            </a:r>
            <a:r>
              <a:rPr lang="de-DE" dirty="0" err="1"/>
              <a:t>augue</a:t>
            </a:r>
            <a:r>
              <a:rPr lang="de-DE" dirty="0"/>
              <a:t> </a:t>
            </a:r>
            <a:r>
              <a:rPr lang="de-DE" dirty="0" err="1"/>
              <a:t>rer</a:t>
            </a:r>
            <a:r>
              <a:rPr lang="de-DE" dirty="0"/>
              <a:t> </a:t>
            </a:r>
            <a:r>
              <a:rPr lang="de-DE" dirty="0" err="1"/>
              <a:t>deanumaser</a:t>
            </a:r>
            <a:r>
              <a:rPr lang="de-DE" dirty="0"/>
              <a:t>.</a:t>
            </a:r>
          </a:p>
        </p:txBody>
      </p:sp>
      <p:sp>
        <p:nvSpPr>
          <p:cNvPr id="13" name="Textplatzhalter 4">
            <a:extLst>
              <a:ext uri="{FF2B5EF4-FFF2-40B4-BE49-F238E27FC236}">
                <a16:creationId xmlns:a16="http://schemas.microsoft.com/office/drawing/2014/main" id="{24B96F52-FAEC-604C-A6B3-F176342CFA83}"/>
              </a:ext>
            </a:extLst>
          </p:cNvPr>
          <p:cNvSpPr>
            <a:spLocks noGrp="1"/>
          </p:cNvSpPr>
          <p:nvPr>
            <p:ph type="body" sz="quarter" idx="19" hasCustomPrompt="1"/>
          </p:nvPr>
        </p:nvSpPr>
        <p:spPr>
          <a:xfrm>
            <a:off x="4596820" y="3203234"/>
            <a:ext cx="3960813" cy="1716235"/>
          </a:xfrm>
          <a:prstGeom prst="rect">
            <a:avLst/>
          </a:prstGeom>
        </p:spPr>
        <p:txBody>
          <a:bodyPr>
            <a:normAutofit/>
          </a:bodyPr>
          <a:lstStyle>
            <a:lvl1pPr marL="0" indent="-360000">
              <a:lnSpc>
                <a:spcPct val="100000"/>
              </a:lnSpc>
              <a:spcBef>
                <a:spcPts val="0"/>
              </a:spcBef>
              <a:tabLst/>
              <a:defRPr sz="2000"/>
            </a:lvl1pPr>
          </a:lstStyle>
          <a:p>
            <a:pPr lvl="0"/>
            <a:r>
              <a:rPr lang="de-DE" dirty="0"/>
              <a:t>Lauftext klein: Arial Narrow, Regular, 20pt. Zeilenabstand 26 </a:t>
            </a:r>
            <a:r>
              <a:rPr lang="de-DE" dirty="0" err="1"/>
              <a:t>pt</a:t>
            </a:r>
            <a:r>
              <a:rPr lang="de-DE" dirty="0"/>
              <a:t>. </a:t>
            </a:r>
            <a:r>
              <a:rPr lang="de-DE" dirty="0" err="1"/>
              <a:t>Endipis</a:t>
            </a:r>
            <a:r>
              <a:rPr lang="de-DE" dirty="0"/>
              <a:t> </a:t>
            </a:r>
            <a:r>
              <a:rPr lang="de-DE" dirty="0" err="1"/>
              <a:t>nummy</a:t>
            </a:r>
            <a:r>
              <a:rPr lang="de-DE" dirty="0"/>
              <a:t> </a:t>
            </a:r>
            <a:r>
              <a:rPr lang="de-DE" dirty="0" err="1"/>
              <a:t>ul</a:t>
            </a:r>
            <a:r>
              <a:rPr lang="de-DE" dirty="0"/>
              <a:t> </a:t>
            </a:r>
            <a:r>
              <a:rPr lang="de-DE" dirty="0" err="1"/>
              <a:t>put</a:t>
            </a:r>
            <a:r>
              <a:rPr lang="de-DE" dirty="0"/>
              <a:t> ad </a:t>
            </a:r>
            <a:r>
              <a:rPr lang="de-DE" dirty="0" err="1"/>
              <a:t>magnisa</a:t>
            </a:r>
            <a:r>
              <a:rPr lang="de-DE" dirty="0"/>
              <a:t> </a:t>
            </a:r>
            <a:r>
              <a:rPr lang="de-DE" dirty="0" err="1"/>
              <a:t>erlla</a:t>
            </a:r>
            <a:r>
              <a:rPr lang="de-DE" dirty="0"/>
              <a:t> </a:t>
            </a:r>
            <a:r>
              <a:rPr lang="de-DE" dirty="0" err="1"/>
              <a:t>Duipsum</a:t>
            </a:r>
            <a:r>
              <a:rPr lang="de-DE" dirty="0"/>
              <a:t> </a:t>
            </a:r>
            <a:r>
              <a:rPr lang="de-DE" dirty="0" err="1"/>
              <a:t>augue</a:t>
            </a:r>
            <a:r>
              <a:rPr lang="de-DE" dirty="0"/>
              <a:t> </a:t>
            </a:r>
            <a:r>
              <a:rPr lang="de-DE" dirty="0" err="1"/>
              <a:t>rer</a:t>
            </a:r>
            <a:r>
              <a:rPr lang="de-DE" dirty="0"/>
              <a:t> </a:t>
            </a:r>
            <a:r>
              <a:rPr lang="de-DE" dirty="0" err="1"/>
              <a:t>deanumaser</a:t>
            </a:r>
            <a:r>
              <a:rPr lang="de-DE" dirty="0"/>
              <a:t>.</a:t>
            </a:r>
          </a:p>
        </p:txBody>
      </p:sp>
    </p:spTree>
    <p:extLst>
      <p:ext uri="{BB962C8B-B14F-4D97-AF65-F5344CB8AC3E}">
        <p14:creationId xmlns:p14="http://schemas.microsoft.com/office/powerpoint/2010/main" val="4101513911"/>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Aufzählung, Bilder">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02AB21A0-B917-0D45-8BBA-2C3F6F39B47C}"/>
              </a:ext>
            </a:extLst>
          </p:cNvPr>
          <p:cNvSpPr>
            <a:spLocks noGrp="1"/>
          </p:cNvSpPr>
          <p:nvPr>
            <p:ph type="body" sz="quarter" idx="11" hasCustomPrompt="1"/>
          </p:nvPr>
        </p:nvSpPr>
        <p:spPr>
          <a:xfrm>
            <a:off x="1042988" y="853200"/>
            <a:ext cx="7058025" cy="360362"/>
          </a:xfrm>
          <a:prstGeom prst="rect">
            <a:avLst/>
          </a:prstGeom>
        </p:spPr>
        <p:txBody>
          <a:bodyPr lIns="0" tIns="0" rIns="0" bIns="0"/>
          <a:lstStyle/>
          <a:p>
            <a:pPr lvl="0"/>
            <a:r>
              <a:rPr lang="de-DE" dirty="0"/>
              <a:t>Titel: Arial Narrow, Regular, 26 </a:t>
            </a:r>
            <a:r>
              <a:rPr lang="de-DE" dirty="0" err="1"/>
              <a:t>pt</a:t>
            </a:r>
            <a:endParaRPr lang="de-DE" dirty="0"/>
          </a:p>
        </p:txBody>
      </p:sp>
      <p:sp>
        <p:nvSpPr>
          <p:cNvPr id="4" name="Bildplatzhalter 5">
            <a:extLst>
              <a:ext uri="{FF2B5EF4-FFF2-40B4-BE49-F238E27FC236}">
                <a16:creationId xmlns:a16="http://schemas.microsoft.com/office/drawing/2014/main" id="{56CEC4D3-2CFE-9849-BBAC-EDFB8508E4A5}"/>
              </a:ext>
            </a:extLst>
          </p:cNvPr>
          <p:cNvSpPr>
            <a:spLocks noGrp="1"/>
          </p:cNvSpPr>
          <p:nvPr>
            <p:ph type="pic" sz="quarter" idx="16"/>
          </p:nvPr>
        </p:nvSpPr>
        <p:spPr>
          <a:xfrm>
            <a:off x="1042988" y="3292475"/>
            <a:ext cx="3421062" cy="1619250"/>
          </a:xfrm>
          <a:prstGeom prst="rect">
            <a:avLst/>
          </a:prstGeom>
        </p:spPr>
        <p:txBody>
          <a:bodyPr/>
          <a:lstStyle/>
          <a:p>
            <a:pPr lvl="0"/>
            <a:endParaRPr lang="de-DE" noProof="0" dirty="0"/>
          </a:p>
        </p:txBody>
      </p:sp>
      <p:sp>
        <p:nvSpPr>
          <p:cNvPr id="6" name="Bildplatzhalter 5">
            <a:extLst>
              <a:ext uri="{FF2B5EF4-FFF2-40B4-BE49-F238E27FC236}">
                <a16:creationId xmlns:a16="http://schemas.microsoft.com/office/drawing/2014/main" id="{7D6BD22C-2CFE-E34B-9FEB-DF1B3D84DE38}"/>
              </a:ext>
            </a:extLst>
          </p:cNvPr>
          <p:cNvSpPr>
            <a:spLocks noGrp="1"/>
          </p:cNvSpPr>
          <p:nvPr>
            <p:ph type="pic" sz="quarter" idx="17"/>
          </p:nvPr>
        </p:nvSpPr>
        <p:spPr>
          <a:xfrm>
            <a:off x="4679950" y="3292475"/>
            <a:ext cx="3421062" cy="1619250"/>
          </a:xfrm>
          <a:prstGeom prst="rect">
            <a:avLst/>
          </a:prstGeom>
        </p:spPr>
        <p:txBody>
          <a:bodyPr/>
          <a:lstStyle/>
          <a:p>
            <a:pPr lvl="0"/>
            <a:endParaRPr lang="de-DE" noProof="0" dirty="0"/>
          </a:p>
        </p:txBody>
      </p:sp>
      <p:sp>
        <p:nvSpPr>
          <p:cNvPr id="2" name="Foliennummernplatzhalter 1">
            <a:extLst>
              <a:ext uri="{FF2B5EF4-FFF2-40B4-BE49-F238E27FC236}">
                <a16:creationId xmlns:a16="http://schemas.microsoft.com/office/drawing/2014/main" id="{2F32ED31-F8D1-4782-8BDD-6437CB66EE4E}"/>
              </a:ext>
            </a:extLst>
          </p:cNvPr>
          <p:cNvSpPr>
            <a:spLocks noGrp="1"/>
          </p:cNvSpPr>
          <p:nvPr>
            <p:ph type="sldNum" sz="quarter" idx="18"/>
          </p:nvPr>
        </p:nvSpPr>
        <p:spPr/>
        <p:txBody>
          <a:bodyPr/>
          <a:lstStyle/>
          <a:p>
            <a:fld id="{DE1226C2-F133-44DF-AAED-DC1E350BCD78}" type="slidenum">
              <a:rPr lang="de-CH" smtClean="0"/>
              <a:t>‹Nr.›</a:t>
            </a:fld>
            <a:endParaRPr lang="de-CH" dirty="0"/>
          </a:p>
        </p:txBody>
      </p:sp>
      <p:sp>
        <p:nvSpPr>
          <p:cNvPr id="7" name="Textplatzhalter 6">
            <a:extLst>
              <a:ext uri="{FF2B5EF4-FFF2-40B4-BE49-F238E27FC236}">
                <a16:creationId xmlns:a16="http://schemas.microsoft.com/office/drawing/2014/main" id="{CDB4E86D-1F01-A644-954B-BCBDABEC6837}"/>
              </a:ext>
            </a:extLst>
          </p:cNvPr>
          <p:cNvSpPr>
            <a:spLocks noGrp="1"/>
          </p:cNvSpPr>
          <p:nvPr>
            <p:ph type="body" sz="quarter" idx="14" hasCustomPrompt="1"/>
          </p:nvPr>
        </p:nvSpPr>
        <p:spPr>
          <a:xfrm>
            <a:off x="932148" y="1381411"/>
            <a:ext cx="7597775" cy="1730090"/>
          </a:xfrm>
          <a:prstGeom prst="rect">
            <a:avLst/>
          </a:prstGeom>
        </p:spPr>
        <p:txBody>
          <a:bodyPr>
            <a:normAutofit/>
          </a:bodyPr>
          <a:lstStyle>
            <a:lvl1pPr marL="355600" indent="-342900">
              <a:lnSpc>
                <a:spcPct val="100000"/>
              </a:lnSpc>
              <a:spcBef>
                <a:spcPts val="600"/>
              </a:spcBef>
              <a:buFont typeface="Wingdings" pitchFamily="2" charset="2"/>
              <a:buChar char="§"/>
              <a:tabLst/>
              <a:defRPr sz="2200"/>
            </a:lvl1pPr>
            <a:lvl2pPr marL="355600" indent="-342900">
              <a:lnSpc>
                <a:spcPct val="100000"/>
              </a:lnSpc>
              <a:spcBef>
                <a:spcPts val="600"/>
              </a:spcBef>
              <a:buFont typeface="Wingdings" pitchFamily="2" charset="2"/>
              <a:buChar char="§"/>
              <a:tabLst/>
              <a:defRPr sz="2200"/>
            </a:lvl2pPr>
            <a:lvl3pPr marL="763588" indent="-395288">
              <a:tabLst/>
              <a:defRPr/>
            </a:lvl3pPr>
            <a:lvl4pPr marL="763588" indent="-395288">
              <a:tabLst/>
              <a:defRPr/>
            </a:lvl4pPr>
            <a:lvl5pPr marL="763588" indent="-395288">
              <a:tabLst/>
              <a:defRPr/>
            </a:lvl5pPr>
          </a:lstStyle>
          <a:p>
            <a:pPr lvl="0"/>
            <a:r>
              <a:rPr lang="de-DE" dirty="0"/>
              <a:t>Aufzählung erste Stufe, Arial Narrow Regular 22 </a:t>
            </a:r>
            <a:r>
              <a:rPr lang="de-DE" dirty="0" err="1"/>
              <a:t>pt</a:t>
            </a:r>
            <a:r>
              <a:rPr lang="de-DE" dirty="0"/>
              <a:t> </a:t>
            </a:r>
          </a:p>
          <a:p>
            <a:pPr lvl="1"/>
            <a:r>
              <a:rPr lang="de-DE" dirty="0"/>
              <a:t>Auflistung zweite Stufe, Arial Narrow Regular 22 </a:t>
            </a:r>
            <a:r>
              <a:rPr lang="de-DE" dirty="0" err="1"/>
              <a:t>pt</a:t>
            </a:r>
            <a:endParaRPr lang="de-DE" dirty="0"/>
          </a:p>
          <a:p>
            <a:pPr lvl="1"/>
            <a:r>
              <a:rPr lang="de-DE" dirty="0"/>
              <a:t>Zeilenabstand 28 </a:t>
            </a:r>
            <a:r>
              <a:rPr lang="de-DE" dirty="0" err="1"/>
              <a:t>pt</a:t>
            </a:r>
            <a:r>
              <a:rPr lang="de-DE" dirty="0"/>
              <a:t>, Abstand vor 6 </a:t>
            </a:r>
            <a:r>
              <a:rPr lang="de-DE" dirty="0" err="1"/>
              <a:t>pt</a:t>
            </a:r>
            <a:endParaRPr lang="de-DE" dirty="0"/>
          </a:p>
        </p:txBody>
      </p:sp>
    </p:spTree>
    <p:extLst>
      <p:ext uri="{BB962C8B-B14F-4D97-AF65-F5344CB8AC3E}">
        <p14:creationId xmlns:p14="http://schemas.microsoft.com/office/powerpoint/2010/main" val="3409207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Lauftext, Bilder">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02AB21A0-B917-0D45-8BBA-2C3F6F39B47C}"/>
              </a:ext>
            </a:extLst>
          </p:cNvPr>
          <p:cNvSpPr>
            <a:spLocks noGrp="1"/>
          </p:cNvSpPr>
          <p:nvPr>
            <p:ph type="body" sz="quarter" idx="11" hasCustomPrompt="1"/>
          </p:nvPr>
        </p:nvSpPr>
        <p:spPr>
          <a:xfrm>
            <a:off x="1042988" y="853200"/>
            <a:ext cx="7058025" cy="360362"/>
          </a:xfrm>
          <a:prstGeom prst="rect">
            <a:avLst/>
          </a:prstGeom>
        </p:spPr>
        <p:txBody>
          <a:bodyPr lIns="0" tIns="0" rIns="0" bIns="0"/>
          <a:lstStyle/>
          <a:p>
            <a:pPr lvl="0"/>
            <a:r>
              <a:rPr lang="de-DE" dirty="0"/>
              <a:t>Titel: Arial Narrow, Regular, 26 </a:t>
            </a:r>
            <a:r>
              <a:rPr lang="de-DE" dirty="0" err="1"/>
              <a:t>pt</a:t>
            </a:r>
            <a:endParaRPr lang="de-DE" dirty="0"/>
          </a:p>
        </p:txBody>
      </p:sp>
      <p:sp>
        <p:nvSpPr>
          <p:cNvPr id="4" name="Bildplatzhalter 5">
            <a:extLst>
              <a:ext uri="{FF2B5EF4-FFF2-40B4-BE49-F238E27FC236}">
                <a16:creationId xmlns:a16="http://schemas.microsoft.com/office/drawing/2014/main" id="{56CEC4D3-2CFE-9849-BBAC-EDFB8508E4A5}"/>
              </a:ext>
            </a:extLst>
          </p:cNvPr>
          <p:cNvSpPr>
            <a:spLocks noGrp="1"/>
          </p:cNvSpPr>
          <p:nvPr>
            <p:ph type="pic" sz="quarter" idx="16"/>
          </p:nvPr>
        </p:nvSpPr>
        <p:spPr>
          <a:xfrm>
            <a:off x="1042988" y="3292475"/>
            <a:ext cx="3421062" cy="1619250"/>
          </a:xfrm>
          <a:prstGeom prst="rect">
            <a:avLst/>
          </a:prstGeom>
        </p:spPr>
        <p:txBody>
          <a:bodyPr/>
          <a:lstStyle/>
          <a:p>
            <a:pPr lvl="0"/>
            <a:endParaRPr lang="de-DE" noProof="0" dirty="0"/>
          </a:p>
        </p:txBody>
      </p:sp>
      <p:sp>
        <p:nvSpPr>
          <p:cNvPr id="6" name="Bildplatzhalter 5">
            <a:extLst>
              <a:ext uri="{FF2B5EF4-FFF2-40B4-BE49-F238E27FC236}">
                <a16:creationId xmlns:a16="http://schemas.microsoft.com/office/drawing/2014/main" id="{7D6BD22C-2CFE-E34B-9FEB-DF1B3D84DE38}"/>
              </a:ext>
            </a:extLst>
          </p:cNvPr>
          <p:cNvSpPr>
            <a:spLocks noGrp="1"/>
          </p:cNvSpPr>
          <p:nvPr>
            <p:ph type="pic" sz="quarter" idx="17"/>
          </p:nvPr>
        </p:nvSpPr>
        <p:spPr>
          <a:xfrm>
            <a:off x="4679950" y="3292475"/>
            <a:ext cx="3421062" cy="1619250"/>
          </a:xfrm>
          <a:prstGeom prst="rect">
            <a:avLst/>
          </a:prstGeom>
        </p:spPr>
        <p:txBody>
          <a:bodyPr/>
          <a:lstStyle/>
          <a:p>
            <a:pPr lvl="0"/>
            <a:endParaRPr lang="de-DE" noProof="0" dirty="0"/>
          </a:p>
        </p:txBody>
      </p:sp>
      <p:sp>
        <p:nvSpPr>
          <p:cNvPr id="2" name="Foliennummernplatzhalter 1">
            <a:extLst>
              <a:ext uri="{FF2B5EF4-FFF2-40B4-BE49-F238E27FC236}">
                <a16:creationId xmlns:a16="http://schemas.microsoft.com/office/drawing/2014/main" id="{FE9263E8-256B-42B7-86DE-E4F07C69BE6B}"/>
              </a:ext>
            </a:extLst>
          </p:cNvPr>
          <p:cNvSpPr>
            <a:spLocks noGrp="1"/>
          </p:cNvSpPr>
          <p:nvPr>
            <p:ph type="sldNum" sz="quarter" idx="19"/>
          </p:nvPr>
        </p:nvSpPr>
        <p:spPr/>
        <p:txBody>
          <a:bodyPr/>
          <a:lstStyle/>
          <a:p>
            <a:fld id="{DE1226C2-F133-44DF-AAED-DC1E350BCD78}" type="slidenum">
              <a:rPr lang="de-CH" smtClean="0"/>
              <a:t>‹Nr.›</a:t>
            </a:fld>
            <a:endParaRPr lang="de-CH" dirty="0"/>
          </a:p>
        </p:txBody>
      </p:sp>
      <p:sp>
        <p:nvSpPr>
          <p:cNvPr id="8" name="Textplatzhalter 5">
            <a:extLst>
              <a:ext uri="{FF2B5EF4-FFF2-40B4-BE49-F238E27FC236}">
                <a16:creationId xmlns:a16="http://schemas.microsoft.com/office/drawing/2014/main" id="{4A751DB7-3F1B-5543-935B-35F0EC4644AD}"/>
              </a:ext>
            </a:extLst>
          </p:cNvPr>
          <p:cNvSpPr>
            <a:spLocks noGrp="1"/>
          </p:cNvSpPr>
          <p:nvPr>
            <p:ph type="body" sz="quarter" idx="13" hasCustomPrompt="1"/>
          </p:nvPr>
        </p:nvSpPr>
        <p:spPr>
          <a:xfrm>
            <a:off x="951849" y="1381411"/>
            <a:ext cx="7688914" cy="1730090"/>
          </a:xfrm>
          <a:prstGeom prst="rect">
            <a:avLst/>
          </a:prstGeom>
        </p:spPr>
        <p:txBody>
          <a:bodyPr>
            <a:normAutofit/>
          </a:bodyPr>
          <a:lstStyle>
            <a:lvl1pPr marL="0" indent="-360000">
              <a:lnSpc>
                <a:spcPct val="100000"/>
              </a:lnSpc>
              <a:spcBef>
                <a:spcPts val="0"/>
              </a:spcBef>
              <a:tabLst/>
              <a:defRPr sz="2200"/>
            </a:lvl1pPr>
          </a:lstStyle>
          <a:p>
            <a:pPr lvl="0"/>
            <a:r>
              <a:rPr lang="de-DE" dirty="0"/>
              <a:t>Lauftext </a:t>
            </a:r>
            <a:r>
              <a:rPr lang="de-DE" dirty="0" err="1"/>
              <a:t>gross</a:t>
            </a:r>
            <a:r>
              <a:rPr lang="de-DE" dirty="0"/>
              <a:t>: Arial Narrow, Regular 22 </a:t>
            </a:r>
            <a:r>
              <a:rPr lang="de-DE" dirty="0" err="1"/>
              <a:t>pt</a:t>
            </a:r>
            <a:r>
              <a:rPr lang="de-DE" dirty="0"/>
              <a:t>, Zeilenabstand 28 </a:t>
            </a:r>
            <a:r>
              <a:rPr lang="de-DE" dirty="0" err="1"/>
              <a:t>pt</a:t>
            </a:r>
            <a:r>
              <a:rPr lang="de-DE" dirty="0"/>
              <a:t>. </a:t>
            </a:r>
            <a:r>
              <a:rPr lang="de-DE" dirty="0" err="1"/>
              <a:t>Optin</a:t>
            </a:r>
            <a:r>
              <a:rPr lang="de-DE" dirty="0"/>
              <a:t> </a:t>
            </a:r>
            <a:r>
              <a:rPr lang="de-DE" dirty="0" err="1"/>
              <a:t>hent</a:t>
            </a:r>
            <a:r>
              <a:rPr lang="de-DE" dirty="0"/>
              <a:t> </a:t>
            </a:r>
            <a:r>
              <a:rPr lang="de-DE" dirty="0" err="1"/>
              <a:t>dunt</a:t>
            </a:r>
            <a:r>
              <a:rPr lang="de-DE" dirty="0"/>
              <a:t> </a:t>
            </a:r>
            <a:r>
              <a:rPr lang="de-DE" dirty="0" err="1"/>
              <a:t>acip</a:t>
            </a:r>
            <a:r>
              <a:rPr lang="de-DE" dirty="0"/>
              <a:t> </a:t>
            </a:r>
            <a:r>
              <a:rPr lang="de-DE" dirty="0" err="1"/>
              <a:t>ea</a:t>
            </a:r>
            <a:r>
              <a:rPr lang="de-DE" dirty="0"/>
              <a:t> </a:t>
            </a:r>
            <a:r>
              <a:rPr lang="de-DE" dirty="0" err="1"/>
              <a:t>facilit</a:t>
            </a:r>
            <a:r>
              <a:rPr lang="de-DE" dirty="0"/>
              <a:t> </a:t>
            </a:r>
            <a:r>
              <a:rPr lang="de-DE" dirty="0" err="1"/>
              <a:t>volobore</a:t>
            </a:r>
            <a:r>
              <a:rPr lang="de-DE" dirty="0"/>
              <a:t> </a:t>
            </a:r>
            <a:r>
              <a:rPr lang="de-DE" dirty="0" err="1"/>
              <a:t>con</a:t>
            </a:r>
            <a:r>
              <a:rPr lang="de-DE" dirty="0"/>
              <a:t> </a:t>
            </a:r>
            <a:r>
              <a:rPr lang="de-DE" dirty="0" err="1"/>
              <a:t>ver</a:t>
            </a:r>
            <a:r>
              <a:rPr lang="de-DE" dirty="0"/>
              <a:t> </a:t>
            </a:r>
            <a:r>
              <a:rPr lang="de-DE" dirty="0" err="1"/>
              <a:t>aut</a:t>
            </a:r>
            <a:r>
              <a:rPr lang="de-DE" dirty="0"/>
              <a:t> </a:t>
            </a:r>
            <a:r>
              <a:rPr lang="de-DE" dirty="0" err="1"/>
              <a:t>ipit</a:t>
            </a:r>
            <a:r>
              <a:rPr lang="de-DE" dirty="0"/>
              <a:t> </a:t>
            </a:r>
            <a:r>
              <a:rPr lang="de-DE" dirty="0" err="1"/>
              <a:t>alitmar</a:t>
            </a:r>
            <a:r>
              <a:rPr lang="de-DE" dirty="0"/>
              <a:t>. </a:t>
            </a:r>
            <a:r>
              <a:rPr lang="de-DE" dirty="0" err="1"/>
              <a:t>Dessi</a:t>
            </a:r>
            <a:r>
              <a:rPr lang="de-DE" dirty="0"/>
              <a:t> </a:t>
            </a:r>
            <a:r>
              <a:rPr lang="de-DE" dirty="0" err="1"/>
              <a:t>beris</a:t>
            </a:r>
            <a:r>
              <a:rPr lang="de-DE" dirty="0"/>
              <a:t> </a:t>
            </a:r>
            <a:r>
              <a:rPr lang="de-DE" dirty="0" err="1"/>
              <a:t>aut</a:t>
            </a:r>
            <a:r>
              <a:rPr lang="de-DE" dirty="0"/>
              <a:t> </a:t>
            </a:r>
            <a:r>
              <a:rPr lang="de-DE" dirty="0" err="1"/>
              <a:t>dolorum</a:t>
            </a:r>
            <a:r>
              <a:rPr lang="de-DE" dirty="0"/>
              <a:t> </a:t>
            </a:r>
            <a:r>
              <a:rPr lang="de-DE" dirty="0" err="1"/>
              <a:t>quiame</a:t>
            </a:r>
            <a:r>
              <a:rPr lang="de-DE" dirty="0"/>
              <a:t> </a:t>
            </a:r>
            <a:r>
              <a:rPr lang="de-DE" dirty="0" err="1"/>
              <a:t>velecte</a:t>
            </a:r>
            <a:r>
              <a:rPr lang="de-DE" dirty="0"/>
              <a:t> </a:t>
            </a:r>
            <a:r>
              <a:rPr lang="de-DE" dirty="0" err="1"/>
              <a:t>mporum</a:t>
            </a:r>
            <a:r>
              <a:rPr lang="de-DE" dirty="0"/>
              <a:t> </a:t>
            </a:r>
            <a:r>
              <a:rPr lang="de-DE" dirty="0" err="1"/>
              <a:t>illaborroessi</a:t>
            </a:r>
            <a:r>
              <a:rPr lang="de-DE" dirty="0"/>
              <a:t> </a:t>
            </a:r>
            <a:r>
              <a:rPr lang="de-DE" dirty="0" err="1"/>
              <a:t>mintem</a:t>
            </a:r>
            <a:r>
              <a:rPr lang="de-DE" dirty="0"/>
              <a:t> </a:t>
            </a:r>
            <a:r>
              <a:rPr lang="de-DE" dirty="0" err="1"/>
              <a:t>reprati</a:t>
            </a:r>
            <a:r>
              <a:rPr lang="de-DE" dirty="0"/>
              <a:t> </a:t>
            </a:r>
            <a:r>
              <a:rPr lang="de-DE" dirty="0" err="1"/>
              <a:t>onsedis</a:t>
            </a:r>
            <a:r>
              <a:rPr lang="de-DE" dirty="0"/>
              <a:t> </a:t>
            </a:r>
            <a:r>
              <a:rPr lang="de-DE" dirty="0" err="1"/>
              <a:t>aut</a:t>
            </a:r>
            <a:r>
              <a:rPr lang="de-DE" dirty="0"/>
              <a:t> es </a:t>
            </a:r>
            <a:r>
              <a:rPr lang="de-DE" dirty="0" err="1"/>
              <a:t>cus</a:t>
            </a:r>
            <a:r>
              <a:rPr lang="de-DE" dirty="0"/>
              <a:t> </a:t>
            </a:r>
            <a:r>
              <a:rPr lang="de-DE" dirty="0" err="1"/>
              <a:t>ditaese</a:t>
            </a:r>
            <a:r>
              <a:rPr lang="de-DE" dirty="0"/>
              <a:t> </a:t>
            </a:r>
            <a:r>
              <a:rPr lang="de-DE" dirty="0" err="1"/>
              <a:t>ndunt</a:t>
            </a:r>
            <a:r>
              <a:rPr lang="de-DE" dirty="0"/>
              <a:t>, </a:t>
            </a:r>
            <a:r>
              <a:rPr lang="de-DE" dirty="0" err="1"/>
              <a:t>saperiae</a:t>
            </a:r>
            <a:r>
              <a:rPr lang="de-DE" dirty="0"/>
              <a:t> </a:t>
            </a:r>
            <a:r>
              <a:rPr lang="de-DE" dirty="0" err="1"/>
              <a:t>pat</a:t>
            </a:r>
            <a:r>
              <a:rPr lang="de-DE" dirty="0"/>
              <a:t> </a:t>
            </a:r>
            <a:r>
              <a:rPr lang="de-DE" dirty="0" err="1"/>
              <a:t>ulputat</a:t>
            </a:r>
            <a:r>
              <a:rPr lang="de-DE" dirty="0"/>
              <a:t> </a:t>
            </a:r>
            <a:r>
              <a:rPr lang="de-DE" dirty="0" err="1"/>
              <a:t>nim</a:t>
            </a:r>
            <a:r>
              <a:rPr lang="de-DE" dirty="0"/>
              <a:t> </a:t>
            </a:r>
            <a:r>
              <a:rPr lang="de-DE" dirty="0" err="1"/>
              <a:t>iureros</a:t>
            </a:r>
            <a:r>
              <a:rPr lang="de-DE" dirty="0"/>
              <a:t> </a:t>
            </a:r>
            <a:r>
              <a:rPr lang="de-DE" dirty="0" err="1"/>
              <a:t>tionsed</a:t>
            </a:r>
            <a:r>
              <a:rPr lang="de-DE" dirty="0"/>
              <a:t>.</a:t>
            </a:r>
          </a:p>
        </p:txBody>
      </p:sp>
    </p:spTree>
    <p:extLst>
      <p:ext uri="{BB962C8B-B14F-4D97-AF65-F5344CB8AC3E}">
        <p14:creationId xmlns:p14="http://schemas.microsoft.com/office/powerpoint/2010/main" val="472259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474EDBF-BE79-4477-8C4E-35F4C60B0761}"/>
              </a:ext>
            </a:extLst>
          </p:cNvPr>
          <p:cNvSpPr>
            <a:spLocks noGrp="1"/>
          </p:cNvSpPr>
          <p:nvPr>
            <p:ph type="sldNum" sz="quarter" idx="11"/>
          </p:nvPr>
        </p:nvSpPr>
        <p:spPr/>
        <p:txBody>
          <a:bodyPr/>
          <a:lstStyle/>
          <a:p>
            <a:fld id="{DE1226C2-F133-44DF-AAED-DC1E350BCD78}" type="slidenum">
              <a:rPr lang="de-CH" smtClean="0"/>
              <a:t>‹Nr.›</a:t>
            </a:fld>
            <a:endParaRPr lang="de-CH" dirty="0"/>
          </a:p>
        </p:txBody>
      </p:sp>
      <p:sp>
        <p:nvSpPr>
          <p:cNvPr id="5" name="Textplatzhalter 4">
            <a:extLst>
              <a:ext uri="{FF2B5EF4-FFF2-40B4-BE49-F238E27FC236}">
                <a16:creationId xmlns:a16="http://schemas.microsoft.com/office/drawing/2014/main" id="{74C9E0BB-63D7-344C-A514-A4806468E04C}"/>
              </a:ext>
            </a:extLst>
          </p:cNvPr>
          <p:cNvSpPr>
            <a:spLocks noGrp="1"/>
          </p:cNvSpPr>
          <p:nvPr>
            <p:ph type="body" sz="quarter" idx="12" hasCustomPrompt="1"/>
          </p:nvPr>
        </p:nvSpPr>
        <p:spPr>
          <a:xfrm>
            <a:off x="1042988" y="915988"/>
            <a:ext cx="7597775" cy="3995737"/>
          </a:xfrm>
          <a:prstGeom prst="rect">
            <a:avLst/>
          </a:prstGeom>
        </p:spPr>
        <p:txBody>
          <a:bodyPr>
            <a:normAutofit/>
          </a:bodyPr>
          <a:lstStyle>
            <a:lvl1pPr marL="357188" indent="-357188">
              <a:lnSpc>
                <a:spcPct val="100000"/>
              </a:lnSpc>
              <a:spcBef>
                <a:spcPts val="600"/>
              </a:spcBef>
              <a:buFont typeface="+mj-lt"/>
              <a:buAutoNum type="arabicPeriod"/>
              <a:tabLst/>
              <a:defRPr sz="2200"/>
            </a:lvl1pPr>
            <a:lvl2pPr marL="0" indent="0">
              <a:lnSpc>
                <a:spcPct val="100000"/>
              </a:lnSpc>
              <a:spcBef>
                <a:spcPts val="600"/>
              </a:spcBef>
              <a:buFont typeface="+mj-lt"/>
              <a:buNone/>
              <a:tabLst/>
              <a:defRPr sz="2200"/>
            </a:lvl2pPr>
            <a:lvl3pPr marL="0" indent="0">
              <a:lnSpc>
                <a:spcPct val="100000"/>
              </a:lnSpc>
              <a:spcBef>
                <a:spcPts val="600"/>
              </a:spcBef>
              <a:buFont typeface="+mj-lt"/>
              <a:buNone/>
              <a:tabLst/>
              <a:defRPr sz="2200"/>
            </a:lvl3pPr>
            <a:lvl4pPr marL="0" indent="0">
              <a:lnSpc>
                <a:spcPct val="100000"/>
              </a:lnSpc>
              <a:spcBef>
                <a:spcPts val="600"/>
              </a:spcBef>
              <a:buFont typeface="+mj-lt"/>
              <a:buNone/>
              <a:tabLst/>
              <a:defRPr sz="2200"/>
            </a:lvl4pPr>
            <a:lvl5pPr marL="0" indent="0">
              <a:lnSpc>
                <a:spcPct val="100000"/>
              </a:lnSpc>
              <a:spcBef>
                <a:spcPts val="600"/>
              </a:spcBef>
              <a:buFont typeface="+mj-lt"/>
              <a:buNone/>
              <a:tabLst/>
              <a:defRPr sz="2200"/>
            </a:lvl5pPr>
          </a:lstStyle>
          <a:p>
            <a:pPr lvl="0"/>
            <a:r>
              <a:rPr lang="de-DE" dirty="0"/>
              <a:t>Aufzählung, Arial Narrow Regular 22 </a:t>
            </a:r>
            <a:r>
              <a:rPr lang="de-DE" dirty="0" err="1"/>
              <a:t>pt</a:t>
            </a:r>
            <a:r>
              <a:rPr lang="de-DE" dirty="0"/>
              <a:t> </a:t>
            </a:r>
          </a:p>
          <a:p>
            <a:pPr lvl="0"/>
            <a:r>
              <a:rPr lang="de-DE" dirty="0"/>
              <a:t>Zeilenabstand 28 </a:t>
            </a:r>
            <a:r>
              <a:rPr lang="de-DE" dirty="0" err="1"/>
              <a:t>pt</a:t>
            </a:r>
            <a:r>
              <a:rPr lang="de-DE" dirty="0"/>
              <a:t>, Abstand vor 6 </a:t>
            </a:r>
            <a:r>
              <a:rPr lang="de-DE" dirty="0" err="1"/>
              <a:t>pt</a:t>
            </a:r>
            <a:endParaRPr lang="de-DE" dirty="0"/>
          </a:p>
          <a:p>
            <a:pPr lvl="0"/>
            <a:r>
              <a:rPr lang="de-DE" dirty="0"/>
              <a:t>Aufzählung, Schrift Arial Narrow Regular 22 </a:t>
            </a:r>
            <a:r>
              <a:rPr lang="de-DE" dirty="0" err="1"/>
              <a:t>pt</a:t>
            </a:r>
            <a:endParaRPr lang="de-DE" dirty="0"/>
          </a:p>
          <a:p>
            <a:pPr lvl="0"/>
            <a:r>
              <a:rPr lang="de-DE" dirty="0"/>
              <a:t>Zeilenabstand auch hier 28 </a:t>
            </a:r>
            <a:r>
              <a:rPr lang="de-DE" dirty="0" err="1"/>
              <a:t>pt</a:t>
            </a:r>
            <a:r>
              <a:rPr lang="de-DE" dirty="0"/>
              <a:t>, Abstand vor 6 </a:t>
            </a:r>
            <a:r>
              <a:rPr lang="de-DE" dirty="0" err="1"/>
              <a:t>pt</a:t>
            </a:r>
            <a:endParaRPr lang="de-DE" dirty="0"/>
          </a:p>
          <a:p>
            <a:pPr lvl="0"/>
            <a:r>
              <a:rPr lang="de-DE" dirty="0"/>
              <a:t>Aufzählung, Arial Narrow Regular 22 </a:t>
            </a:r>
            <a:r>
              <a:rPr lang="de-DE" dirty="0" err="1"/>
              <a:t>pt</a:t>
            </a:r>
            <a:endParaRPr lang="de-DE" dirty="0"/>
          </a:p>
          <a:p>
            <a:pPr lvl="0"/>
            <a:r>
              <a:rPr lang="de-DE" dirty="0"/>
              <a:t>Zeilenabstand 28 </a:t>
            </a:r>
            <a:r>
              <a:rPr lang="de-DE" dirty="0" err="1"/>
              <a:t>pt</a:t>
            </a:r>
            <a:r>
              <a:rPr lang="de-DE" dirty="0"/>
              <a:t>, Abstand vor 6 </a:t>
            </a:r>
            <a:r>
              <a:rPr lang="de-DE" dirty="0" err="1"/>
              <a:t>pt</a:t>
            </a:r>
            <a:endParaRPr lang="de-DE" dirty="0"/>
          </a:p>
          <a:p>
            <a:pPr lvl="0"/>
            <a:r>
              <a:rPr lang="de-DE" dirty="0"/>
              <a:t>Zeilenabstand auch hier 28 </a:t>
            </a:r>
            <a:r>
              <a:rPr lang="de-DE" dirty="0" err="1"/>
              <a:t>pt</a:t>
            </a:r>
            <a:r>
              <a:rPr lang="de-DE" dirty="0"/>
              <a:t>, Abstand vor 6 </a:t>
            </a:r>
            <a:r>
              <a:rPr lang="de-DE" dirty="0" err="1"/>
              <a:t>pt</a:t>
            </a:r>
            <a:endParaRPr lang="de-DE" dirty="0"/>
          </a:p>
          <a:p>
            <a:pPr lvl="0"/>
            <a:endParaRPr lang="de-DE" dirty="0"/>
          </a:p>
          <a:p>
            <a:pPr lvl="0"/>
            <a:endParaRPr lang="de-DE" dirty="0"/>
          </a:p>
          <a:p>
            <a:pPr lvl="0"/>
            <a:endParaRPr lang="de-DE" dirty="0"/>
          </a:p>
        </p:txBody>
      </p:sp>
    </p:spTree>
    <p:extLst>
      <p:ext uri="{BB962C8B-B14F-4D97-AF65-F5344CB8AC3E}">
        <p14:creationId xmlns:p14="http://schemas.microsoft.com/office/powerpoint/2010/main" val="1165163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Bilder">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02AB21A0-B917-0D45-8BBA-2C3F6F39B47C}"/>
              </a:ext>
            </a:extLst>
          </p:cNvPr>
          <p:cNvSpPr>
            <a:spLocks noGrp="1"/>
          </p:cNvSpPr>
          <p:nvPr>
            <p:ph type="body" sz="quarter" idx="11" hasCustomPrompt="1"/>
          </p:nvPr>
        </p:nvSpPr>
        <p:spPr>
          <a:xfrm>
            <a:off x="1042988" y="853200"/>
            <a:ext cx="7058025" cy="360362"/>
          </a:xfrm>
          <a:prstGeom prst="rect">
            <a:avLst/>
          </a:prstGeom>
        </p:spPr>
        <p:txBody>
          <a:bodyPr lIns="0" tIns="0" rIns="0" bIns="0"/>
          <a:lstStyle/>
          <a:p>
            <a:pPr lvl="0"/>
            <a:r>
              <a:rPr lang="de-DE" dirty="0"/>
              <a:t>Titel: Arial Narrow, Regular, 26 </a:t>
            </a:r>
            <a:r>
              <a:rPr lang="de-DE" dirty="0" err="1"/>
              <a:t>pt</a:t>
            </a:r>
            <a:endParaRPr lang="de-DE" dirty="0"/>
          </a:p>
        </p:txBody>
      </p:sp>
      <p:sp>
        <p:nvSpPr>
          <p:cNvPr id="4" name="Bildplatzhalter 5">
            <a:extLst>
              <a:ext uri="{FF2B5EF4-FFF2-40B4-BE49-F238E27FC236}">
                <a16:creationId xmlns:a16="http://schemas.microsoft.com/office/drawing/2014/main" id="{56CEC4D3-2CFE-9849-BBAC-EDFB8508E4A5}"/>
              </a:ext>
            </a:extLst>
          </p:cNvPr>
          <p:cNvSpPr>
            <a:spLocks noGrp="1"/>
          </p:cNvSpPr>
          <p:nvPr>
            <p:ph type="pic" sz="quarter" idx="16"/>
          </p:nvPr>
        </p:nvSpPr>
        <p:spPr>
          <a:xfrm>
            <a:off x="1042988" y="3292475"/>
            <a:ext cx="3421062" cy="1619250"/>
          </a:xfrm>
          <a:prstGeom prst="rect">
            <a:avLst/>
          </a:prstGeom>
        </p:spPr>
        <p:txBody>
          <a:bodyPr/>
          <a:lstStyle/>
          <a:p>
            <a:pPr lvl="0"/>
            <a:endParaRPr lang="de-DE" noProof="0" dirty="0"/>
          </a:p>
        </p:txBody>
      </p:sp>
      <p:sp>
        <p:nvSpPr>
          <p:cNvPr id="6" name="Bildplatzhalter 5">
            <a:extLst>
              <a:ext uri="{FF2B5EF4-FFF2-40B4-BE49-F238E27FC236}">
                <a16:creationId xmlns:a16="http://schemas.microsoft.com/office/drawing/2014/main" id="{7D6BD22C-2CFE-E34B-9FEB-DF1B3D84DE38}"/>
              </a:ext>
            </a:extLst>
          </p:cNvPr>
          <p:cNvSpPr>
            <a:spLocks noGrp="1"/>
          </p:cNvSpPr>
          <p:nvPr>
            <p:ph type="pic" sz="quarter" idx="17"/>
          </p:nvPr>
        </p:nvSpPr>
        <p:spPr>
          <a:xfrm>
            <a:off x="4679950" y="1492250"/>
            <a:ext cx="3421062" cy="3419475"/>
          </a:xfrm>
          <a:prstGeom prst="rect">
            <a:avLst/>
          </a:prstGeom>
        </p:spPr>
        <p:txBody>
          <a:bodyPr/>
          <a:lstStyle/>
          <a:p>
            <a:pPr lvl="0"/>
            <a:endParaRPr lang="de-DE" noProof="0" dirty="0"/>
          </a:p>
        </p:txBody>
      </p:sp>
      <p:sp>
        <p:nvSpPr>
          <p:cNvPr id="7" name="Bildplatzhalter 5">
            <a:extLst>
              <a:ext uri="{FF2B5EF4-FFF2-40B4-BE49-F238E27FC236}">
                <a16:creationId xmlns:a16="http://schemas.microsoft.com/office/drawing/2014/main" id="{186125D2-4DA4-C84D-BE40-05E4970CD86D}"/>
              </a:ext>
            </a:extLst>
          </p:cNvPr>
          <p:cNvSpPr>
            <a:spLocks noGrp="1"/>
          </p:cNvSpPr>
          <p:nvPr>
            <p:ph type="pic" sz="quarter" idx="18"/>
          </p:nvPr>
        </p:nvSpPr>
        <p:spPr>
          <a:xfrm>
            <a:off x="1042988" y="1491630"/>
            <a:ext cx="3421062" cy="1619250"/>
          </a:xfrm>
          <a:prstGeom prst="rect">
            <a:avLst/>
          </a:prstGeom>
        </p:spPr>
        <p:txBody>
          <a:bodyPr/>
          <a:lstStyle/>
          <a:p>
            <a:pPr lvl="0"/>
            <a:endParaRPr lang="de-DE" noProof="0" dirty="0"/>
          </a:p>
        </p:txBody>
      </p:sp>
      <p:sp>
        <p:nvSpPr>
          <p:cNvPr id="2" name="Foliennummernplatzhalter 1">
            <a:extLst>
              <a:ext uri="{FF2B5EF4-FFF2-40B4-BE49-F238E27FC236}">
                <a16:creationId xmlns:a16="http://schemas.microsoft.com/office/drawing/2014/main" id="{0ECC9872-0A54-43CA-B434-A97CEA07A4D4}"/>
              </a:ext>
            </a:extLst>
          </p:cNvPr>
          <p:cNvSpPr>
            <a:spLocks noGrp="1"/>
          </p:cNvSpPr>
          <p:nvPr>
            <p:ph type="sldNum" sz="quarter" idx="19"/>
          </p:nvPr>
        </p:nvSpPr>
        <p:spPr/>
        <p:txBody>
          <a:bodyPr/>
          <a:lstStyle/>
          <a:p>
            <a:fld id="{DE1226C2-F133-44DF-AAED-DC1E350BCD78}" type="slidenum">
              <a:rPr lang="de-CH" smtClean="0"/>
              <a:t>‹Nr.›</a:t>
            </a:fld>
            <a:endParaRPr lang="de-CH" dirty="0"/>
          </a:p>
        </p:txBody>
      </p:sp>
    </p:spTree>
    <p:extLst>
      <p:ext uri="{BB962C8B-B14F-4D97-AF65-F5344CB8AC3E}">
        <p14:creationId xmlns:p14="http://schemas.microsoft.com/office/powerpoint/2010/main" val="15754364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elbild, Schlussbi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333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Lauftext">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D4CF3418-A3BE-6347-97B1-0206929A751A}"/>
              </a:ext>
            </a:extLst>
          </p:cNvPr>
          <p:cNvSpPr>
            <a:spLocks noGrp="1"/>
          </p:cNvSpPr>
          <p:nvPr>
            <p:ph type="body" sz="quarter" idx="10" hasCustomPrompt="1"/>
          </p:nvPr>
        </p:nvSpPr>
        <p:spPr>
          <a:xfrm>
            <a:off x="1042988" y="853200"/>
            <a:ext cx="7058025" cy="360362"/>
          </a:xfrm>
          <a:prstGeom prst="rect">
            <a:avLst/>
          </a:prstGeom>
        </p:spPr>
        <p:txBody>
          <a:bodyPr lIns="0" tIns="0" rIns="0" bIns="0"/>
          <a:lstStyle/>
          <a:p>
            <a:pPr lvl="0"/>
            <a:r>
              <a:rPr lang="de-DE" dirty="0"/>
              <a:t>Titel: Arial Narrow, Regular, 26 </a:t>
            </a:r>
            <a:r>
              <a:rPr lang="de-DE" dirty="0" err="1"/>
              <a:t>pt</a:t>
            </a:r>
            <a:endParaRPr lang="de-DE" dirty="0"/>
          </a:p>
        </p:txBody>
      </p:sp>
      <p:sp>
        <p:nvSpPr>
          <p:cNvPr id="2" name="Foliennummernplatzhalter 1">
            <a:extLst>
              <a:ext uri="{FF2B5EF4-FFF2-40B4-BE49-F238E27FC236}">
                <a16:creationId xmlns:a16="http://schemas.microsoft.com/office/drawing/2014/main" id="{46BC831E-C55F-461C-9622-301BE5995FD4}"/>
              </a:ext>
            </a:extLst>
          </p:cNvPr>
          <p:cNvSpPr>
            <a:spLocks noGrp="1"/>
          </p:cNvSpPr>
          <p:nvPr>
            <p:ph type="sldNum" sz="quarter" idx="12"/>
          </p:nvPr>
        </p:nvSpPr>
        <p:spPr/>
        <p:txBody>
          <a:bodyPr/>
          <a:lstStyle/>
          <a:p>
            <a:fld id="{DE1226C2-F133-44DF-AAED-DC1E350BCD78}" type="slidenum">
              <a:rPr lang="de-CH" smtClean="0"/>
              <a:t>‹Nr.›</a:t>
            </a:fld>
            <a:endParaRPr lang="de-CH" dirty="0"/>
          </a:p>
        </p:txBody>
      </p:sp>
      <p:sp>
        <p:nvSpPr>
          <p:cNvPr id="6" name="Textplatzhalter 5">
            <a:extLst>
              <a:ext uri="{FF2B5EF4-FFF2-40B4-BE49-F238E27FC236}">
                <a16:creationId xmlns:a16="http://schemas.microsoft.com/office/drawing/2014/main" id="{0A8DB404-4A10-6C4C-961C-07520731EAAA}"/>
              </a:ext>
            </a:extLst>
          </p:cNvPr>
          <p:cNvSpPr>
            <a:spLocks noGrp="1"/>
          </p:cNvSpPr>
          <p:nvPr>
            <p:ph type="body" sz="quarter" idx="13" hasCustomPrompt="1"/>
          </p:nvPr>
        </p:nvSpPr>
        <p:spPr>
          <a:xfrm>
            <a:off x="951849" y="1381410"/>
            <a:ext cx="7688914" cy="3530315"/>
          </a:xfrm>
          <a:prstGeom prst="rect">
            <a:avLst/>
          </a:prstGeom>
        </p:spPr>
        <p:txBody>
          <a:bodyPr>
            <a:normAutofit/>
          </a:bodyPr>
          <a:lstStyle>
            <a:lvl1pPr marL="0" indent="-360000">
              <a:lnSpc>
                <a:spcPct val="100000"/>
              </a:lnSpc>
              <a:spcBef>
                <a:spcPts val="0"/>
              </a:spcBef>
              <a:tabLst/>
              <a:defRPr sz="2200"/>
            </a:lvl1pPr>
          </a:lstStyle>
          <a:p>
            <a:pPr lvl="0"/>
            <a:r>
              <a:rPr lang="de-DE" dirty="0"/>
              <a:t>Lauftext </a:t>
            </a:r>
            <a:r>
              <a:rPr lang="de-DE" dirty="0" err="1"/>
              <a:t>gross</a:t>
            </a:r>
            <a:r>
              <a:rPr lang="de-DE" dirty="0"/>
              <a:t>: Arial Narrow, Regular 22 </a:t>
            </a:r>
            <a:r>
              <a:rPr lang="de-DE" dirty="0" err="1"/>
              <a:t>pt</a:t>
            </a:r>
            <a:r>
              <a:rPr lang="de-DE" dirty="0"/>
              <a:t>, Zeilenabstand 28 </a:t>
            </a:r>
            <a:r>
              <a:rPr lang="de-DE" dirty="0" err="1"/>
              <a:t>pt</a:t>
            </a:r>
            <a:r>
              <a:rPr lang="de-DE" dirty="0"/>
              <a:t>. </a:t>
            </a:r>
            <a:r>
              <a:rPr lang="de-DE" dirty="0" err="1"/>
              <a:t>Optin</a:t>
            </a:r>
            <a:r>
              <a:rPr lang="de-DE" dirty="0"/>
              <a:t> </a:t>
            </a:r>
            <a:r>
              <a:rPr lang="de-DE" dirty="0" err="1"/>
              <a:t>hent</a:t>
            </a:r>
            <a:r>
              <a:rPr lang="de-DE" dirty="0"/>
              <a:t> </a:t>
            </a:r>
            <a:r>
              <a:rPr lang="de-DE" dirty="0" err="1"/>
              <a:t>dunt</a:t>
            </a:r>
            <a:r>
              <a:rPr lang="de-DE" dirty="0"/>
              <a:t> </a:t>
            </a:r>
            <a:r>
              <a:rPr lang="de-DE" dirty="0" err="1"/>
              <a:t>acip</a:t>
            </a:r>
            <a:r>
              <a:rPr lang="de-DE" dirty="0"/>
              <a:t> </a:t>
            </a:r>
            <a:r>
              <a:rPr lang="de-DE" dirty="0" err="1"/>
              <a:t>ea</a:t>
            </a:r>
            <a:r>
              <a:rPr lang="de-DE" dirty="0"/>
              <a:t> </a:t>
            </a:r>
            <a:r>
              <a:rPr lang="de-DE" dirty="0" err="1"/>
              <a:t>facilit</a:t>
            </a:r>
            <a:r>
              <a:rPr lang="de-DE" dirty="0"/>
              <a:t> </a:t>
            </a:r>
            <a:r>
              <a:rPr lang="de-DE" dirty="0" err="1"/>
              <a:t>volobore</a:t>
            </a:r>
            <a:r>
              <a:rPr lang="de-DE" dirty="0"/>
              <a:t> </a:t>
            </a:r>
            <a:r>
              <a:rPr lang="de-DE" dirty="0" err="1"/>
              <a:t>con</a:t>
            </a:r>
            <a:r>
              <a:rPr lang="de-DE" dirty="0"/>
              <a:t> </a:t>
            </a:r>
            <a:r>
              <a:rPr lang="de-DE" dirty="0" err="1"/>
              <a:t>ver</a:t>
            </a:r>
            <a:r>
              <a:rPr lang="de-DE" dirty="0"/>
              <a:t> </a:t>
            </a:r>
            <a:r>
              <a:rPr lang="de-DE" dirty="0" err="1"/>
              <a:t>aut</a:t>
            </a:r>
            <a:r>
              <a:rPr lang="de-DE" dirty="0"/>
              <a:t> </a:t>
            </a:r>
            <a:r>
              <a:rPr lang="de-DE" dirty="0" err="1"/>
              <a:t>ipit</a:t>
            </a:r>
            <a:r>
              <a:rPr lang="de-DE" dirty="0"/>
              <a:t> </a:t>
            </a:r>
            <a:r>
              <a:rPr lang="de-DE" dirty="0" err="1"/>
              <a:t>alitmar</a:t>
            </a:r>
            <a:r>
              <a:rPr lang="de-DE" dirty="0"/>
              <a:t>. </a:t>
            </a:r>
            <a:r>
              <a:rPr lang="de-DE" dirty="0" err="1"/>
              <a:t>Dessi</a:t>
            </a:r>
            <a:r>
              <a:rPr lang="de-DE" dirty="0"/>
              <a:t> </a:t>
            </a:r>
            <a:r>
              <a:rPr lang="de-DE" dirty="0" err="1"/>
              <a:t>beris</a:t>
            </a:r>
            <a:r>
              <a:rPr lang="de-DE" dirty="0"/>
              <a:t> </a:t>
            </a:r>
            <a:r>
              <a:rPr lang="de-DE" dirty="0" err="1"/>
              <a:t>aut</a:t>
            </a:r>
            <a:r>
              <a:rPr lang="de-DE" dirty="0"/>
              <a:t> </a:t>
            </a:r>
            <a:r>
              <a:rPr lang="de-DE" dirty="0" err="1"/>
              <a:t>dolorum</a:t>
            </a:r>
            <a:r>
              <a:rPr lang="de-DE" dirty="0"/>
              <a:t> </a:t>
            </a:r>
            <a:r>
              <a:rPr lang="de-DE" dirty="0" err="1"/>
              <a:t>quiame</a:t>
            </a:r>
            <a:r>
              <a:rPr lang="de-DE" dirty="0"/>
              <a:t> </a:t>
            </a:r>
            <a:r>
              <a:rPr lang="de-DE" dirty="0" err="1"/>
              <a:t>velecte</a:t>
            </a:r>
            <a:r>
              <a:rPr lang="de-DE" dirty="0"/>
              <a:t> </a:t>
            </a:r>
            <a:r>
              <a:rPr lang="de-DE" dirty="0" err="1"/>
              <a:t>mporum</a:t>
            </a:r>
            <a:r>
              <a:rPr lang="de-DE" dirty="0"/>
              <a:t> </a:t>
            </a:r>
            <a:r>
              <a:rPr lang="de-DE" dirty="0" err="1"/>
              <a:t>illaborroessi</a:t>
            </a:r>
            <a:r>
              <a:rPr lang="de-DE" dirty="0"/>
              <a:t> </a:t>
            </a:r>
            <a:r>
              <a:rPr lang="de-DE" dirty="0" err="1"/>
              <a:t>mintem</a:t>
            </a:r>
            <a:r>
              <a:rPr lang="de-DE" dirty="0"/>
              <a:t> </a:t>
            </a:r>
            <a:r>
              <a:rPr lang="de-DE" dirty="0" err="1"/>
              <a:t>reprati</a:t>
            </a:r>
            <a:r>
              <a:rPr lang="de-DE" dirty="0"/>
              <a:t> </a:t>
            </a:r>
            <a:r>
              <a:rPr lang="de-DE" dirty="0" err="1"/>
              <a:t>onsedis</a:t>
            </a:r>
            <a:r>
              <a:rPr lang="de-DE" dirty="0"/>
              <a:t> </a:t>
            </a:r>
            <a:r>
              <a:rPr lang="de-DE" dirty="0" err="1"/>
              <a:t>aut</a:t>
            </a:r>
            <a:r>
              <a:rPr lang="de-DE" dirty="0"/>
              <a:t> es </a:t>
            </a:r>
            <a:r>
              <a:rPr lang="de-DE" dirty="0" err="1"/>
              <a:t>cus</a:t>
            </a:r>
            <a:r>
              <a:rPr lang="de-DE" dirty="0"/>
              <a:t> </a:t>
            </a:r>
            <a:r>
              <a:rPr lang="de-DE" dirty="0" err="1"/>
              <a:t>ditaese</a:t>
            </a:r>
            <a:r>
              <a:rPr lang="de-DE" dirty="0"/>
              <a:t> </a:t>
            </a:r>
            <a:r>
              <a:rPr lang="de-DE" dirty="0" err="1"/>
              <a:t>ndunt</a:t>
            </a:r>
            <a:r>
              <a:rPr lang="de-DE" dirty="0"/>
              <a:t>, </a:t>
            </a:r>
            <a:r>
              <a:rPr lang="de-DE" dirty="0" err="1"/>
              <a:t>saperiae</a:t>
            </a:r>
            <a:r>
              <a:rPr lang="de-DE" dirty="0"/>
              <a:t> </a:t>
            </a:r>
            <a:r>
              <a:rPr lang="de-DE" dirty="0" err="1"/>
              <a:t>pat</a:t>
            </a:r>
            <a:r>
              <a:rPr lang="de-DE" dirty="0"/>
              <a:t> </a:t>
            </a:r>
            <a:r>
              <a:rPr lang="de-DE" dirty="0" err="1"/>
              <a:t>ulputat</a:t>
            </a:r>
            <a:r>
              <a:rPr lang="de-DE" dirty="0"/>
              <a:t> </a:t>
            </a:r>
            <a:r>
              <a:rPr lang="de-DE" dirty="0" err="1"/>
              <a:t>nim</a:t>
            </a:r>
            <a:r>
              <a:rPr lang="de-DE" dirty="0"/>
              <a:t> </a:t>
            </a:r>
            <a:r>
              <a:rPr lang="de-DE" dirty="0" err="1"/>
              <a:t>iureros</a:t>
            </a:r>
            <a:r>
              <a:rPr lang="de-DE" dirty="0"/>
              <a:t> </a:t>
            </a:r>
            <a:r>
              <a:rPr lang="de-DE" dirty="0" err="1"/>
              <a:t>tionsed</a:t>
            </a:r>
            <a:r>
              <a:rPr lang="de-DE" dirty="0"/>
              <a:t> </a:t>
            </a:r>
            <a:r>
              <a:rPr lang="de-DE" dirty="0" err="1"/>
              <a:t>dolor</a:t>
            </a:r>
            <a:r>
              <a:rPr lang="de-DE" dirty="0"/>
              <a:t> </a:t>
            </a:r>
            <a:r>
              <a:rPr lang="de-DE" dirty="0" err="1"/>
              <a:t>eram</a:t>
            </a:r>
            <a:r>
              <a:rPr lang="de-DE" dirty="0"/>
              <a:t> </a:t>
            </a:r>
            <a:r>
              <a:rPr lang="de-DE" dirty="0" err="1"/>
              <a:t>desomaon</a:t>
            </a:r>
            <a:r>
              <a:rPr lang="de-DE" dirty="0"/>
              <a:t> </a:t>
            </a:r>
            <a:r>
              <a:rPr lang="de-DE" dirty="0" err="1"/>
              <a:t>esate</a:t>
            </a:r>
            <a:r>
              <a:rPr lang="de-DE" dirty="0"/>
              <a:t> in </a:t>
            </a:r>
            <a:r>
              <a:rPr lang="de-DE" dirty="0" err="1"/>
              <a:t>hent</a:t>
            </a:r>
            <a:r>
              <a:rPr lang="de-DE" dirty="0"/>
              <a:t> </a:t>
            </a:r>
            <a:r>
              <a:rPr lang="de-DE" dirty="0" err="1"/>
              <a:t>dunt</a:t>
            </a:r>
            <a:r>
              <a:rPr lang="de-DE" dirty="0"/>
              <a:t> </a:t>
            </a:r>
            <a:r>
              <a:rPr lang="de-DE" dirty="0" err="1"/>
              <a:t>acip</a:t>
            </a:r>
            <a:r>
              <a:rPr lang="de-DE" dirty="0"/>
              <a:t> </a:t>
            </a:r>
            <a:r>
              <a:rPr lang="de-DE" dirty="0" err="1"/>
              <a:t>ea</a:t>
            </a:r>
            <a:r>
              <a:rPr lang="de-DE" dirty="0"/>
              <a:t> </a:t>
            </a:r>
            <a:r>
              <a:rPr lang="de-DE" dirty="0" err="1"/>
              <a:t>facilit</a:t>
            </a:r>
            <a:r>
              <a:rPr lang="de-DE" dirty="0"/>
              <a:t> </a:t>
            </a:r>
            <a:r>
              <a:rPr lang="de-DE" dirty="0" err="1"/>
              <a:t>volobore</a:t>
            </a:r>
            <a:r>
              <a:rPr lang="de-DE" dirty="0"/>
              <a:t> </a:t>
            </a:r>
            <a:r>
              <a:rPr lang="de-DE" dirty="0" err="1"/>
              <a:t>con</a:t>
            </a:r>
            <a:r>
              <a:rPr lang="de-DE" dirty="0"/>
              <a:t> </a:t>
            </a:r>
            <a:r>
              <a:rPr lang="de-DE" dirty="0" err="1"/>
              <a:t>ver</a:t>
            </a:r>
            <a:r>
              <a:rPr lang="de-DE" dirty="0"/>
              <a:t> </a:t>
            </a:r>
            <a:r>
              <a:rPr lang="de-DE" dirty="0" err="1"/>
              <a:t>aut</a:t>
            </a:r>
            <a:r>
              <a:rPr lang="de-DE" dirty="0"/>
              <a:t> </a:t>
            </a:r>
            <a:r>
              <a:rPr lang="de-DE" dirty="0" err="1"/>
              <a:t>ipit</a:t>
            </a:r>
            <a:r>
              <a:rPr lang="de-DE" dirty="0"/>
              <a:t> </a:t>
            </a:r>
            <a:r>
              <a:rPr lang="de-DE" dirty="0" err="1"/>
              <a:t>alitmar</a:t>
            </a:r>
            <a:r>
              <a:rPr lang="de-DE" dirty="0"/>
              <a:t> </a:t>
            </a:r>
            <a:r>
              <a:rPr lang="de-DE" dirty="0" err="1"/>
              <a:t>mintem</a:t>
            </a:r>
            <a:r>
              <a:rPr lang="de-DE" dirty="0"/>
              <a:t> </a:t>
            </a:r>
            <a:r>
              <a:rPr lang="de-DE" dirty="0" err="1"/>
              <a:t>reprati</a:t>
            </a:r>
            <a:r>
              <a:rPr lang="de-DE" dirty="0"/>
              <a:t> </a:t>
            </a:r>
            <a:r>
              <a:rPr lang="de-DE" dirty="0" err="1"/>
              <a:t>onsedis</a:t>
            </a:r>
            <a:r>
              <a:rPr lang="de-DE" dirty="0"/>
              <a:t> </a:t>
            </a:r>
            <a:r>
              <a:rPr lang="de-DE" dirty="0" err="1"/>
              <a:t>aut</a:t>
            </a:r>
            <a:r>
              <a:rPr lang="de-DE" dirty="0"/>
              <a:t> es </a:t>
            </a:r>
            <a:r>
              <a:rPr lang="de-DE" dirty="0" err="1"/>
              <a:t>cus</a:t>
            </a:r>
            <a:r>
              <a:rPr lang="de-DE" dirty="0"/>
              <a:t> </a:t>
            </a:r>
            <a:r>
              <a:rPr lang="de-DE" dirty="0" err="1"/>
              <a:t>ditaese</a:t>
            </a:r>
            <a:r>
              <a:rPr lang="de-DE" dirty="0"/>
              <a:t> </a:t>
            </a:r>
            <a:r>
              <a:rPr lang="de-DE" dirty="0" err="1"/>
              <a:t>ndunt</a:t>
            </a:r>
            <a:r>
              <a:rPr lang="de-DE" dirty="0"/>
              <a:t>, </a:t>
            </a:r>
            <a:r>
              <a:rPr lang="de-DE" dirty="0" err="1"/>
              <a:t>saperiaeras</a:t>
            </a:r>
            <a:r>
              <a:rPr lang="de-DE" dirty="0"/>
              <a:t>. </a:t>
            </a:r>
          </a:p>
        </p:txBody>
      </p:sp>
    </p:spTree>
    <p:extLst>
      <p:ext uri="{BB962C8B-B14F-4D97-AF65-F5344CB8AC3E}">
        <p14:creationId xmlns:p14="http://schemas.microsoft.com/office/powerpoint/2010/main" val="1234454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el, Lauftext">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D4CF3418-A3BE-6347-97B1-0206929A751A}"/>
              </a:ext>
            </a:extLst>
          </p:cNvPr>
          <p:cNvSpPr>
            <a:spLocks noGrp="1"/>
          </p:cNvSpPr>
          <p:nvPr>
            <p:ph type="body" sz="quarter" idx="10" hasCustomPrompt="1"/>
          </p:nvPr>
        </p:nvSpPr>
        <p:spPr>
          <a:xfrm>
            <a:off x="1042988" y="853200"/>
            <a:ext cx="7058025" cy="360362"/>
          </a:xfrm>
          <a:prstGeom prst="rect">
            <a:avLst/>
          </a:prstGeom>
        </p:spPr>
        <p:txBody>
          <a:bodyPr lIns="0" tIns="0" rIns="0" bIns="0"/>
          <a:lstStyle/>
          <a:p>
            <a:pPr lvl="0"/>
            <a:r>
              <a:rPr lang="de-DE" dirty="0"/>
              <a:t>Titel: Arial Narrow, Regular, 26 </a:t>
            </a:r>
            <a:r>
              <a:rPr lang="de-DE" dirty="0" err="1"/>
              <a:t>pt</a:t>
            </a:r>
            <a:endParaRPr lang="de-DE" dirty="0"/>
          </a:p>
        </p:txBody>
      </p:sp>
      <p:sp>
        <p:nvSpPr>
          <p:cNvPr id="2" name="Foliennummernplatzhalter 1">
            <a:extLst>
              <a:ext uri="{FF2B5EF4-FFF2-40B4-BE49-F238E27FC236}">
                <a16:creationId xmlns:a16="http://schemas.microsoft.com/office/drawing/2014/main" id="{46BC831E-C55F-461C-9622-301BE5995FD4}"/>
              </a:ext>
            </a:extLst>
          </p:cNvPr>
          <p:cNvSpPr>
            <a:spLocks noGrp="1"/>
          </p:cNvSpPr>
          <p:nvPr>
            <p:ph type="sldNum" sz="quarter" idx="12"/>
          </p:nvPr>
        </p:nvSpPr>
        <p:spPr/>
        <p:txBody>
          <a:bodyPr/>
          <a:lstStyle/>
          <a:p>
            <a:fld id="{DE1226C2-F133-44DF-AAED-DC1E350BCD78}" type="slidenum">
              <a:rPr lang="de-CH" smtClean="0"/>
              <a:t>‹Nr.›</a:t>
            </a:fld>
            <a:endParaRPr lang="de-CH" dirty="0"/>
          </a:p>
        </p:txBody>
      </p:sp>
      <p:sp>
        <p:nvSpPr>
          <p:cNvPr id="6" name="Textplatzhalter 5">
            <a:extLst>
              <a:ext uri="{FF2B5EF4-FFF2-40B4-BE49-F238E27FC236}">
                <a16:creationId xmlns:a16="http://schemas.microsoft.com/office/drawing/2014/main" id="{0A8DB404-4A10-6C4C-961C-07520731EAAA}"/>
              </a:ext>
            </a:extLst>
          </p:cNvPr>
          <p:cNvSpPr>
            <a:spLocks noGrp="1"/>
          </p:cNvSpPr>
          <p:nvPr>
            <p:ph type="body" sz="quarter" idx="13" hasCustomPrompt="1"/>
          </p:nvPr>
        </p:nvSpPr>
        <p:spPr>
          <a:xfrm>
            <a:off x="951849" y="1381410"/>
            <a:ext cx="7688914" cy="3530315"/>
          </a:xfrm>
          <a:prstGeom prst="rect">
            <a:avLst/>
          </a:prstGeom>
        </p:spPr>
        <p:txBody>
          <a:bodyPr>
            <a:normAutofit/>
          </a:bodyPr>
          <a:lstStyle>
            <a:lvl1pPr marL="0" indent="-360000">
              <a:lnSpc>
                <a:spcPct val="100000"/>
              </a:lnSpc>
              <a:spcBef>
                <a:spcPts val="0"/>
              </a:spcBef>
              <a:tabLst/>
              <a:defRPr sz="2000"/>
            </a:lvl1pPr>
          </a:lstStyle>
          <a:p>
            <a:pPr lvl="0"/>
            <a:r>
              <a:rPr lang="de-DE" dirty="0"/>
              <a:t>Lauftext klein: Arial Narrow, Regular 20 </a:t>
            </a:r>
            <a:r>
              <a:rPr lang="de-DE" dirty="0" err="1"/>
              <a:t>pt</a:t>
            </a:r>
            <a:r>
              <a:rPr lang="de-DE" dirty="0"/>
              <a:t>, Zeilenabstand 26 </a:t>
            </a:r>
            <a:r>
              <a:rPr lang="de-DE" dirty="0" err="1"/>
              <a:t>pt</a:t>
            </a:r>
            <a:r>
              <a:rPr lang="de-DE" dirty="0"/>
              <a:t>. </a:t>
            </a:r>
            <a:r>
              <a:rPr lang="de-DE" dirty="0" err="1"/>
              <a:t>Optin</a:t>
            </a:r>
            <a:r>
              <a:rPr lang="de-DE" dirty="0"/>
              <a:t> </a:t>
            </a:r>
            <a:r>
              <a:rPr lang="de-DE" dirty="0" err="1"/>
              <a:t>hent</a:t>
            </a:r>
            <a:r>
              <a:rPr lang="de-DE" dirty="0"/>
              <a:t> </a:t>
            </a:r>
            <a:r>
              <a:rPr lang="de-DE" dirty="0" err="1"/>
              <a:t>dunt</a:t>
            </a:r>
            <a:r>
              <a:rPr lang="de-DE" dirty="0"/>
              <a:t> </a:t>
            </a:r>
            <a:r>
              <a:rPr lang="de-DE" dirty="0" err="1"/>
              <a:t>acip</a:t>
            </a:r>
            <a:r>
              <a:rPr lang="de-DE" dirty="0"/>
              <a:t> </a:t>
            </a:r>
            <a:r>
              <a:rPr lang="de-DE" dirty="0" err="1"/>
              <a:t>ea</a:t>
            </a:r>
            <a:r>
              <a:rPr lang="de-DE" dirty="0"/>
              <a:t> </a:t>
            </a:r>
            <a:r>
              <a:rPr lang="de-DE" dirty="0" err="1"/>
              <a:t>facilit</a:t>
            </a:r>
            <a:r>
              <a:rPr lang="de-DE" dirty="0"/>
              <a:t> </a:t>
            </a:r>
            <a:r>
              <a:rPr lang="de-DE" dirty="0" err="1"/>
              <a:t>volobore</a:t>
            </a:r>
            <a:r>
              <a:rPr lang="de-DE" dirty="0"/>
              <a:t> </a:t>
            </a:r>
            <a:r>
              <a:rPr lang="de-DE" dirty="0" err="1"/>
              <a:t>con</a:t>
            </a:r>
            <a:r>
              <a:rPr lang="de-DE" dirty="0"/>
              <a:t> </a:t>
            </a:r>
            <a:r>
              <a:rPr lang="de-DE" dirty="0" err="1"/>
              <a:t>ver</a:t>
            </a:r>
            <a:r>
              <a:rPr lang="de-DE" dirty="0"/>
              <a:t> </a:t>
            </a:r>
            <a:r>
              <a:rPr lang="de-DE" dirty="0" err="1"/>
              <a:t>aut</a:t>
            </a:r>
            <a:r>
              <a:rPr lang="de-DE" dirty="0"/>
              <a:t> </a:t>
            </a:r>
            <a:r>
              <a:rPr lang="de-DE" dirty="0" err="1"/>
              <a:t>ipit</a:t>
            </a:r>
            <a:r>
              <a:rPr lang="de-DE" dirty="0"/>
              <a:t> </a:t>
            </a:r>
            <a:r>
              <a:rPr lang="de-DE" dirty="0" err="1"/>
              <a:t>alitmar</a:t>
            </a:r>
            <a:r>
              <a:rPr lang="de-DE" dirty="0"/>
              <a:t>. </a:t>
            </a:r>
            <a:r>
              <a:rPr lang="de-DE" dirty="0" err="1"/>
              <a:t>Dessi</a:t>
            </a:r>
            <a:r>
              <a:rPr lang="de-DE" dirty="0"/>
              <a:t> </a:t>
            </a:r>
            <a:r>
              <a:rPr lang="de-DE" dirty="0" err="1"/>
              <a:t>beris</a:t>
            </a:r>
            <a:r>
              <a:rPr lang="de-DE" dirty="0"/>
              <a:t> </a:t>
            </a:r>
            <a:r>
              <a:rPr lang="de-DE" dirty="0" err="1"/>
              <a:t>aut</a:t>
            </a:r>
            <a:r>
              <a:rPr lang="de-DE" dirty="0"/>
              <a:t> </a:t>
            </a:r>
            <a:r>
              <a:rPr lang="de-DE" dirty="0" err="1"/>
              <a:t>dolorum</a:t>
            </a:r>
            <a:r>
              <a:rPr lang="de-DE" dirty="0"/>
              <a:t> </a:t>
            </a:r>
            <a:r>
              <a:rPr lang="de-DE" dirty="0" err="1"/>
              <a:t>quiame</a:t>
            </a:r>
            <a:r>
              <a:rPr lang="de-DE" dirty="0"/>
              <a:t> </a:t>
            </a:r>
            <a:r>
              <a:rPr lang="de-DE" dirty="0" err="1"/>
              <a:t>velecte</a:t>
            </a:r>
            <a:r>
              <a:rPr lang="de-DE" dirty="0"/>
              <a:t> </a:t>
            </a:r>
            <a:r>
              <a:rPr lang="de-DE" dirty="0" err="1"/>
              <a:t>mporum</a:t>
            </a:r>
            <a:r>
              <a:rPr lang="de-DE" dirty="0"/>
              <a:t> </a:t>
            </a:r>
            <a:r>
              <a:rPr lang="de-DE" dirty="0" err="1"/>
              <a:t>illaborroessi</a:t>
            </a:r>
            <a:r>
              <a:rPr lang="de-DE" dirty="0"/>
              <a:t> </a:t>
            </a:r>
            <a:r>
              <a:rPr lang="de-DE" dirty="0" err="1"/>
              <a:t>mintem</a:t>
            </a:r>
            <a:r>
              <a:rPr lang="de-DE" dirty="0"/>
              <a:t> </a:t>
            </a:r>
            <a:r>
              <a:rPr lang="de-DE" dirty="0" err="1"/>
              <a:t>reprati</a:t>
            </a:r>
            <a:r>
              <a:rPr lang="de-DE" dirty="0"/>
              <a:t> </a:t>
            </a:r>
            <a:r>
              <a:rPr lang="de-DE" dirty="0" err="1"/>
              <a:t>onsedis</a:t>
            </a:r>
            <a:r>
              <a:rPr lang="de-DE" dirty="0"/>
              <a:t> </a:t>
            </a:r>
            <a:r>
              <a:rPr lang="de-DE" dirty="0" err="1"/>
              <a:t>aut</a:t>
            </a:r>
            <a:r>
              <a:rPr lang="de-DE" dirty="0"/>
              <a:t> es </a:t>
            </a:r>
            <a:r>
              <a:rPr lang="de-DE" dirty="0" err="1"/>
              <a:t>cus</a:t>
            </a:r>
            <a:r>
              <a:rPr lang="de-DE" dirty="0"/>
              <a:t> </a:t>
            </a:r>
            <a:r>
              <a:rPr lang="de-DE" dirty="0" err="1"/>
              <a:t>ditaese</a:t>
            </a:r>
            <a:r>
              <a:rPr lang="de-DE" dirty="0"/>
              <a:t> </a:t>
            </a:r>
            <a:r>
              <a:rPr lang="de-DE" dirty="0" err="1"/>
              <a:t>ndunt</a:t>
            </a:r>
            <a:r>
              <a:rPr lang="de-DE" dirty="0"/>
              <a:t>, </a:t>
            </a:r>
            <a:r>
              <a:rPr lang="de-DE" dirty="0" err="1"/>
              <a:t>saperiae</a:t>
            </a:r>
            <a:r>
              <a:rPr lang="de-DE" dirty="0"/>
              <a:t> </a:t>
            </a:r>
            <a:r>
              <a:rPr lang="de-DE" dirty="0" err="1"/>
              <a:t>pat</a:t>
            </a:r>
            <a:r>
              <a:rPr lang="de-DE" dirty="0"/>
              <a:t> </a:t>
            </a:r>
            <a:r>
              <a:rPr lang="de-DE" dirty="0" err="1"/>
              <a:t>ulputat</a:t>
            </a:r>
            <a:r>
              <a:rPr lang="de-DE" dirty="0"/>
              <a:t> </a:t>
            </a:r>
            <a:r>
              <a:rPr lang="de-DE" dirty="0" err="1"/>
              <a:t>nim</a:t>
            </a:r>
            <a:r>
              <a:rPr lang="de-DE" dirty="0"/>
              <a:t> </a:t>
            </a:r>
            <a:r>
              <a:rPr lang="de-DE" dirty="0" err="1"/>
              <a:t>iureros</a:t>
            </a:r>
            <a:r>
              <a:rPr lang="de-DE" dirty="0"/>
              <a:t> </a:t>
            </a:r>
            <a:r>
              <a:rPr lang="de-DE" dirty="0" err="1"/>
              <a:t>tionsed</a:t>
            </a:r>
            <a:r>
              <a:rPr lang="de-DE" dirty="0"/>
              <a:t> </a:t>
            </a:r>
            <a:r>
              <a:rPr lang="de-DE" dirty="0" err="1"/>
              <a:t>dolor</a:t>
            </a:r>
            <a:r>
              <a:rPr lang="de-DE" dirty="0"/>
              <a:t> </a:t>
            </a:r>
            <a:r>
              <a:rPr lang="de-DE" dirty="0" err="1"/>
              <a:t>eram</a:t>
            </a:r>
            <a:r>
              <a:rPr lang="de-DE" dirty="0"/>
              <a:t> </a:t>
            </a:r>
            <a:r>
              <a:rPr lang="de-DE" dirty="0" err="1"/>
              <a:t>desomaon</a:t>
            </a:r>
            <a:r>
              <a:rPr lang="de-DE" dirty="0"/>
              <a:t> </a:t>
            </a:r>
            <a:r>
              <a:rPr lang="de-DE" dirty="0" err="1"/>
              <a:t>esate</a:t>
            </a:r>
            <a:r>
              <a:rPr lang="de-DE" dirty="0"/>
              <a:t> in </a:t>
            </a:r>
            <a:r>
              <a:rPr lang="de-DE" dirty="0" err="1"/>
              <a:t>hent</a:t>
            </a:r>
            <a:r>
              <a:rPr lang="de-DE" dirty="0"/>
              <a:t> </a:t>
            </a:r>
            <a:r>
              <a:rPr lang="de-DE" dirty="0" err="1"/>
              <a:t>dunt</a:t>
            </a:r>
            <a:r>
              <a:rPr lang="de-DE" dirty="0"/>
              <a:t> </a:t>
            </a:r>
            <a:r>
              <a:rPr lang="de-DE" dirty="0" err="1"/>
              <a:t>acip</a:t>
            </a:r>
            <a:r>
              <a:rPr lang="de-DE" dirty="0"/>
              <a:t> </a:t>
            </a:r>
            <a:r>
              <a:rPr lang="de-DE" dirty="0" err="1"/>
              <a:t>ea</a:t>
            </a:r>
            <a:r>
              <a:rPr lang="de-DE" dirty="0"/>
              <a:t> </a:t>
            </a:r>
            <a:r>
              <a:rPr lang="de-DE" dirty="0" err="1"/>
              <a:t>facilit</a:t>
            </a:r>
            <a:r>
              <a:rPr lang="de-DE" dirty="0"/>
              <a:t> </a:t>
            </a:r>
            <a:r>
              <a:rPr lang="de-DE" dirty="0" err="1"/>
              <a:t>volobore</a:t>
            </a:r>
            <a:r>
              <a:rPr lang="de-DE" dirty="0"/>
              <a:t> </a:t>
            </a:r>
            <a:r>
              <a:rPr lang="de-DE" dirty="0" err="1"/>
              <a:t>con</a:t>
            </a:r>
            <a:r>
              <a:rPr lang="de-DE" dirty="0"/>
              <a:t> </a:t>
            </a:r>
            <a:r>
              <a:rPr lang="de-DE" dirty="0" err="1"/>
              <a:t>ver</a:t>
            </a:r>
            <a:r>
              <a:rPr lang="de-DE" dirty="0"/>
              <a:t> </a:t>
            </a:r>
            <a:r>
              <a:rPr lang="de-DE" dirty="0" err="1"/>
              <a:t>aut</a:t>
            </a:r>
            <a:r>
              <a:rPr lang="de-DE" dirty="0"/>
              <a:t> </a:t>
            </a:r>
            <a:r>
              <a:rPr lang="de-DE" dirty="0" err="1"/>
              <a:t>ipit</a:t>
            </a:r>
            <a:r>
              <a:rPr lang="de-DE" dirty="0"/>
              <a:t> </a:t>
            </a:r>
            <a:r>
              <a:rPr lang="de-DE" dirty="0" err="1"/>
              <a:t>alitmar</a:t>
            </a:r>
            <a:r>
              <a:rPr lang="de-DE" dirty="0"/>
              <a:t> </a:t>
            </a:r>
            <a:r>
              <a:rPr lang="de-DE" dirty="0" err="1"/>
              <a:t>mintem</a:t>
            </a:r>
            <a:r>
              <a:rPr lang="de-DE" dirty="0"/>
              <a:t> </a:t>
            </a:r>
            <a:r>
              <a:rPr lang="de-DE" dirty="0" err="1"/>
              <a:t>reprati</a:t>
            </a:r>
            <a:r>
              <a:rPr lang="de-DE" dirty="0"/>
              <a:t> </a:t>
            </a:r>
            <a:r>
              <a:rPr lang="de-DE" dirty="0" err="1"/>
              <a:t>onsedis</a:t>
            </a:r>
            <a:r>
              <a:rPr lang="de-DE" dirty="0"/>
              <a:t> </a:t>
            </a:r>
            <a:r>
              <a:rPr lang="de-DE" dirty="0" err="1"/>
              <a:t>aut</a:t>
            </a:r>
            <a:r>
              <a:rPr lang="de-DE" dirty="0"/>
              <a:t> es </a:t>
            </a:r>
            <a:r>
              <a:rPr lang="de-DE" dirty="0" err="1"/>
              <a:t>cus</a:t>
            </a:r>
            <a:r>
              <a:rPr lang="de-DE" dirty="0"/>
              <a:t> </a:t>
            </a:r>
            <a:r>
              <a:rPr lang="de-DE" dirty="0" err="1"/>
              <a:t>ditaese</a:t>
            </a:r>
            <a:r>
              <a:rPr lang="de-DE" dirty="0"/>
              <a:t> </a:t>
            </a:r>
            <a:r>
              <a:rPr lang="de-DE" dirty="0" err="1"/>
              <a:t>ndunt</a:t>
            </a:r>
            <a:r>
              <a:rPr lang="de-DE" dirty="0"/>
              <a:t>, </a:t>
            </a:r>
            <a:r>
              <a:rPr lang="de-DE" dirty="0" err="1"/>
              <a:t>saperiaeras</a:t>
            </a:r>
            <a:r>
              <a:rPr lang="de-DE" dirty="0"/>
              <a:t>. </a:t>
            </a:r>
          </a:p>
        </p:txBody>
      </p:sp>
    </p:spTree>
    <p:extLst>
      <p:ext uri="{BB962C8B-B14F-4D97-AF65-F5344CB8AC3E}">
        <p14:creationId xmlns:p14="http://schemas.microsoft.com/office/powerpoint/2010/main" val="79824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tertitel, Bild">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6521D598-7CC6-EC48-89B2-08F684AE7C63}"/>
              </a:ext>
            </a:extLst>
          </p:cNvPr>
          <p:cNvSpPr>
            <a:spLocks noGrp="1"/>
          </p:cNvSpPr>
          <p:nvPr>
            <p:ph type="pic" sz="quarter" idx="10"/>
          </p:nvPr>
        </p:nvSpPr>
        <p:spPr>
          <a:xfrm>
            <a:off x="1042988" y="2066924"/>
            <a:ext cx="7058025" cy="2844801"/>
          </a:xfrm>
          <a:prstGeom prst="rect">
            <a:avLst/>
          </a:prstGeom>
        </p:spPr>
        <p:txBody>
          <a:bodyPr/>
          <a:lstStyle/>
          <a:p>
            <a:pPr lvl="0"/>
            <a:endParaRPr lang="de-DE" noProof="0" dirty="0"/>
          </a:p>
        </p:txBody>
      </p:sp>
      <p:sp>
        <p:nvSpPr>
          <p:cNvPr id="6" name="Textplatzhalter 4">
            <a:extLst>
              <a:ext uri="{FF2B5EF4-FFF2-40B4-BE49-F238E27FC236}">
                <a16:creationId xmlns:a16="http://schemas.microsoft.com/office/drawing/2014/main" id="{F24BC259-F8B0-7440-B527-03E99CF28199}"/>
              </a:ext>
            </a:extLst>
          </p:cNvPr>
          <p:cNvSpPr>
            <a:spLocks noGrp="1"/>
          </p:cNvSpPr>
          <p:nvPr>
            <p:ph type="body" sz="quarter" idx="11" hasCustomPrompt="1"/>
          </p:nvPr>
        </p:nvSpPr>
        <p:spPr>
          <a:xfrm>
            <a:off x="1042988" y="853200"/>
            <a:ext cx="7058025" cy="360362"/>
          </a:xfrm>
          <a:prstGeom prst="rect">
            <a:avLst/>
          </a:prstGeom>
        </p:spPr>
        <p:txBody>
          <a:bodyPr lIns="0" tIns="0" rIns="0" bIns="0"/>
          <a:lstStyle/>
          <a:p>
            <a:pPr lvl="0"/>
            <a:r>
              <a:rPr lang="de-DE" dirty="0"/>
              <a:t>Titel: Arial Narrow, Regular, 26 </a:t>
            </a:r>
            <a:r>
              <a:rPr lang="de-DE" dirty="0" err="1"/>
              <a:t>pt</a:t>
            </a:r>
            <a:r>
              <a:rPr lang="de-DE" dirty="0"/>
              <a:t> </a:t>
            </a:r>
          </a:p>
        </p:txBody>
      </p:sp>
      <p:sp>
        <p:nvSpPr>
          <p:cNvPr id="4" name="Textplatzhalter 3">
            <a:extLst>
              <a:ext uri="{FF2B5EF4-FFF2-40B4-BE49-F238E27FC236}">
                <a16:creationId xmlns:a16="http://schemas.microsoft.com/office/drawing/2014/main" id="{48F2206D-4F27-714A-8966-019CC413E87C}"/>
              </a:ext>
            </a:extLst>
          </p:cNvPr>
          <p:cNvSpPr>
            <a:spLocks noGrp="1"/>
          </p:cNvSpPr>
          <p:nvPr>
            <p:ph type="body" sz="quarter" idx="13" hasCustomPrompt="1"/>
          </p:nvPr>
        </p:nvSpPr>
        <p:spPr>
          <a:xfrm>
            <a:off x="1042988" y="1247775"/>
            <a:ext cx="7058025" cy="357188"/>
          </a:xfrm>
          <a:prstGeom prst="rect">
            <a:avLst/>
          </a:prstGeom>
        </p:spPr>
        <p:txBody>
          <a:bodyPr lIns="0" tIns="0" rIns="0" bIns="0"/>
          <a:lstStyle>
            <a:lvl1pPr>
              <a:lnSpc>
                <a:spcPts val="2600"/>
              </a:lnSpc>
              <a:spcBef>
                <a:spcPts val="0"/>
              </a:spcBef>
              <a:defRPr sz="2000"/>
            </a:lvl1pPr>
            <a:lvl2pPr>
              <a:lnSpc>
                <a:spcPts val="2600"/>
              </a:lnSpc>
              <a:spcBef>
                <a:spcPts val="0"/>
              </a:spcBef>
              <a:defRPr sz="2000"/>
            </a:lvl2pPr>
            <a:lvl3pPr>
              <a:lnSpc>
                <a:spcPts val="2600"/>
              </a:lnSpc>
              <a:spcBef>
                <a:spcPts val="0"/>
              </a:spcBef>
              <a:defRPr sz="2000"/>
            </a:lvl3pPr>
            <a:lvl4pPr>
              <a:lnSpc>
                <a:spcPts val="2600"/>
              </a:lnSpc>
              <a:spcBef>
                <a:spcPts val="0"/>
              </a:spcBef>
              <a:defRPr sz="2000"/>
            </a:lvl4pPr>
            <a:lvl5pPr>
              <a:lnSpc>
                <a:spcPts val="2600"/>
              </a:lnSpc>
              <a:spcBef>
                <a:spcPts val="0"/>
              </a:spcBef>
              <a:defRPr sz="2000"/>
            </a:lvl5pPr>
          </a:lstStyle>
          <a:p>
            <a:pPr lvl="0"/>
            <a:r>
              <a:rPr lang="de-DE" dirty="0"/>
              <a:t>Untertitel: Arial Narrow, Regular, 20pt</a:t>
            </a:r>
          </a:p>
        </p:txBody>
      </p:sp>
      <p:sp>
        <p:nvSpPr>
          <p:cNvPr id="2" name="Foliennummernplatzhalter 1">
            <a:extLst>
              <a:ext uri="{FF2B5EF4-FFF2-40B4-BE49-F238E27FC236}">
                <a16:creationId xmlns:a16="http://schemas.microsoft.com/office/drawing/2014/main" id="{DD5223C4-A50E-482B-9770-5306A18671D9}"/>
              </a:ext>
            </a:extLst>
          </p:cNvPr>
          <p:cNvSpPr>
            <a:spLocks noGrp="1"/>
          </p:cNvSpPr>
          <p:nvPr>
            <p:ph type="sldNum" sz="quarter" idx="14"/>
          </p:nvPr>
        </p:nvSpPr>
        <p:spPr>
          <a:xfrm>
            <a:off x="7006196" y="224091"/>
            <a:ext cx="1540204" cy="274637"/>
          </a:xfrm>
        </p:spPr>
        <p:txBody>
          <a:bodyPr/>
          <a:lstStyle/>
          <a:p>
            <a:fld id="{DE1226C2-F133-44DF-AAED-DC1E350BCD78}" type="slidenum">
              <a:rPr lang="de-CH" smtClean="0"/>
              <a:t>‹Nr.›</a:t>
            </a:fld>
            <a:endParaRPr lang="de-CH" dirty="0"/>
          </a:p>
        </p:txBody>
      </p:sp>
    </p:spTree>
    <p:extLst>
      <p:ext uri="{BB962C8B-B14F-4D97-AF65-F5344CB8AC3E}">
        <p14:creationId xmlns:p14="http://schemas.microsoft.com/office/powerpoint/2010/main" val="90527034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Diagramm">
    <p:spTree>
      <p:nvGrpSpPr>
        <p:cNvPr id="1" name=""/>
        <p:cNvGrpSpPr/>
        <p:nvPr/>
      </p:nvGrpSpPr>
      <p:grpSpPr>
        <a:xfrm>
          <a:off x="0" y="0"/>
          <a:ext cx="0" cy="0"/>
          <a:chOff x="0" y="0"/>
          <a:chExt cx="0" cy="0"/>
        </a:xfrm>
      </p:grpSpPr>
      <p:sp>
        <p:nvSpPr>
          <p:cNvPr id="9" name="Textplatzhalter 4">
            <a:extLst>
              <a:ext uri="{FF2B5EF4-FFF2-40B4-BE49-F238E27FC236}">
                <a16:creationId xmlns:a16="http://schemas.microsoft.com/office/drawing/2014/main" id="{753E7E1E-7E2B-E542-A0EB-F79C225EBD83}"/>
              </a:ext>
            </a:extLst>
          </p:cNvPr>
          <p:cNvSpPr>
            <a:spLocks noGrp="1"/>
          </p:cNvSpPr>
          <p:nvPr>
            <p:ph type="body" sz="quarter" idx="11" hasCustomPrompt="1"/>
          </p:nvPr>
        </p:nvSpPr>
        <p:spPr>
          <a:xfrm>
            <a:off x="1042988" y="853200"/>
            <a:ext cx="7058025" cy="360362"/>
          </a:xfrm>
          <a:prstGeom prst="rect">
            <a:avLst/>
          </a:prstGeom>
        </p:spPr>
        <p:txBody>
          <a:bodyPr lIns="0" tIns="0" rIns="0" bIns="0"/>
          <a:lstStyle/>
          <a:p>
            <a:pPr lvl="0"/>
            <a:r>
              <a:rPr lang="de-DE" dirty="0"/>
              <a:t>Titel: Arial Narrow, Regular, 26 </a:t>
            </a:r>
            <a:r>
              <a:rPr lang="de-DE" dirty="0" err="1"/>
              <a:t>pt</a:t>
            </a:r>
            <a:endParaRPr lang="de-DE" dirty="0"/>
          </a:p>
        </p:txBody>
      </p:sp>
      <p:sp>
        <p:nvSpPr>
          <p:cNvPr id="10" name="Diagrammplatzhalter 9">
            <a:extLst>
              <a:ext uri="{FF2B5EF4-FFF2-40B4-BE49-F238E27FC236}">
                <a16:creationId xmlns:a16="http://schemas.microsoft.com/office/drawing/2014/main" id="{1FCAEACB-FE81-344E-B884-3DC35B32C8BD}"/>
              </a:ext>
            </a:extLst>
          </p:cNvPr>
          <p:cNvSpPr>
            <a:spLocks noGrp="1"/>
          </p:cNvSpPr>
          <p:nvPr>
            <p:ph type="chart" sz="quarter" idx="12"/>
          </p:nvPr>
        </p:nvSpPr>
        <p:spPr>
          <a:xfrm>
            <a:off x="1042988" y="2066924"/>
            <a:ext cx="7058025" cy="2844801"/>
          </a:xfrm>
          <a:prstGeom prst="rect">
            <a:avLst/>
          </a:prstGeom>
        </p:spPr>
        <p:txBody>
          <a:bodyPr/>
          <a:lstStyle/>
          <a:p>
            <a:endParaRPr lang="de-DE"/>
          </a:p>
        </p:txBody>
      </p:sp>
      <p:sp>
        <p:nvSpPr>
          <p:cNvPr id="2" name="Foliennummernplatzhalter 1">
            <a:extLst>
              <a:ext uri="{FF2B5EF4-FFF2-40B4-BE49-F238E27FC236}">
                <a16:creationId xmlns:a16="http://schemas.microsoft.com/office/drawing/2014/main" id="{A5498010-BE0E-4AA3-8968-8D74F8901D14}"/>
              </a:ext>
            </a:extLst>
          </p:cNvPr>
          <p:cNvSpPr>
            <a:spLocks noGrp="1"/>
          </p:cNvSpPr>
          <p:nvPr>
            <p:ph type="sldNum" sz="quarter" idx="13"/>
          </p:nvPr>
        </p:nvSpPr>
        <p:spPr/>
        <p:txBody>
          <a:bodyPr/>
          <a:lstStyle/>
          <a:p>
            <a:fld id="{DE1226C2-F133-44DF-AAED-DC1E350BCD78}" type="slidenum">
              <a:rPr lang="de-CH" smtClean="0"/>
              <a:t>‹Nr.›</a:t>
            </a:fld>
            <a:endParaRPr lang="de-CH" dirty="0"/>
          </a:p>
        </p:txBody>
      </p:sp>
    </p:spTree>
    <p:extLst>
      <p:ext uri="{BB962C8B-B14F-4D97-AF65-F5344CB8AC3E}">
        <p14:creationId xmlns:p14="http://schemas.microsoft.com/office/powerpoint/2010/main" val="37838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5498010-BE0E-4AA3-8968-8D74F8901D14}"/>
              </a:ext>
            </a:extLst>
          </p:cNvPr>
          <p:cNvSpPr>
            <a:spLocks noGrp="1"/>
          </p:cNvSpPr>
          <p:nvPr>
            <p:ph type="sldNum" sz="quarter" idx="13"/>
          </p:nvPr>
        </p:nvSpPr>
        <p:spPr/>
        <p:txBody>
          <a:bodyPr/>
          <a:lstStyle/>
          <a:p>
            <a:fld id="{DE1226C2-F133-44DF-AAED-DC1E350BCD78}" type="slidenum">
              <a:rPr lang="de-CH" smtClean="0"/>
              <a:t>‹Nr.›</a:t>
            </a:fld>
            <a:endParaRPr lang="de-CH" dirty="0"/>
          </a:p>
        </p:txBody>
      </p:sp>
      <p:sp>
        <p:nvSpPr>
          <p:cNvPr id="5" name="Medienplatzhalter 4">
            <a:extLst>
              <a:ext uri="{FF2B5EF4-FFF2-40B4-BE49-F238E27FC236}">
                <a16:creationId xmlns:a16="http://schemas.microsoft.com/office/drawing/2014/main" id="{EDE19987-B277-A74B-9199-7D4908E9B892}"/>
              </a:ext>
            </a:extLst>
          </p:cNvPr>
          <p:cNvSpPr>
            <a:spLocks noGrp="1"/>
          </p:cNvSpPr>
          <p:nvPr>
            <p:ph type="media" sz="quarter" idx="14"/>
          </p:nvPr>
        </p:nvSpPr>
        <p:spPr>
          <a:xfrm>
            <a:off x="645206" y="827087"/>
            <a:ext cx="7995557" cy="3977141"/>
          </a:xfrm>
          <a:prstGeom prst="rect">
            <a:avLst/>
          </a:prstGeom>
        </p:spPr>
        <p:txBody>
          <a:bodyPr/>
          <a:lstStyle/>
          <a:p>
            <a:endParaRPr lang="de-DE" dirty="0"/>
          </a:p>
        </p:txBody>
      </p:sp>
    </p:spTree>
    <p:extLst>
      <p:ext uri="{BB962C8B-B14F-4D97-AF65-F5344CB8AC3E}">
        <p14:creationId xmlns:p14="http://schemas.microsoft.com/office/powerpoint/2010/main" val="966193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Aufzählung V1">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02AB21A0-B917-0D45-8BBA-2C3F6F39B47C}"/>
              </a:ext>
            </a:extLst>
          </p:cNvPr>
          <p:cNvSpPr>
            <a:spLocks noGrp="1"/>
          </p:cNvSpPr>
          <p:nvPr>
            <p:ph type="body" sz="quarter" idx="11" hasCustomPrompt="1"/>
          </p:nvPr>
        </p:nvSpPr>
        <p:spPr>
          <a:xfrm>
            <a:off x="1042988" y="853200"/>
            <a:ext cx="7058025" cy="360362"/>
          </a:xfrm>
          <a:prstGeom prst="rect">
            <a:avLst/>
          </a:prstGeom>
        </p:spPr>
        <p:txBody>
          <a:bodyPr lIns="0" tIns="0" rIns="0" bIns="0"/>
          <a:lstStyle/>
          <a:p>
            <a:pPr lvl="0"/>
            <a:r>
              <a:rPr lang="de-DE" dirty="0"/>
              <a:t>Titel: Arial Narrow, Regular, 26 </a:t>
            </a:r>
            <a:r>
              <a:rPr lang="de-DE" dirty="0" err="1"/>
              <a:t>pt</a:t>
            </a:r>
            <a:endParaRPr lang="de-DE" dirty="0"/>
          </a:p>
        </p:txBody>
      </p:sp>
      <p:sp>
        <p:nvSpPr>
          <p:cNvPr id="2" name="Foliennummernplatzhalter 1">
            <a:extLst>
              <a:ext uri="{FF2B5EF4-FFF2-40B4-BE49-F238E27FC236}">
                <a16:creationId xmlns:a16="http://schemas.microsoft.com/office/drawing/2014/main" id="{1DB56F4F-E722-4B95-9CF4-9E8E680D751B}"/>
              </a:ext>
            </a:extLst>
          </p:cNvPr>
          <p:cNvSpPr>
            <a:spLocks noGrp="1"/>
          </p:cNvSpPr>
          <p:nvPr>
            <p:ph type="sldNum" sz="quarter" idx="13"/>
          </p:nvPr>
        </p:nvSpPr>
        <p:spPr/>
        <p:txBody>
          <a:bodyPr/>
          <a:lstStyle/>
          <a:p>
            <a:fld id="{DE1226C2-F133-44DF-AAED-DC1E350BCD78}" type="slidenum">
              <a:rPr lang="de-CH" smtClean="0"/>
              <a:t>‹Nr.›</a:t>
            </a:fld>
            <a:endParaRPr lang="de-CH" dirty="0"/>
          </a:p>
        </p:txBody>
      </p:sp>
      <p:sp>
        <p:nvSpPr>
          <p:cNvPr id="8" name="Textplatzhalter 4">
            <a:extLst>
              <a:ext uri="{FF2B5EF4-FFF2-40B4-BE49-F238E27FC236}">
                <a16:creationId xmlns:a16="http://schemas.microsoft.com/office/drawing/2014/main" id="{6177ADF7-B969-A846-9873-BB40BF12DB95}"/>
              </a:ext>
            </a:extLst>
          </p:cNvPr>
          <p:cNvSpPr>
            <a:spLocks noGrp="1"/>
          </p:cNvSpPr>
          <p:nvPr>
            <p:ph type="body" sz="quarter" idx="12" hasCustomPrompt="1"/>
          </p:nvPr>
        </p:nvSpPr>
        <p:spPr>
          <a:xfrm>
            <a:off x="959858" y="1395266"/>
            <a:ext cx="7597775" cy="3516460"/>
          </a:xfrm>
          <a:prstGeom prst="rect">
            <a:avLst/>
          </a:prstGeom>
        </p:spPr>
        <p:txBody>
          <a:bodyPr>
            <a:normAutofit/>
          </a:bodyPr>
          <a:lstStyle>
            <a:lvl1pPr marL="368300" indent="-368300">
              <a:lnSpc>
                <a:spcPct val="100000"/>
              </a:lnSpc>
              <a:spcBef>
                <a:spcPts val="600"/>
              </a:spcBef>
              <a:buFont typeface="+mj-lt"/>
              <a:buAutoNum type="arabicPeriod"/>
              <a:tabLst/>
              <a:defRPr sz="2200"/>
            </a:lvl1pPr>
            <a:lvl2pPr marL="0" indent="0">
              <a:lnSpc>
                <a:spcPct val="100000"/>
              </a:lnSpc>
              <a:spcBef>
                <a:spcPts val="600"/>
              </a:spcBef>
              <a:buFont typeface="+mj-lt"/>
              <a:buNone/>
              <a:tabLst/>
              <a:defRPr sz="2200"/>
            </a:lvl2pPr>
            <a:lvl3pPr marL="0" indent="0">
              <a:lnSpc>
                <a:spcPct val="100000"/>
              </a:lnSpc>
              <a:spcBef>
                <a:spcPts val="600"/>
              </a:spcBef>
              <a:buFont typeface="+mj-lt"/>
              <a:buNone/>
              <a:tabLst/>
              <a:defRPr sz="2200"/>
            </a:lvl3pPr>
            <a:lvl4pPr marL="0" indent="0">
              <a:lnSpc>
                <a:spcPct val="100000"/>
              </a:lnSpc>
              <a:spcBef>
                <a:spcPts val="600"/>
              </a:spcBef>
              <a:buFont typeface="+mj-lt"/>
              <a:buNone/>
              <a:tabLst/>
              <a:defRPr sz="2200"/>
            </a:lvl4pPr>
            <a:lvl5pPr marL="0" indent="0">
              <a:lnSpc>
                <a:spcPct val="100000"/>
              </a:lnSpc>
              <a:spcBef>
                <a:spcPts val="600"/>
              </a:spcBef>
              <a:buFont typeface="+mj-lt"/>
              <a:buNone/>
              <a:tabLst/>
              <a:defRPr sz="2200"/>
            </a:lvl5pPr>
          </a:lstStyle>
          <a:p>
            <a:pPr lvl="0"/>
            <a:r>
              <a:rPr lang="de-DE" dirty="0"/>
              <a:t>Aufzählung, Arial Narrow Regular 22 </a:t>
            </a:r>
            <a:r>
              <a:rPr lang="de-DE" dirty="0" err="1"/>
              <a:t>pt</a:t>
            </a:r>
            <a:r>
              <a:rPr lang="de-DE" dirty="0"/>
              <a:t> </a:t>
            </a:r>
          </a:p>
          <a:p>
            <a:pPr lvl="0"/>
            <a:r>
              <a:rPr lang="de-DE" dirty="0"/>
              <a:t>Zeilenabstand 28 </a:t>
            </a:r>
            <a:r>
              <a:rPr lang="de-DE" dirty="0" err="1"/>
              <a:t>pt</a:t>
            </a:r>
            <a:r>
              <a:rPr lang="de-DE" dirty="0"/>
              <a:t>, Abstand vor 6 </a:t>
            </a:r>
            <a:r>
              <a:rPr lang="de-DE" dirty="0" err="1"/>
              <a:t>pt</a:t>
            </a:r>
            <a:endParaRPr lang="de-DE" dirty="0"/>
          </a:p>
          <a:p>
            <a:pPr lvl="0"/>
            <a:r>
              <a:rPr lang="de-DE" dirty="0"/>
              <a:t>Aufzählung, Schrift Arial Narrow Regular 22 </a:t>
            </a:r>
            <a:r>
              <a:rPr lang="de-DE" dirty="0" err="1"/>
              <a:t>pt</a:t>
            </a:r>
            <a:endParaRPr lang="de-DE" dirty="0"/>
          </a:p>
          <a:p>
            <a:pPr lvl="0"/>
            <a:r>
              <a:rPr lang="de-DE" dirty="0"/>
              <a:t>Zeilenabstand auch hier 28 </a:t>
            </a:r>
            <a:r>
              <a:rPr lang="de-DE" dirty="0" err="1"/>
              <a:t>pt</a:t>
            </a:r>
            <a:r>
              <a:rPr lang="de-DE" dirty="0"/>
              <a:t>, Abstand vor 6 </a:t>
            </a:r>
            <a:r>
              <a:rPr lang="de-DE" dirty="0" err="1"/>
              <a:t>pt</a:t>
            </a:r>
            <a:endParaRPr lang="de-DE" dirty="0"/>
          </a:p>
          <a:p>
            <a:pPr lvl="0"/>
            <a:r>
              <a:rPr lang="de-DE" dirty="0"/>
              <a:t>Aufzählung, Arial Narrow Regular 22 </a:t>
            </a:r>
            <a:r>
              <a:rPr lang="de-DE" dirty="0" err="1"/>
              <a:t>pt</a:t>
            </a:r>
            <a:endParaRPr lang="de-DE" dirty="0"/>
          </a:p>
          <a:p>
            <a:pPr lvl="0"/>
            <a:r>
              <a:rPr lang="de-DE" dirty="0"/>
              <a:t>Zeilenabstand 28 </a:t>
            </a:r>
            <a:r>
              <a:rPr lang="de-DE" dirty="0" err="1"/>
              <a:t>pt</a:t>
            </a:r>
            <a:r>
              <a:rPr lang="de-DE" dirty="0"/>
              <a:t>, Abstand vor 6 </a:t>
            </a:r>
            <a:r>
              <a:rPr lang="de-DE" dirty="0" err="1"/>
              <a:t>pt</a:t>
            </a:r>
            <a:endParaRPr lang="de-DE" dirty="0"/>
          </a:p>
          <a:p>
            <a:pPr lvl="0"/>
            <a:r>
              <a:rPr lang="de-DE" dirty="0"/>
              <a:t>Zeilenabstand auch hier 28 </a:t>
            </a:r>
            <a:r>
              <a:rPr lang="de-DE" dirty="0" err="1"/>
              <a:t>pt</a:t>
            </a:r>
            <a:r>
              <a:rPr lang="de-DE" dirty="0"/>
              <a:t>, Abstand vor 6 </a:t>
            </a:r>
            <a:r>
              <a:rPr lang="de-DE" dirty="0" err="1"/>
              <a:t>pt</a:t>
            </a:r>
            <a:endParaRPr lang="de-DE" dirty="0"/>
          </a:p>
          <a:p>
            <a:pPr lvl="0"/>
            <a:endParaRPr lang="de-DE" dirty="0"/>
          </a:p>
          <a:p>
            <a:pPr lvl="0"/>
            <a:endParaRPr lang="de-DE" dirty="0"/>
          </a:p>
        </p:txBody>
      </p:sp>
    </p:spTree>
    <p:extLst>
      <p:ext uri="{BB962C8B-B14F-4D97-AF65-F5344CB8AC3E}">
        <p14:creationId xmlns:p14="http://schemas.microsoft.com/office/powerpoint/2010/main" val="35836127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image" Target="../media/image1.png"/><Relationship Id="rId2" Type="http://schemas.openxmlformats.org/officeDocument/2006/relationships/slideLayout" Target="../slideLayouts/slideLayout4.xml"/><Relationship Id="rId16"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theme" Target="../theme/theme3.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3.jpg"/><Relationship Id="rId2" Type="http://schemas.openxmlformats.org/officeDocument/2006/relationships/slideLayout" Target="../slideLayouts/slideLayout18.xml"/><Relationship Id="rId16" Type="http://schemas.openxmlformats.org/officeDocument/2006/relationships/theme" Target="../theme/theme4.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49FADB86-0C3C-7C46-9514-661AF24791EA}"/>
              </a:ext>
            </a:extLst>
          </p:cNvPr>
          <p:cNvSpPr>
            <a:spLocks noChangeArrowheads="1"/>
          </p:cNvSpPr>
          <p:nvPr userDrawn="1"/>
        </p:nvSpPr>
        <p:spPr bwMode="auto">
          <a:xfrm>
            <a:off x="0" y="2066925"/>
            <a:ext cx="9144000" cy="2429449"/>
          </a:xfrm>
          <a:prstGeom prst="rect">
            <a:avLst/>
          </a:prstGeom>
          <a:solidFill>
            <a:srgbClr val="0070B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600">
                <a:solidFill>
                  <a:schemeClr val="tx1"/>
                </a:solidFill>
                <a:latin typeface="Arial Narrow" panose="020B0604020202020204" pitchFamily="34" charset="0"/>
                <a:ea typeface="ＭＳ Ｐゴシック" panose="020B0600070205080204" pitchFamily="34" charset="-128"/>
              </a:defRPr>
            </a:lvl1pPr>
            <a:lvl2pPr marL="742950" indent="-285750" eaLnBrk="0" hangingPunct="0">
              <a:defRPr sz="2600">
                <a:solidFill>
                  <a:schemeClr val="tx1"/>
                </a:solidFill>
                <a:latin typeface="Arial Narrow" panose="020B0604020202020204" pitchFamily="34" charset="0"/>
                <a:ea typeface="ＭＳ Ｐゴシック" panose="020B0600070205080204" pitchFamily="34" charset="-128"/>
              </a:defRPr>
            </a:lvl2pPr>
            <a:lvl3pPr marL="1143000" indent="-228600" eaLnBrk="0" hangingPunct="0">
              <a:defRPr sz="2600">
                <a:solidFill>
                  <a:schemeClr val="tx1"/>
                </a:solidFill>
                <a:latin typeface="Arial Narrow" panose="020B0604020202020204" pitchFamily="34" charset="0"/>
                <a:ea typeface="ＭＳ Ｐゴシック" panose="020B0600070205080204" pitchFamily="34" charset="-128"/>
              </a:defRPr>
            </a:lvl3pPr>
            <a:lvl4pPr marL="1600200" indent="-228600" eaLnBrk="0" hangingPunct="0">
              <a:defRPr sz="2600">
                <a:solidFill>
                  <a:schemeClr val="tx1"/>
                </a:solidFill>
                <a:latin typeface="Arial Narrow" panose="020B0604020202020204" pitchFamily="34" charset="0"/>
                <a:ea typeface="ＭＳ Ｐゴシック" panose="020B0600070205080204" pitchFamily="34" charset="-128"/>
              </a:defRPr>
            </a:lvl4pPr>
            <a:lvl5pPr marL="2057400" indent="-228600" eaLnBrk="0" hangingPunct="0">
              <a:defRPr sz="26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a:solidFill>
                  <a:schemeClr val="tx1"/>
                </a:solidFill>
                <a:latin typeface="Arial Narrow" panose="020B0604020202020204" pitchFamily="34" charset="0"/>
                <a:ea typeface="ＭＳ Ｐゴシック" panose="020B0600070205080204" pitchFamily="34" charset="-128"/>
              </a:defRPr>
            </a:lvl9pPr>
          </a:lstStyle>
          <a:p>
            <a:pPr eaLnBrk="1" hangingPunct="1">
              <a:defRPr/>
            </a:pPr>
            <a:endParaRPr lang="de-DE" altLang="de-DE"/>
          </a:p>
        </p:txBody>
      </p:sp>
      <p:pic>
        <p:nvPicPr>
          <p:cNvPr id="4" name="Grafik 3">
            <a:extLst>
              <a:ext uri="{FF2B5EF4-FFF2-40B4-BE49-F238E27FC236}">
                <a16:creationId xmlns:a16="http://schemas.microsoft.com/office/drawing/2014/main" id="{481C8E6F-E5AC-2944-B4FD-B9A0400C30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4" y="545273"/>
            <a:ext cx="2191416" cy="438283"/>
          </a:xfrm>
          <a:prstGeom prst="rect">
            <a:avLst/>
          </a:prstGeom>
        </p:spPr>
      </p:pic>
    </p:spTree>
    <p:extLst>
      <p:ext uri="{BB962C8B-B14F-4D97-AF65-F5344CB8AC3E}">
        <p14:creationId xmlns:p14="http://schemas.microsoft.com/office/powerpoint/2010/main" val="3289602679"/>
      </p:ext>
    </p:extLst>
  </p:cSld>
  <p:clrMap bg1="lt1" tx1="dk1" bg2="lt2" tx2="dk2" accent1="accent1" accent2="accent2" accent3="accent3" accent4="accent4" accent5="accent5" accent6="accent6" hlink="hlink" folHlink="folHlink"/>
  <p:sldLayoutIdLst>
    <p:sldLayoutId id="2147483775" r:id="rId1"/>
  </p:sldLayoutIdLst>
  <p:hf hdr="0" ft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57" userDrawn="1">
          <p15:clr>
            <a:srgbClr val="F26B43"/>
          </p15:clr>
        </p15:guide>
        <p15:guide id="2" orient="horz" pos="146" userDrawn="1">
          <p15:clr>
            <a:srgbClr val="F26B43"/>
          </p15:clr>
        </p15:guide>
        <p15:guide id="3" orient="horz" pos="577" userDrawn="1">
          <p15:clr>
            <a:srgbClr val="F26B43"/>
          </p15:clr>
        </p15:guide>
        <p15:guide id="5" orient="horz" pos="940" userDrawn="1">
          <p15:clr>
            <a:srgbClr val="F26B43"/>
          </p15:clr>
        </p15:guide>
        <p15:guide id="8" orient="horz" pos="1302" userDrawn="1">
          <p15:clr>
            <a:srgbClr val="F26B43"/>
          </p15:clr>
        </p15:guide>
        <p15:guide id="12" pos="2812" userDrawn="1">
          <p15:clr>
            <a:srgbClr val="F26B43"/>
          </p15:clr>
        </p15:guide>
        <p15:guide id="13" pos="2948" userDrawn="1">
          <p15:clr>
            <a:srgbClr val="F26B43"/>
          </p15:clr>
        </p15:guide>
        <p15:guide id="14" pos="5103" userDrawn="1">
          <p15:clr>
            <a:srgbClr val="F26B43"/>
          </p15:clr>
        </p15:guide>
        <p15:guide id="15" pos="5443" userDrawn="1">
          <p15:clr>
            <a:srgbClr val="F26B43"/>
          </p15:clr>
        </p15:guide>
        <p15:guide id="16" orient="horz" pos="3094" userDrawn="1">
          <p15:clr>
            <a:srgbClr val="F26B43"/>
          </p15:clr>
        </p15:guide>
        <p15:guide id="17" pos="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49FADB86-0C3C-7C46-9514-661AF24791EA}"/>
              </a:ext>
            </a:extLst>
          </p:cNvPr>
          <p:cNvSpPr>
            <a:spLocks noChangeArrowheads="1"/>
          </p:cNvSpPr>
          <p:nvPr userDrawn="1"/>
        </p:nvSpPr>
        <p:spPr bwMode="auto">
          <a:xfrm>
            <a:off x="0" y="915988"/>
            <a:ext cx="9144000" cy="4227511"/>
          </a:xfrm>
          <a:prstGeom prst="rect">
            <a:avLst/>
          </a:prstGeom>
          <a:solidFill>
            <a:srgbClr val="0070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600">
                <a:solidFill>
                  <a:schemeClr val="tx1"/>
                </a:solidFill>
                <a:latin typeface="Arial Narrow" panose="020B0604020202020204" pitchFamily="34" charset="0"/>
                <a:ea typeface="ＭＳ Ｐゴシック" panose="020B0600070205080204" pitchFamily="34" charset="-128"/>
              </a:defRPr>
            </a:lvl1pPr>
            <a:lvl2pPr marL="742950" indent="-285750" eaLnBrk="0" hangingPunct="0">
              <a:defRPr sz="2600">
                <a:solidFill>
                  <a:schemeClr val="tx1"/>
                </a:solidFill>
                <a:latin typeface="Arial Narrow" panose="020B0604020202020204" pitchFamily="34" charset="0"/>
                <a:ea typeface="ＭＳ Ｐゴシック" panose="020B0600070205080204" pitchFamily="34" charset="-128"/>
              </a:defRPr>
            </a:lvl2pPr>
            <a:lvl3pPr marL="1143000" indent="-228600" eaLnBrk="0" hangingPunct="0">
              <a:defRPr sz="2600">
                <a:solidFill>
                  <a:schemeClr val="tx1"/>
                </a:solidFill>
                <a:latin typeface="Arial Narrow" panose="020B0604020202020204" pitchFamily="34" charset="0"/>
                <a:ea typeface="ＭＳ Ｐゴシック" panose="020B0600070205080204" pitchFamily="34" charset="-128"/>
              </a:defRPr>
            </a:lvl3pPr>
            <a:lvl4pPr marL="1600200" indent="-228600" eaLnBrk="0" hangingPunct="0">
              <a:defRPr sz="2600">
                <a:solidFill>
                  <a:schemeClr val="tx1"/>
                </a:solidFill>
                <a:latin typeface="Arial Narrow" panose="020B0604020202020204" pitchFamily="34" charset="0"/>
                <a:ea typeface="ＭＳ Ｐゴシック" panose="020B0600070205080204" pitchFamily="34" charset="-128"/>
              </a:defRPr>
            </a:lvl4pPr>
            <a:lvl5pPr marL="2057400" indent="-228600" eaLnBrk="0" hangingPunct="0">
              <a:defRPr sz="26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a:solidFill>
                  <a:schemeClr val="tx1"/>
                </a:solidFill>
                <a:latin typeface="Arial Narrow" panose="020B0604020202020204" pitchFamily="34" charset="0"/>
                <a:ea typeface="ＭＳ Ｐゴシック" panose="020B0600070205080204" pitchFamily="34" charset="-128"/>
              </a:defRPr>
            </a:lvl9pPr>
          </a:lstStyle>
          <a:p>
            <a:pPr eaLnBrk="1" hangingPunct="1">
              <a:defRPr/>
            </a:pPr>
            <a:endParaRPr lang="de-DE" altLang="de-DE"/>
          </a:p>
        </p:txBody>
      </p:sp>
      <p:pic>
        <p:nvPicPr>
          <p:cNvPr id="6" name="Grafik 5">
            <a:extLst>
              <a:ext uri="{FF2B5EF4-FFF2-40B4-BE49-F238E27FC236}">
                <a16:creationId xmlns:a16="http://schemas.microsoft.com/office/drawing/2014/main" id="{28A01E52-A9C5-A745-8343-8B9507CD684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106334" y="204055"/>
            <a:ext cx="994678" cy="527466"/>
          </a:xfrm>
          <a:prstGeom prst="rect">
            <a:avLst/>
          </a:prstGeom>
        </p:spPr>
      </p:pic>
      <p:pic>
        <p:nvPicPr>
          <p:cNvPr id="8" name="Grafik 7">
            <a:extLst>
              <a:ext uri="{FF2B5EF4-FFF2-40B4-BE49-F238E27FC236}">
                <a16:creationId xmlns:a16="http://schemas.microsoft.com/office/drawing/2014/main" id="{F1713852-5CED-7148-93E5-0D78358EAD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5546" y="234951"/>
            <a:ext cx="1095779" cy="219156"/>
          </a:xfrm>
          <a:prstGeom prst="rect">
            <a:avLst/>
          </a:prstGeom>
        </p:spPr>
      </p:pic>
    </p:spTree>
    <p:extLst>
      <p:ext uri="{BB962C8B-B14F-4D97-AF65-F5344CB8AC3E}">
        <p14:creationId xmlns:p14="http://schemas.microsoft.com/office/powerpoint/2010/main" val="713639796"/>
      </p:ext>
    </p:extLst>
  </p:cSld>
  <p:clrMap bg1="lt1" tx1="dk1" bg2="lt2" tx2="dk2" accent1="accent1" accent2="accent2" accent3="accent3" accent4="accent4" accent5="accent5" accent6="accent6" hlink="hlink" folHlink="folHlink"/>
  <p:sldLayoutIdLst>
    <p:sldLayoutId id="2147483783" r:id="rId1"/>
  </p:sldLayoutIdLst>
  <p:hf hdr="0" ft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57" userDrawn="1">
          <p15:clr>
            <a:srgbClr val="F26B43"/>
          </p15:clr>
        </p15:guide>
        <p15:guide id="2" orient="horz" pos="146" userDrawn="1">
          <p15:clr>
            <a:srgbClr val="F26B43"/>
          </p15:clr>
        </p15:guide>
        <p15:guide id="3" orient="horz" pos="577" userDrawn="1">
          <p15:clr>
            <a:srgbClr val="F26B43"/>
          </p15:clr>
        </p15:guide>
        <p15:guide id="5" orient="horz" pos="940" userDrawn="1">
          <p15:clr>
            <a:srgbClr val="F26B43"/>
          </p15:clr>
        </p15:guide>
        <p15:guide id="8" orient="horz" pos="1302" userDrawn="1">
          <p15:clr>
            <a:srgbClr val="F26B43"/>
          </p15:clr>
        </p15:guide>
        <p15:guide id="12" pos="2812" userDrawn="1">
          <p15:clr>
            <a:srgbClr val="F26B43"/>
          </p15:clr>
        </p15:guide>
        <p15:guide id="13" pos="2948" userDrawn="1">
          <p15:clr>
            <a:srgbClr val="F26B43"/>
          </p15:clr>
        </p15:guide>
        <p15:guide id="14" pos="5103" userDrawn="1">
          <p15:clr>
            <a:srgbClr val="F26B43"/>
          </p15:clr>
        </p15:guide>
        <p15:guide id="15" pos="5443" userDrawn="1">
          <p15:clr>
            <a:srgbClr val="F26B43"/>
          </p15:clr>
        </p15:guide>
        <p15:guide id="16" orient="horz" pos="3094" userDrawn="1">
          <p15:clr>
            <a:srgbClr val="F26B43"/>
          </p15:clr>
        </p15:guide>
        <p15:guide id="17" pos="83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Foliennummernplatzhalter 1">
            <a:extLst>
              <a:ext uri="{FF2B5EF4-FFF2-40B4-BE49-F238E27FC236}">
                <a16:creationId xmlns:a16="http://schemas.microsoft.com/office/drawing/2014/main" id="{A6453FE4-F7BF-4ECE-A2ED-822910932274}"/>
              </a:ext>
            </a:extLst>
          </p:cNvPr>
          <p:cNvSpPr>
            <a:spLocks noGrp="1"/>
          </p:cNvSpPr>
          <p:nvPr>
            <p:ph type="sldNum" sz="quarter" idx="4"/>
          </p:nvPr>
        </p:nvSpPr>
        <p:spPr>
          <a:xfrm>
            <a:off x="8101013" y="224091"/>
            <a:ext cx="53975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DE1226C2-F133-44DF-AAED-DC1E350BCD78}" type="slidenum">
              <a:rPr lang="de-CH" smtClean="0"/>
              <a:t>‹Nr.›</a:t>
            </a:fld>
            <a:endParaRPr lang="de-CH" dirty="0"/>
          </a:p>
        </p:txBody>
      </p:sp>
      <p:pic>
        <p:nvPicPr>
          <p:cNvPr id="4" name="Grafik 3">
            <a:extLst>
              <a:ext uri="{FF2B5EF4-FFF2-40B4-BE49-F238E27FC236}">
                <a16:creationId xmlns:a16="http://schemas.microsoft.com/office/drawing/2014/main" id="{BD12559B-2930-4332-838D-5E2C8A4C8765}"/>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7106334" y="204055"/>
            <a:ext cx="994678" cy="527466"/>
          </a:xfrm>
          <a:prstGeom prst="rect">
            <a:avLst/>
          </a:prstGeom>
        </p:spPr>
      </p:pic>
      <p:pic>
        <p:nvPicPr>
          <p:cNvPr id="6" name="Grafik 5">
            <a:extLst>
              <a:ext uri="{FF2B5EF4-FFF2-40B4-BE49-F238E27FC236}">
                <a16:creationId xmlns:a16="http://schemas.microsoft.com/office/drawing/2014/main" id="{9C812A7C-6032-AA40-8EC9-FC343C20DE4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15546" y="234951"/>
            <a:ext cx="1095779" cy="219156"/>
          </a:xfrm>
          <a:prstGeom prst="rect">
            <a:avLst/>
          </a:prstGeom>
        </p:spPr>
      </p:pic>
    </p:spTree>
    <p:extLst>
      <p:ext uri="{BB962C8B-B14F-4D97-AF65-F5344CB8AC3E}">
        <p14:creationId xmlns:p14="http://schemas.microsoft.com/office/powerpoint/2010/main" val="188040508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Lst>
  <p:hf hdr="0" ftr="0" dt="0"/>
  <p:txStyles>
    <p:titleStyle>
      <a:lvl1pPr algn="l" rtl="0" eaLnBrk="0" fontAlgn="base" hangingPunct="0">
        <a:spcBef>
          <a:spcPct val="0"/>
        </a:spcBef>
        <a:spcAft>
          <a:spcPct val="0"/>
        </a:spcAft>
        <a:defRPr sz="3300">
          <a:solidFill>
            <a:schemeClr val="tx1"/>
          </a:solidFill>
          <a:latin typeface="+mj-lt"/>
          <a:ea typeface="ＭＳ Ｐゴシック" charset="0"/>
          <a:cs typeface="+mj-cs"/>
        </a:defRPr>
      </a:lvl1pPr>
      <a:lvl2pPr algn="l" rtl="0" eaLnBrk="0" fontAlgn="base" hangingPunct="0">
        <a:spcBef>
          <a:spcPct val="0"/>
        </a:spcBef>
        <a:spcAft>
          <a:spcPct val="0"/>
        </a:spcAft>
        <a:defRPr sz="3300">
          <a:solidFill>
            <a:schemeClr val="tx1"/>
          </a:solidFill>
          <a:latin typeface="Arial Narrow" pitchFamily="34" charset="0"/>
          <a:ea typeface="ＭＳ Ｐゴシック" charset="0"/>
          <a:cs typeface="Arial" charset="0"/>
        </a:defRPr>
      </a:lvl2pPr>
      <a:lvl3pPr algn="l" rtl="0" eaLnBrk="0" fontAlgn="base" hangingPunct="0">
        <a:spcBef>
          <a:spcPct val="0"/>
        </a:spcBef>
        <a:spcAft>
          <a:spcPct val="0"/>
        </a:spcAft>
        <a:defRPr sz="3300">
          <a:solidFill>
            <a:schemeClr val="tx1"/>
          </a:solidFill>
          <a:latin typeface="Arial Narrow" pitchFamily="34" charset="0"/>
          <a:ea typeface="ＭＳ Ｐゴシック" charset="0"/>
          <a:cs typeface="Arial" charset="0"/>
        </a:defRPr>
      </a:lvl3pPr>
      <a:lvl4pPr algn="l" rtl="0" eaLnBrk="0" fontAlgn="base" hangingPunct="0">
        <a:spcBef>
          <a:spcPct val="0"/>
        </a:spcBef>
        <a:spcAft>
          <a:spcPct val="0"/>
        </a:spcAft>
        <a:defRPr sz="3300">
          <a:solidFill>
            <a:schemeClr val="tx1"/>
          </a:solidFill>
          <a:latin typeface="Arial Narrow" pitchFamily="34" charset="0"/>
          <a:ea typeface="ＭＳ Ｐゴシック" charset="0"/>
          <a:cs typeface="Arial" charset="0"/>
        </a:defRPr>
      </a:lvl4pPr>
      <a:lvl5pPr algn="l" rtl="0" eaLnBrk="0" fontAlgn="base" hangingPunct="0">
        <a:spcBef>
          <a:spcPct val="0"/>
        </a:spcBef>
        <a:spcAft>
          <a:spcPct val="0"/>
        </a:spcAft>
        <a:defRPr sz="3300">
          <a:solidFill>
            <a:schemeClr val="tx1"/>
          </a:solidFill>
          <a:latin typeface="Arial Narrow" pitchFamily="34" charset="0"/>
          <a:ea typeface="ＭＳ Ｐゴシック" charset="0"/>
          <a:cs typeface="Arial" charset="0"/>
        </a:defRPr>
      </a:lvl5pPr>
      <a:lvl6pPr marL="457200" algn="l" rtl="0" eaLnBrk="1" fontAlgn="base" hangingPunct="1">
        <a:spcBef>
          <a:spcPct val="0"/>
        </a:spcBef>
        <a:spcAft>
          <a:spcPct val="0"/>
        </a:spcAft>
        <a:defRPr sz="3300">
          <a:solidFill>
            <a:schemeClr val="tx2"/>
          </a:solidFill>
          <a:latin typeface="Arial Narrow" pitchFamily="34" charset="0"/>
          <a:cs typeface="Arial" charset="0"/>
        </a:defRPr>
      </a:lvl6pPr>
      <a:lvl7pPr marL="914400" algn="l" rtl="0" eaLnBrk="1" fontAlgn="base" hangingPunct="1">
        <a:spcBef>
          <a:spcPct val="0"/>
        </a:spcBef>
        <a:spcAft>
          <a:spcPct val="0"/>
        </a:spcAft>
        <a:defRPr sz="3300">
          <a:solidFill>
            <a:schemeClr val="tx2"/>
          </a:solidFill>
          <a:latin typeface="Arial Narrow" pitchFamily="34" charset="0"/>
          <a:cs typeface="Arial" charset="0"/>
        </a:defRPr>
      </a:lvl7pPr>
      <a:lvl8pPr marL="1371600" algn="l" rtl="0" eaLnBrk="1" fontAlgn="base" hangingPunct="1">
        <a:spcBef>
          <a:spcPct val="0"/>
        </a:spcBef>
        <a:spcAft>
          <a:spcPct val="0"/>
        </a:spcAft>
        <a:defRPr sz="3300">
          <a:solidFill>
            <a:schemeClr val="tx2"/>
          </a:solidFill>
          <a:latin typeface="Arial Narrow" pitchFamily="34" charset="0"/>
          <a:cs typeface="Arial" charset="0"/>
        </a:defRPr>
      </a:lvl8pPr>
      <a:lvl9pPr marL="1828800" algn="l" rtl="0" eaLnBrk="1" fontAlgn="base" hangingPunct="1">
        <a:spcBef>
          <a:spcPct val="0"/>
        </a:spcBef>
        <a:spcAft>
          <a:spcPct val="0"/>
        </a:spcAft>
        <a:defRPr sz="3300">
          <a:solidFill>
            <a:schemeClr val="tx2"/>
          </a:solidFill>
          <a:latin typeface="Arial Narrow" pitchFamily="34" charset="0"/>
          <a:cs typeface="Arial" charset="0"/>
        </a:defRPr>
      </a:lvl9pPr>
    </p:titleStyle>
    <p:bodyStyle>
      <a:lvl1pPr marL="342900" indent="-342900" algn="l" rtl="0" eaLnBrk="0" fontAlgn="base" hangingPunct="0">
        <a:lnSpc>
          <a:spcPts val="3200"/>
        </a:lnSpc>
        <a:spcBef>
          <a:spcPts val="1600"/>
        </a:spcBef>
        <a:spcAft>
          <a:spcPct val="0"/>
        </a:spcAft>
        <a:defRPr sz="2600">
          <a:solidFill>
            <a:schemeClr val="tx1"/>
          </a:solidFill>
          <a:latin typeface="+mn-lt"/>
          <a:ea typeface="ＭＳ Ｐゴシック" charset="0"/>
          <a:cs typeface="+mn-cs"/>
        </a:defRPr>
      </a:lvl1pPr>
      <a:lvl2pPr marL="355600" indent="-354013" algn="l" rtl="0" eaLnBrk="0" fontAlgn="base" hangingPunct="0">
        <a:lnSpc>
          <a:spcPts val="3200"/>
        </a:lnSpc>
        <a:spcBef>
          <a:spcPts val="1600"/>
        </a:spcBef>
        <a:spcAft>
          <a:spcPct val="0"/>
        </a:spcAft>
        <a:buFont typeface="Wingdings" pitchFamily="2" charset="2"/>
        <a:buChar char="§"/>
        <a:defRPr sz="2600">
          <a:solidFill>
            <a:schemeClr val="tx1"/>
          </a:solidFill>
          <a:latin typeface="+mn-lt"/>
          <a:ea typeface="Arial" charset="0"/>
          <a:cs typeface="+mn-cs"/>
        </a:defRPr>
      </a:lvl2pPr>
      <a:lvl3pPr marL="723900" indent="-366713" algn="l" rtl="0" eaLnBrk="0" fontAlgn="base" hangingPunct="0">
        <a:lnSpc>
          <a:spcPts val="3200"/>
        </a:lnSpc>
        <a:spcBef>
          <a:spcPts val="1600"/>
        </a:spcBef>
        <a:spcAft>
          <a:spcPct val="0"/>
        </a:spcAft>
        <a:buFont typeface="Wingdings" pitchFamily="2" charset="2"/>
        <a:buChar char="§"/>
        <a:defRPr sz="2600">
          <a:solidFill>
            <a:schemeClr val="tx1"/>
          </a:solidFill>
          <a:latin typeface="+mn-lt"/>
          <a:ea typeface="Arial" charset="0"/>
          <a:cs typeface="+mn-cs"/>
        </a:defRPr>
      </a:lvl3pPr>
      <a:lvl4pPr marL="1068388" indent="-342900" algn="l" rtl="0" eaLnBrk="0" fontAlgn="base" hangingPunct="0">
        <a:lnSpc>
          <a:spcPts val="3200"/>
        </a:lnSpc>
        <a:spcBef>
          <a:spcPts val="1600"/>
        </a:spcBef>
        <a:spcAft>
          <a:spcPct val="0"/>
        </a:spcAft>
        <a:buFont typeface="Wingdings" pitchFamily="2" charset="2"/>
        <a:buChar char="§"/>
        <a:defRPr sz="2600">
          <a:solidFill>
            <a:schemeClr val="tx1"/>
          </a:solidFill>
          <a:latin typeface="+mn-lt"/>
          <a:ea typeface="Arial" charset="0"/>
          <a:cs typeface="+mn-cs"/>
        </a:defRPr>
      </a:lvl4pPr>
      <a:lvl5pPr marL="1449388" indent="-379413" algn="l" rtl="0" eaLnBrk="0" fontAlgn="base" hangingPunct="0">
        <a:lnSpc>
          <a:spcPts val="3200"/>
        </a:lnSpc>
        <a:spcBef>
          <a:spcPts val="1600"/>
        </a:spcBef>
        <a:spcAft>
          <a:spcPct val="0"/>
        </a:spcAft>
        <a:buFont typeface="Wingdings" pitchFamily="2" charset="2"/>
        <a:buChar char="§"/>
        <a:defRPr sz="2600">
          <a:solidFill>
            <a:schemeClr val="tx1"/>
          </a:solidFill>
          <a:latin typeface="+mn-lt"/>
          <a:ea typeface="Arial" charset="0"/>
          <a:cs typeface="+mn-cs"/>
        </a:defRPr>
      </a:lvl5pPr>
      <a:lvl6pPr marL="1897063" indent="-369888" algn="l" rtl="0" eaLnBrk="1" fontAlgn="base" hangingPunct="1">
        <a:spcBef>
          <a:spcPct val="51000"/>
        </a:spcBef>
        <a:spcAft>
          <a:spcPct val="0"/>
        </a:spcAft>
        <a:buFont typeface="Wingdings" pitchFamily="2" charset="2"/>
        <a:buChar char="§"/>
        <a:defRPr sz="2600">
          <a:solidFill>
            <a:schemeClr val="tx1"/>
          </a:solidFill>
          <a:latin typeface="+mn-lt"/>
          <a:cs typeface="+mn-cs"/>
        </a:defRPr>
      </a:lvl6pPr>
      <a:lvl7pPr marL="2354263" indent="-369888" algn="l" rtl="0" eaLnBrk="1" fontAlgn="base" hangingPunct="1">
        <a:spcBef>
          <a:spcPct val="51000"/>
        </a:spcBef>
        <a:spcAft>
          <a:spcPct val="0"/>
        </a:spcAft>
        <a:buFont typeface="Wingdings" pitchFamily="2" charset="2"/>
        <a:buChar char="§"/>
        <a:defRPr sz="2600">
          <a:solidFill>
            <a:schemeClr val="tx1"/>
          </a:solidFill>
          <a:latin typeface="+mn-lt"/>
          <a:cs typeface="+mn-cs"/>
        </a:defRPr>
      </a:lvl7pPr>
      <a:lvl8pPr marL="2811463" indent="-369888" algn="l" rtl="0" eaLnBrk="1" fontAlgn="base" hangingPunct="1">
        <a:spcBef>
          <a:spcPct val="51000"/>
        </a:spcBef>
        <a:spcAft>
          <a:spcPct val="0"/>
        </a:spcAft>
        <a:buFont typeface="Wingdings" pitchFamily="2" charset="2"/>
        <a:buChar char="§"/>
        <a:defRPr sz="2600">
          <a:solidFill>
            <a:schemeClr val="tx1"/>
          </a:solidFill>
          <a:latin typeface="+mn-lt"/>
          <a:cs typeface="+mn-cs"/>
        </a:defRPr>
      </a:lvl8pPr>
      <a:lvl9pPr marL="3268663" indent="-369888" algn="l" rtl="0" eaLnBrk="1" fontAlgn="base" hangingPunct="1">
        <a:spcBef>
          <a:spcPct val="51000"/>
        </a:spcBef>
        <a:spcAft>
          <a:spcPct val="0"/>
        </a:spcAft>
        <a:buFont typeface="Wingdings" pitchFamily="2" charset="2"/>
        <a:buChar char="§"/>
        <a:defRPr sz="2600">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57" userDrawn="1">
          <p15:clr>
            <a:srgbClr val="F26B43"/>
          </p15:clr>
        </p15:guide>
        <p15:guide id="2" orient="horz" pos="146" userDrawn="1">
          <p15:clr>
            <a:srgbClr val="F26B43"/>
          </p15:clr>
        </p15:guide>
        <p15:guide id="3" orient="horz" pos="577" userDrawn="1">
          <p15:clr>
            <a:srgbClr val="F26B43"/>
          </p15:clr>
        </p15:guide>
        <p15:guide id="5" orient="horz" pos="940" userDrawn="1">
          <p15:clr>
            <a:srgbClr val="F26B43"/>
          </p15:clr>
        </p15:guide>
        <p15:guide id="6" orient="horz" pos="1302" userDrawn="1">
          <p15:clr>
            <a:srgbClr val="F26B43"/>
          </p15:clr>
        </p15:guide>
        <p15:guide id="11" pos="2812" userDrawn="1">
          <p15:clr>
            <a:srgbClr val="F26B43"/>
          </p15:clr>
        </p15:guide>
        <p15:guide id="12" pos="2948" userDrawn="1">
          <p15:clr>
            <a:srgbClr val="F26B43"/>
          </p15:clr>
        </p15:guide>
        <p15:guide id="13" pos="5103" userDrawn="1">
          <p15:clr>
            <a:srgbClr val="F26B43"/>
          </p15:clr>
        </p15:guide>
        <p15:guide id="14" pos="5443" userDrawn="1">
          <p15:clr>
            <a:srgbClr val="F26B43"/>
          </p15:clr>
        </p15:guide>
        <p15:guide id="15" orient="horz" pos="3094" userDrawn="1">
          <p15:clr>
            <a:srgbClr val="F26B43"/>
          </p15:clr>
        </p15:guide>
        <p15:guide id="16" orient="horz" pos="2074" userDrawn="1">
          <p15:clr>
            <a:srgbClr val="F26B43"/>
          </p15:clr>
        </p15:guide>
        <p15:guide id="17" orient="horz" pos="196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B7E49CB-C156-C940-8B1B-FD86085114BB}"/>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23786" t="20212" r="930" b="4504"/>
          <a:stretch/>
        </p:blipFill>
        <p:spPr>
          <a:xfrm flipV="1">
            <a:off x="4612328" y="0"/>
            <a:ext cx="4531672" cy="5143500"/>
          </a:xfrm>
          <a:prstGeom prst="rect">
            <a:avLst/>
          </a:prstGeom>
        </p:spPr>
      </p:pic>
      <p:sp>
        <p:nvSpPr>
          <p:cNvPr id="3" name="Foliennummernplatzhalter 1">
            <a:extLst>
              <a:ext uri="{FF2B5EF4-FFF2-40B4-BE49-F238E27FC236}">
                <a16:creationId xmlns:a16="http://schemas.microsoft.com/office/drawing/2014/main" id="{A6453FE4-F7BF-4ECE-A2ED-822910932274}"/>
              </a:ext>
            </a:extLst>
          </p:cNvPr>
          <p:cNvSpPr>
            <a:spLocks noGrp="1"/>
          </p:cNvSpPr>
          <p:nvPr>
            <p:ph type="sldNum" sz="quarter" idx="4"/>
          </p:nvPr>
        </p:nvSpPr>
        <p:spPr>
          <a:xfrm>
            <a:off x="8101013" y="224091"/>
            <a:ext cx="53975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DE1226C2-F133-44DF-AAED-DC1E350BCD78}" type="slidenum">
              <a:rPr lang="de-CH" smtClean="0"/>
              <a:t>‹Nr.›</a:t>
            </a:fld>
            <a:endParaRPr lang="de-CH" dirty="0"/>
          </a:p>
        </p:txBody>
      </p:sp>
      <p:pic>
        <p:nvPicPr>
          <p:cNvPr id="4" name="Grafik 3">
            <a:extLst>
              <a:ext uri="{FF2B5EF4-FFF2-40B4-BE49-F238E27FC236}">
                <a16:creationId xmlns:a16="http://schemas.microsoft.com/office/drawing/2014/main" id="{BD12559B-2930-4332-838D-5E2C8A4C8765}"/>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p:blipFill>
        <p:spPr>
          <a:xfrm>
            <a:off x="7106334" y="204055"/>
            <a:ext cx="994678" cy="527466"/>
          </a:xfrm>
          <a:prstGeom prst="rect">
            <a:avLst/>
          </a:prstGeom>
        </p:spPr>
      </p:pic>
      <p:pic>
        <p:nvPicPr>
          <p:cNvPr id="6" name="Grafik 5">
            <a:extLst>
              <a:ext uri="{FF2B5EF4-FFF2-40B4-BE49-F238E27FC236}">
                <a16:creationId xmlns:a16="http://schemas.microsoft.com/office/drawing/2014/main" id="{9C812A7C-6032-AA40-8EC9-FC343C20DE42}"/>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615546" y="234951"/>
            <a:ext cx="1095779" cy="219156"/>
          </a:xfrm>
          <a:prstGeom prst="rect">
            <a:avLst/>
          </a:prstGeom>
        </p:spPr>
      </p:pic>
    </p:spTree>
  </p:cSld>
  <p:clrMap bg1="lt1" tx1="dk1" bg2="lt2" tx2="dk2" accent1="accent1" accent2="accent2" accent3="accent3" accent4="accent4" accent5="accent5" accent6="accent6" hlink="hlink" folHlink="folHlink"/>
  <p:sldLayoutIdLst>
    <p:sldLayoutId id="2147483759" r:id="rId1"/>
    <p:sldLayoutId id="2147483760" r:id="rId2"/>
    <p:sldLayoutId id="2147483798" r:id="rId3"/>
    <p:sldLayoutId id="2147483761" r:id="rId4"/>
    <p:sldLayoutId id="2147483773" r:id="rId5"/>
    <p:sldLayoutId id="2147483799" r:id="rId6"/>
    <p:sldLayoutId id="2147483776" r:id="rId7"/>
    <p:sldLayoutId id="2147483764" r:id="rId8"/>
    <p:sldLayoutId id="2147483765" r:id="rId9"/>
    <p:sldLayoutId id="2147483763" r:id="rId10"/>
    <p:sldLayoutId id="2147483777" r:id="rId11"/>
    <p:sldLayoutId id="2147483778" r:id="rId12"/>
    <p:sldLayoutId id="2147483779" r:id="rId13"/>
    <p:sldLayoutId id="2147483780" r:id="rId14"/>
    <p:sldLayoutId id="2147483815" r:id="rId15"/>
  </p:sldLayoutIdLst>
  <p:hf hdr="0" ftr="0" dt="0"/>
  <p:txStyles>
    <p:titleStyle>
      <a:lvl1pPr algn="l" rtl="0" eaLnBrk="0" fontAlgn="base" hangingPunct="0">
        <a:spcBef>
          <a:spcPct val="0"/>
        </a:spcBef>
        <a:spcAft>
          <a:spcPct val="0"/>
        </a:spcAft>
        <a:defRPr sz="3300">
          <a:solidFill>
            <a:schemeClr val="tx1"/>
          </a:solidFill>
          <a:latin typeface="+mj-lt"/>
          <a:ea typeface="ＭＳ Ｐゴシック" charset="0"/>
          <a:cs typeface="+mj-cs"/>
        </a:defRPr>
      </a:lvl1pPr>
      <a:lvl2pPr algn="l" rtl="0" eaLnBrk="0" fontAlgn="base" hangingPunct="0">
        <a:spcBef>
          <a:spcPct val="0"/>
        </a:spcBef>
        <a:spcAft>
          <a:spcPct val="0"/>
        </a:spcAft>
        <a:defRPr sz="3300">
          <a:solidFill>
            <a:schemeClr val="tx1"/>
          </a:solidFill>
          <a:latin typeface="Arial Narrow" pitchFamily="34" charset="0"/>
          <a:ea typeface="ＭＳ Ｐゴシック" charset="0"/>
          <a:cs typeface="Arial" charset="0"/>
        </a:defRPr>
      </a:lvl2pPr>
      <a:lvl3pPr algn="l" rtl="0" eaLnBrk="0" fontAlgn="base" hangingPunct="0">
        <a:spcBef>
          <a:spcPct val="0"/>
        </a:spcBef>
        <a:spcAft>
          <a:spcPct val="0"/>
        </a:spcAft>
        <a:defRPr sz="3300">
          <a:solidFill>
            <a:schemeClr val="tx1"/>
          </a:solidFill>
          <a:latin typeface="Arial Narrow" pitchFamily="34" charset="0"/>
          <a:ea typeface="ＭＳ Ｐゴシック" charset="0"/>
          <a:cs typeface="Arial" charset="0"/>
        </a:defRPr>
      </a:lvl3pPr>
      <a:lvl4pPr algn="l" rtl="0" eaLnBrk="0" fontAlgn="base" hangingPunct="0">
        <a:spcBef>
          <a:spcPct val="0"/>
        </a:spcBef>
        <a:spcAft>
          <a:spcPct val="0"/>
        </a:spcAft>
        <a:defRPr sz="3300">
          <a:solidFill>
            <a:schemeClr val="tx1"/>
          </a:solidFill>
          <a:latin typeface="Arial Narrow" pitchFamily="34" charset="0"/>
          <a:ea typeface="ＭＳ Ｐゴシック" charset="0"/>
          <a:cs typeface="Arial" charset="0"/>
        </a:defRPr>
      </a:lvl4pPr>
      <a:lvl5pPr algn="l" rtl="0" eaLnBrk="0" fontAlgn="base" hangingPunct="0">
        <a:spcBef>
          <a:spcPct val="0"/>
        </a:spcBef>
        <a:spcAft>
          <a:spcPct val="0"/>
        </a:spcAft>
        <a:defRPr sz="3300">
          <a:solidFill>
            <a:schemeClr val="tx1"/>
          </a:solidFill>
          <a:latin typeface="Arial Narrow" pitchFamily="34" charset="0"/>
          <a:ea typeface="ＭＳ Ｐゴシック" charset="0"/>
          <a:cs typeface="Arial" charset="0"/>
        </a:defRPr>
      </a:lvl5pPr>
      <a:lvl6pPr marL="457200" algn="l" rtl="0" eaLnBrk="1" fontAlgn="base" hangingPunct="1">
        <a:spcBef>
          <a:spcPct val="0"/>
        </a:spcBef>
        <a:spcAft>
          <a:spcPct val="0"/>
        </a:spcAft>
        <a:defRPr sz="3300">
          <a:solidFill>
            <a:schemeClr val="tx2"/>
          </a:solidFill>
          <a:latin typeface="Arial Narrow" pitchFamily="34" charset="0"/>
          <a:cs typeface="Arial" charset="0"/>
        </a:defRPr>
      </a:lvl6pPr>
      <a:lvl7pPr marL="914400" algn="l" rtl="0" eaLnBrk="1" fontAlgn="base" hangingPunct="1">
        <a:spcBef>
          <a:spcPct val="0"/>
        </a:spcBef>
        <a:spcAft>
          <a:spcPct val="0"/>
        </a:spcAft>
        <a:defRPr sz="3300">
          <a:solidFill>
            <a:schemeClr val="tx2"/>
          </a:solidFill>
          <a:latin typeface="Arial Narrow" pitchFamily="34" charset="0"/>
          <a:cs typeface="Arial" charset="0"/>
        </a:defRPr>
      </a:lvl7pPr>
      <a:lvl8pPr marL="1371600" algn="l" rtl="0" eaLnBrk="1" fontAlgn="base" hangingPunct="1">
        <a:spcBef>
          <a:spcPct val="0"/>
        </a:spcBef>
        <a:spcAft>
          <a:spcPct val="0"/>
        </a:spcAft>
        <a:defRPr sz="3300">
          <a:solidFill>
            <a:schemeClr val="tx2"/>
          </a:solidFill>
          <a:latin typeface="Arial Narrow" pitchFamily="34" charset="0"/>
          <a:cs typeface="Arial" charset="0"/>
        </a:defRPr>
      </a:lvl8pPr>
      <a:lvl9pPr marL="1828800" algn="l" rtl="0" eaLnBrk="1" fontAlgn="base" hangingPunct="1">
        <a:spcBef>
          <a:spcPct val="0"/>
        </a:spcBef>
        <a:spcAft>
          <a:spcPct val="0"/>
        </a:spcAft>
        <a:defRPr sz="3300">
          <a:solidFill>
            <a:schemeClr val="tx2"/>
          </a:solidFill>
          <a:latin typeface="Arial Narrow" pitchFamily="34" charset="0"/>
          <a:cs typeface="Arial" charset="0"/>
        </a:defRPr>
      </a:lvl9pPr>
    </p:titleStyle>
    <p:bodyStyle>
      <a:lvl1pPr marL="342900" indent="-342900" algn="l" rtl="0" eaLnBrk="0" fontAlgn="base" hangingPunct="0">
        <a:lnSpc>
          <a:spcPts val="3200"/>
        </a:lnSpc>
        <a:spcBef>
          <a:spcPts val="1600"/>
        </a:spcBef>
        <a:spcAft>
          <a:spcPct val="0"/>
        </a:spcAft>
        <a:defRPr sz="2600">
          <a:solidFill>
            <a:schemeClr val="tx1"/>
          </a:solidFill>
          <a:latin typeface="+mn-lt"/>
          <a:ea typeface="ＭＳ Ｐゴシック" charset="0"/>
          <a:cs typeface="+mn-cs"/>
        </a:defRPr>
      </a:lvl1pPr>
      <a:lvl2pPr marL="355600" indent="-354013" algn="l" rtl="0" eaLnBrk="0" fontAlgn="base" hangingPunct="0">
        <a:lnSpc>
          <a:spcPts val="3200"/>
        </a:lnSpc>
        <a:spcBef>
          <a:spcPts val="1600"/>
        </a:spcBef>
        <a:spcAft>
          <a:spcPct val="0"/>
        </a:spcAft>
        <a:buFont typeface="Wingdings" pitchFamily="2" charset="2"/>
        <a:buChar char="§"/>
        <a:defRPr sz="2600">
          <a:solidFill>
            <a:schemeClr val="tx1"/>
          </a:solidFill>
          <a:latin typeface="+mn-lt"/>
          <a:ea typeface="Arial" charset="0"/>
          <a:cs typeface="+mn-cs"/>
        </a:defRPr>
      </a:lvl2pPr>
      <a:lvl3pPr marL="723900" indent="-366713" algn="l" rtl="0" eaLnBrk="0" fontAlgn="base" hangingPunct="0">
        <a:lnSpc>
          <a:spcPts val="3200"/>
        </a:lnSpc>
        <a:spcBef>
          <a:spcPts val="1600"/>
        </a:spcBef>
        <a:spcAft>
          <a:spcPct val="0"/>
        </a:spcAft>
        <a:buFont typeface="Wingdings" pitchFamily="2" charset="2"/>
        <a:buChar char="§"/>
        <a:defRPr sz="2600">
          <a:solidFill>
            <a:schemeClr val="tx1"/>
          </a:solidFill>
          <a:latin typeface="+mn-lt"/>
          <a:ea typeface="Arial" charset="0"/>
          <a:cs typeface="+mn-cs"/>
        </a:defRPr>
      </a:lvl3pPr>
      <a:lvl4pPr marL="1068388" indent="-342900" algn="l" rtl="0" eaLnBrk="0" fontAlgn="base" hangingPunct="0">
        <a:lnSpc>
          <a:spcPts val="3200"/>
        </a:lnSpc>
        <a:spcBef>
          <a:spcPts val="1600"/>
        </a:spcBef>
        <a:spcAft>
          <a:spcPct val="0"/>
        </a:spcAft>
        <a:buFont typeface="Wingdings" pitchFamily="2" charset="2"/>
        <a:buChar char="§"/>
        <a:defRPr sz="2600">
          <a:solidFill>
            <a:schemeClr val="tx1"/>
          </a:solidFill>
          <a:latin typeface="+mn-lt"/>
          <a:ea typeface="Arial" charset="0"/>
          <a:cs typeface="+mn-cs"/>
        </a:defRPr>
      </a:lvl4pPr>
      <a:lvl5pPr marL="1449388" indent="-379413" algn="l" rtl="0" eaLnBrk="0" fontAlgn="base" hangingPunct="0">
        <a:lnSpc>
          <a:spcPts val="3200"/>
        </a:lnSpc>
        <a:spcBef>
          <a:spcPts val="1600"/>
        </a:spcBef>
        <a:spcAft>
          <a:spcPct val="0"/>
        </a:spcAft>
        <a:buFont typeface="Wingdings" pitchFamily="2" charset="2"/>
        <a:buChar char="§"/>
        <a:defRPr sz="2600">
          <a:solidFill>
            <a:schemeClr val="tx1"/>
          </a:solidFill>
          <a:latin typeface="+mn-lt"/>
          <a:ea typeface="Arial" charset="0"/>
          <a:cs typeface="+mn-cs"/>
        </a:defRPr>
      </a:lvl5pPr>
      <a:lvl6pPr marL="1897063" indent="-369888" algn="l" rtl="0" eaLnBrk="1" fontAlgn="base" hangingPunct="1">
        <a:spcBef>
          <a:spcPct val="51000"/>
        </a:spcBef>
        <a:spcAft>
          <a:spcPct val="0"/>
        </a:spcAft>
        <a:buFont typeface="Wingdings" pitchFamily="2" charset="2"/>
        <a:buChar char="§"/>
        <a:defRPr sz="2600">
          <a:solidFill>
            <a:schemeClr val="tx1"/>
          </a:solidFill>
          <a:latin typeface="+mn-lt"/>
          <a:cs typeface="+mn-cs"/>
        </a:defRPr>
      </a:lvl6pPr>
      <a:lvl7pPr marL="2354263" indent="-369888" algn="l" rtl="0" eaLnBrk="1" fontAlgn="base" hangingPunct="1">
        <a:spcBef>
          <a:spcPct val="51000"/>
        </a:spcBef>
        <a:spcAft>
          <a:spcPct val="0"/>
        </a:spcAft>
        <a:buFont typeface="Wingdings" pitchFamily="2" charset="2"/>
        <a:buChar char="§"/>
        <a:defRPr sz="2600">
          <a:solidFill>
            <a:schemeClr val="tx1"/>
          </a:solidFill>
          <a:latin typeface="+mn-lt"/>
          <a:cs typeface="+mn-cs"/>
        </a:defRPr>
      </a:lvl7pPr>
      <a:lvl8pPr marL="2811463" indent="-369888" algn="l" rtl="0" eaLnBrk="1" fontAlgn="base" hangingPunct="1">
        <a:spcBef>
          <a:spcPct val="51000"/>
        </a:spcBef>
        <a:spcAft>
          <a:spcPct val="0"/>
        </a:spcAft>
        <a:buFont typeface="Wingdings" pitchFamily="2" charset="2"/>
        <a:buChar char="§"/>
        <a:defRPr sz="2600">
          <a:solidFill>
            <a:schemeClr val="tx1"/>
          </a:solidFill>
          <a:latin typeface="+mn-lt"/>
          <a:cs typeface="+mn-cs"/>
        </a:defRPr>
      </a:lvl8pPr>
      <a:lvl9pPr marL="3268663" indent="-369888" algn="l" rtl="0" eaLnBrk="1" fontAlgn="base" hangingPunct="1">
        <a:spcBef>
          <a:spcPct val="51000"/>
        </a:spcBef>
        <a:spcAft>
          <a:spcPct val="0"/>
        </a:spcAft>
        <a:buFont typeface="Wingdings" pitchFamily="2" charset="2"/>
        <a:buChar char="§"/>
        <a:defRPr sz="2600">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57" userDrawn="1">
          <p15:clr>
            <a:srgbClr val="F26B43"/>
          </p15:clr>
        </p15:guide>
        <p15:guide id="2" orient="horz" pos="146" userDrawn="1">
          <p15:clr>
            <a:srgbClr val="F26B43"/>
          </p15:clr>
        </p15:guide>
        <p15:guide id="3" orient="horz" pos="577" userDrawn="1">
          <p15:clr>
            <a:srgbClr val="F26B43"/>
          </p15:clr>
        </p15:guide>
        <p15:guide id="5" orient="horz" pos="940" userDrawn="1">
          <p15:clr>
            <a:srgbClr val="F26B43"/>
          </p15:clr>
        </p15:guide>
        <p15:guide id="6" orient="horz" pos="1302" userDrawn="1">
          <p15:clr>
            <a:srgbClr val="F26B43"/>
          </p15:clr>
        </p15:guide>
        <p15:guide id="11" pos="2812" userDrawn="1">
          <p15:clr>
            <a:srgbClr val="F26B43"/>
          </p15:clr>
        </p15:guide>
        <p15:guide id="12" pos="2948" userDrawn="1">
          <p15:clr>
            <a:srgbClr val="F26B43"/>
          </p15:clr>
        </p15:guide>
        <p15:guide id="13" pos="5103" userDrawn="1">
          <p15:clr>
            <a:srgbClr val="F26B43"/>
          </p15:clr>
        </p15:guide>
        <p15:guide id="14" pos="5443" userDrawn="1">
          <p15:clr>
            <a:srgbClr val="F26B43"/>
          </p15:clr>
        </p15:guide>
        <p15:guide id="15" orient="horz" pos="3094" userDrawn="1">
          <p15:clr>
            <a:srgbClr val="F26B43"/>
          </p15:clr>
        </p15:guide>
        <p15:guide id="16" orient="horz" pos="2074" userDrawn="1">
          <p15:clr>
            <a:srgbClr val="F26B43"/>
          </p15:clr>
        </p15:guide>
        <p15:guide id="17" orient="horz" pos="1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hyperlink" Target="mailto:http://creativecommons.org/licenses/by-nc-sa/4.0/"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19.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21.png"/><Relationship Id="rId4" Type="http://schemas.openxmlformats.org/officeDocument/2006/relationships/image" Target="../media/image18.png"/><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3EEE434-1661-DE4C-86AC-13963AA63DF3}"/>
              </a:ext>
            </a:extLst>
          </p:cNvPr>
          <p:cNvSpPr>
            <a:spLocks noGrp="1"/>
          </p:cNvSpPr>
          <p:nvPr>
            <p:ph type="body" sz="quarter" idx="11"/>
          </p:nvPr>
        </p:nvSpPr>
        <p:spPr>
          <a:xfrm>
            <a:off x="1368425" y="2183199"/>
            <a:ext cx="2847525" cy="589375"/>
          </a:xfrm>
        </p:spPr>
        <p:txBody>
          <a:bodyPr/>
          <a:lstStyle/>
          <a:p>
            <a:r>
              <a:rPr lang="de-DE" altLang="de-DE" sz="1800" dirty="0">
                <a:latin typeface="Arial Narrow" panose="020B0604020202020204" pitchFamily="34" charset="0"/>
                <a:cs typeface="Arial Narrow" panose="020B0604020202020204" pitchFamily="34" charset="0"/>
              </a:rPr>
              <a:t>Werkzeuge für </a:t>
            </a:r>
            <a:r>
              <a:rPr lang="de-DE" altLang="de-DE" sz="1800">
                <a:latin typeface="Arial Narrow" panose="020B0604020202020204" pitchFamily="34" charset="0"/>
                <a:cs typeface="Arial Narrow" panose="020B0604020202020204" pitchFamily="34" charset="0"/>
              </a:rPr>
              <a:t>den Wandel</a:t>
            </a:r>
            <a:endParaRPr lang="de-DE" sz="1800" dirty="0"/>
          </a:p>
        </p:txBody>
      </p:sp>
      <p:sp>
        <p:nvSpPr>
          <p:cNvPr id="3" name="Textplatzhalter 2">
            <a:extLst>
              <a:ext uri="{FF2B5EF4-FFF2-40B4-BE49-F238E27FC236}">
                <a16:creationId xmlns:a16="http://schemas.microsoft.com/office/drawing/2014/main" id="{41F32CBF-83F0-A346-A6C2-A2E5182E6162}"/>
              </a:ext>
            </a:extLst>
          </p:cNvPr>
          <p:cNvSpPr>
            <a:spLocks noGrp="1"/>
          </p:cNvSpPr>
          <p:nvPr>
            <p:ph type="body" sz="quarter" idx="12"/>
          </p:nvPr>
        </p:nvSpPr>
        <p:spPr>
          <a:xfrm>
            <a:off x="1368425" y="2692204"/>
            <a:ext cx="3850938" cy="1572113"/>
          </a:xfrm>
        </p:spPr>
        <p:txBody>
          <a:bodyPr/>
          <a:lstStyle/>
          <a:p>
            <a:pPr>
              <a:lnSpc>
                <a:spcPct val="100000"/>
              </a:lnSpc>
            </a:pPr>
            <a:r>
              <a:rPr lang="de-DE" altLang="de-DE" sz="3600" dirty="0">
                <a:latin typeface="Arial Narrow" panose="020B0604020202020204" pitchFamily="34" charset="0"/>
                <a:cs typeface="Arial Narrow" panose="020B0604020202020204" pitchFamily="34" charset="0"/>
              </a:rPr>
              <a:t>Arbeit mit Metaphern: </a:t>
            </a:r>
          </a:p>
          <a:p>
            <a:pPr>
              <a:lnSpc>
                <a:spcPct val="100000"/>
              </a:lnSpc>
            </a:pPr>
            <a:r>
              <a:rPr lang="de-DE" altLang="de-DE" sz="3600" dirty="0">
                <a:latin typeface="Arial Narrow" panose="020B0604020202020204" pitchFamily="34" charset="0"/>
                <a:cs typeface="Arial Narrow" panose="020B0604020202020204" pitchFamily="34" charset="0"/>
              </a:rPr>
              <a:t>Den Dialog beleben</a:t>
            </a:r>
          </a:p>
        </p:txBody>
      </p:sp>
      <p:pic>
        <p:nvPicPr>
          <p:cNvPr id="9" name="Grafik 8">
            <a:extLst>
              <a:ext uri="{FF2B5EF4-FFF2-40B4-BE49-F238E27FC236}">
                <a16:creationId xmlns:a16="http://schemas.microsoft.com/office/drawing/2014/main" id="{5B50A9B6-344B-409C-9441-EF6E231D9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5757" y="140824"/>
            <a:ext cx="1692718" cy="1692718"/>
          </a:xfrm>
          <a:prstGeom prst="rect">
            <a:avLst/>
          </a:prstGeom>
        </p:spPr>
      </p:pic>
      <p:sp>
        <p:nvSpPr>
          <p:cNvPr id="10" name="Oval 9">
            <a:extLst>
              <a:ext uri="{FF2B5EF4-FFF2-40B4-BE49-F238E27FC236}">
                <a16:creationId xmlns:a16="http://schemas.microsoft.com/office/drawing/2014/main" id="{BAF22100-6D95-AD45-8F3F-2BDB24936BC9}"/>
              </a:ext>
            </a:extLst>
          </p:cNvPr>
          <p:cNvSpPr/>
          <p:nvPr/>
        </p:nvSpPr>
        <p:spPr>
          <a:xfrm>
            <a:off x="5317963" y="2297560"/>
            <a:ext cx="1572113" cy="15721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de-DE" sz="1600" dirty="0" err="1">
              <a:solidFill>
                <a:schemeClr val="tx1"/>
              </a:solidFill>
              <a:latin typeface="Merriweather Light" panose="00000400000000000000" pitchFamily="2" charset="0"/>
            </a:endParaRPr>
          </a:p>
        </p:txBody>
      </p:sp>
      <p:pic>
        <p:nvPicPr>
          <p:cNvPr id="7" name="Grafik 6">
            <a:extLst>
              <a:ext uri="{FF2B5EF4-FFF2-40B4-BE49-F238E27FC236}">
                <a16:creationId xmlns:a16="http://schemas.microsoft.com/office/drawing/2014/main" id="{C6C477CF-AE1A-E54B-B57D-D7F229BCF8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31551" y="2599763"/>
            <a:ext cx="2142265" cy="1595719"/>
          </a:xfrm>
          <a:prstGeom prst="rect">
            <a:avLst/>
          </a:prstGeom>
        </p:spPr>
      </p:pic>
    </p:spTree>
    <p:extLst>
      <p:ext uri="{BB962C8B-B14F-4D97-AF65-F5344CB8AC3E}">
        <p14:creationId xmlns:p14="http://schemas.microsoft.com/office/powerpoint/2010/main" val="2159693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E1811A0-B06E-A546-A365-5D01F64B0AF6}"/>
              </a:ext>
            </a:extLst>
          </p:cNvPr>
          <p:cNvSpPr>
            <a:spLocks noGrp="1"/>
          </p:cNvSpPr>
          <p:nvPr>
            <p:ph type="body" sz="quarter" idx="11"/>
          </p:nvPr>
        </p:nvSpPr>
        <p:spPr>
          <a:xfrm>
            <a:off x="1043781" y="2952000"/>
            <a:ext cx="3276759" cy="609227"/>
          </a:xfrm>
        </p:spPr>
        <p:txBody>
          <a:bodyPr/>
          <a:lstStyle/>
          <a:p>
            <a:r>
              <a:rPr lang="de-DE" b="1" dirty="0">
                <a:latin typeface="Arial Narrow" panose="020B0604020202020204" pitchFamily="34" charset="0"/>
                <a:cs typeface="Arial Narrow" panose="020B0604020202020204" pitchFamily="34" charset="0"/>
              </a:rPr>
              <a:t>Nächste Schritte</a:t>
            </a:r>
          </a:p>
        </p:txBody>
      </p:sp>
      <p:sp>
        <p:nvSpPr>
          <p:cNvPr id="4" name="Foliennummernplatzhalter 3">
            <a:extLst>
              <a:ext uri="{FF2B5EF4-FFF2-40B4-BE49-F238E27FC236}">
                <a16:creationId xmlns:a16="http://schemas.microsoft.com/office/drawing/2014/main" id="{623A3A34-6B46-4843-84C3-41EF00566426}"/>
              </a:ext>
            </a:extLst>
          </p:cNvPr>
          <p:cNvSpPr>
            <a:spLocks noGrp="1"/>
          </p:cNvSpPr>
          <p:nvPr>
            <p:ph type="sldNum" sz="quarter" idx="4"/>
          </p:nvPr>
        </p:nvSpPr>
        <p:spPr>
          <a:xfrm>
            <a:off x="7099301" y="223838"/>
            <a:ext cx="1541462" cy="274637"/>
          </a:xfrm>
          <a:prstGeom prst="rect">
            <a:avLst/>
          </a:prstGeom>
        </p:spPr>
        <p:txBody>
          <a:bodyPr/>
          <a:lstStyle/>
          <a:p>
            <a:fld id="{DE1226C2-F133-44DF-AAED-DC1E350BCD78}" type="slidenum">
              <a:rPr lang="de-CH" smtClean="0"/>
              <a:t>10</a:t>
            </a:fld>
            <a:endParaRPr lang="de-CH" dirty="0"/>
          </a:p>
        </p:txBody>
      </p:sp>
      <p:sp>
        <p:nvSpPr>
          <p:cNvPr id="6" name="Oval 5">
            <a:extLst>
              <a:ext uri="{FF2B5EF4-FFF2-40B4-BE49-F238E27FC236}">
                <a16:creationId xmlns:a16="http://schemas.microsoft.com/office/drawing/2014/main" id="{09A0A1C9-7CDA-4E41-BD86-C5DD5DA7A668}"/>
              </a:ext>
            </a:extLst>
          </p:cNvPr>
          <p:cNvSpPr/>
          <p:nvPr/>
        </p:nvSpPr>
        <p:spPr>
          <a:xfrm>
            <a:off x="5264175" y="1873230"/>
            <a:ext cx="1572113" cy="15721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de-DE" sz="1600" dirty="0" err="1">
              <a:solidFill>
                <a:schemeClr val="tx1"/>
              </a:solidFill>
              <a:latin typeface="Merriweather Light" panose="00000400000000000000" pitchFamily="2" charset="0"/>
            </a:endParaRPr>
          </a:p>
        </p:txBody>
      </p:sp>
      <p:pic>
        <p:nvPicPr>
          <p:cNvPr id="5" name="Grafik 4">
            <a:extLst>
              <a:ext uri="{FF2B5EF4-FFF2-40B4-BE49-F238E27FC236}">
                <a16:creationId xmlns:a16="http://schemas.microsoft.com/office/drawing/2014/main" id="{0A0B844E-BDF4-9D49-8188-5BFB43082F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79950" y="2275313"/>
            <a:ext cx="2494417" cy="2033721"/>
          </a:xfrm>
          <a:prstGeom prst="rect">
            <a:avLst/>
          </a:prstGeom>
        </p:spPr>
      </p:pic>
    </p:spTree>
    <p:extLst>
      <p:ext uri="{BB962C8B-B14F-4D97-AF65-F5344CB8AC3E}">
        <p14:creationId xmlns:p14="http://schemas.microsoft.com/office/powerpoint/2010/main" val="4194136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4C43DD4-84AD-9684-92C8-53B1374287AC}"/>
              </a:ext>
            </a:extLst>
          </p:cNvPr>
          <p:cNvSpPr>
            <a:spLocks noGrp="1"/>
          </p:cNvSpPr>
          <p:nvPr>
            <p:ph type="body" sz="quarter" idx="10"/>
          </p:nvPr>
        </p:nvSpPr>
        <p:spPr/>
        <p:txBody>
          <a:bodyPr lIns="0" tIns="0" rIns="0" bIns="0" anchor="t"/>
          <a:lstStyle/>
          <a:p>
            <a:r>
              <a:rPr lang="de-DE" b="1" dirty="0">
                <a:ea typeface="ＭＳ Ｐゴシック"/>
              </a:rPr>
              <a:t>Gemeinsames Zielbild entwickeln</a:t>
            </a:r>
          </a:p>
        </p:txBody>
      </p:sp>
      <p:sp>
        <p:nvSpPr>
          <p:cNvPr id="4" name="Foliennummernplatzhalter 3">
            <a:extLst>
              <a:ext uri="{FF2B5EF4-FFF2-40B4-BE49-F238E27FC236}">
                <a16:creationId xmlns:a16="http://schemas.microsoft.com/office/drawing/2014/main" id="{78708462-8C12-D0DD-3E7F-8F0D9DCCE6D0}"/>
              </a:ext>
            </a:extLst>
          </p:cNvPr>
          <p:cNvSpPr>
            <a:spLocks noGrp="1"/>
          </p:cNvSpPr>
          <p:nvPr>
            <p:ph type="sldNum" sz="quarter" idx="12"/>
          </p:nvPr>
        </p:nvSpPr>
        <p:spPr/>
        <p:txBody>
          <a:bodyPr/>
          <a:lstStyle/>
          <a:p>
            <a:fld id="{DE1226C2-F133-44DF-AAED-DC1E350BCD78}" type="slidenum">
              <a:rPr lang="de-CH" smtClean="0"/>
              <a:t>11</a:t>
            </a:fld>
            <a:endParaRPr lang="de-CH" dirty="0"/>
          </a:p>
        </p:txBody>
      </p:sp>
      <p:sp>
        <p:nvSpPr>
          <p:cNvPr id="6" name="Textplatzhalter 5">
            <a:extLst>
              <a:ext uri="{FF2B5EF4-FFF2-40B4-BE49-F238E27FC236}">
                <a16:creationId xmlns:a16="http://schemas.microsoft.com/office/drawing/2014/main" id="{E92C037D-F369-269D-B3E9-D2F9AB47DF42}"/>
              </a:ext>
            </a:extLst>
          </p:cNvPr>
          <p:cNvSpPr>
            <a:spLocks noGrp="1"/>
          </p:cNvSpPr>
          <p:nvPr>
            <p:ph type="body" sz="quarter" idx="13"/>
          </p:nvPr>
        </p:nvSpPr>
        <p:spPr>
          <a:xfrm>
            <a:off x="967089" y="1404270"/>
            <a:ext cx="6581065" cy="3530315"/>
          </a:xfrm>
        </p:spPr>
        <p:txBody>
          <a:bodyPr>
            <a:normAutofit/>
          </a:bodyPr>
          <a:lstStyle/>
          <a:p>
            <a:pPr marL="266700" indent="-266700">
              <a:spcAft>
                <a:spcPts val="600"/>
              </a:spcAft>
            </a:pPr>
            <a:r>
              <a:rPr lang="de-DE" sz="1800" dirty="0"/>
              <a:t>1) 	Welche Aspekte sind für unser gemeinsames Ziel wichtig? </a:t>
            </a:r>
          </a:p>
          <a:p>
            <a:pPr marL="622300" lvl="1" indent="-266700">
              <a:lnSpc>
                <a:spcPct val="110000"/>
              </a:lnSpc>
              <a:spcBef>
                <a:spcPts val="0"/>
              </a:spcBef>
              <a:spcAft>
                <a:spcPts val="600"/>
              </a:spcAft>
            </a:pPr>
            <a:r>
              <a:rPr lang="de-DE" sz="1800" dirty="0">
                <a:ea typeface="Calibri" panose="020F0502020204030204" pitchFamily="34" charset="0"/>
                <a:cs typeface="Times New Roman" panose="02020603050405020304" pitchFamily="18" charset="0"/>
              </a:rPr>
              <a:t>Schreibt zunächst in kurzer stiller Einzelarbeit auf Post-it</a:t>
            </a:r>
            <a:br>
              <a:rPr lang="de-DE" sz="1800" dirty="0">
                <a:ea typeface="Calibri" panose="020F0502020204030204" pitchFamily="34" charset="0"/>
                <a:cs typeface="Times New Roman" panose="02020603050405020304" pitchFamily="18" charset="0"/>
              </a:rPr>
            </a:br>
            <a:r>
              <a:rPr lang="de-DE" sz="1800" dirty="0">
                <a:ea typeface="Calibri" panose="020F0502020204030204" pitchFamily="34" charset="0"/>
                <a:cs typeface="Times New Roman" panose="02020603050405020304" pitchFamily="18" charset="0"/>
              </a:rPr>
              <a:t>jede/r für sich alle Aspekte auf, die euch einfallen.</a:t>
            </a:r>
          </a:p>
          <a:p>
            <a:pPr marL="622300" lvl="1" indent="-266700">
              <a:lnSpc>
                <a:spcPct val="110000"/>
              </a:lnSpc>
              <a:spcBef>
                <a:spcPts val="0"/>
              </a:spcBef>
              <a:spcAft>
                <a:spcPts val="600"/>
              </a:spcAft>
            </a:pPr>
            <a:r>
              <a:rPr lang="de-DE" sz="1800" dirty="0">
                <a:ea typeface="Calibri" panose="020F0502020204030204" pitchFamily="34" charset="0"/>
                <a:cs typeface="Times New Roman" panose="02020603050405020304" pitchFamily="18" charset="0"/>
              </a:rPr>
              <a:t>Teilt </a:t>
            </a:r>
            <a:r>
              <a:rPr lang="de-DE" sz="1800" dirty="0" err="1">
                <a:ea typeface="Calibri" panose="020F0502020204030204" pitchFamily="34" charset="0"/>
                <a:cs typeface="Times New Roman" panose="02020603050405020304" pitchFamily="18" charset="0"/>
              </a:rPr>
              <a:t>anschliessend</a:t>
            </a:r>
            <a:r>
              <a:rPr lang="de-DE" sz="1800" dirty="0">
                <a:ea typeface="Calibri" panose="020F0502020204030204" pitchFamily="34" charset="0"/>
                <a:cs typeface="Times New Roman" panose="02020603050405020304" pitchFamily="18" charset="0"/>
              </a:rPr>
              <a:t> eure Gedanken in der Gruppe.</a:t>
            </a:r>
          </a:p>
          <a:p>
            <a:pPr indent="0">
              <a:spcAft>
                <a:spcPts val="600"/>
              </a:spcAft>
            </a:pPr>
            <a:endParaRPr lang="de-DE" sz="1800" dirty="0"/>
          </a:p>
          <a:p>
            <a:pPr marL="266700" indent="-266700">
              <a:spcAft>
                <a:spcPts val="600"/>
              </a:spcAft>
            </a:pPr>
            <a:r>
              <a:rPr lang="de-DE" sz="1800" dirty="0"/>
              <a:t>2) 	Welche Metapher verbindet ihr mit dem Ziel, das am Schluss des gemeinsamen Weges stehen soll?</a:t>
            </a:r>
          </a:p>
          <a:p>
            <a:pPr marL="622300" lvl="1" indent="-266700">
              <a:lnSpc>
                <a:spcPct val="110000"/>
              </a:lnSpc>
              <a:spcBef>
                <a:spcPts val="0"/>
              </a:spcBef>
              <a:spcAft>
                <a:spcPts val="600"/>
              </a:spcAft>
            </a:pPr>
            <a:r>
              <a:rPr lang="de-DE" sz="1800" dirty="0">
                <a:cs typeface="Times New Roman" panose="02020603050405020304" pitchFamily="18" charset="0"/>
              </a:rPr>
              <a:t>Schildert eure Ideen und einigt euch auf eine Metapher. </a:t>
            </a:r>
          </a:p>
          <a:p>
            <a:pPr marL="622300" lvl="1" indent="-266700">
              <a:lnSpc>
                <a:spcPct val="110000"/>
              </a:lnSpc>
              <a:spcBef>
                <a:spcPts val="0"/>
              </a:spcBef>
              <a:spcAft>
                <a:spcPts val="600"/>
              </a:spcAft>
            </a:pPr>
            <a:r>
              <a:rPr lang="de-DE" sz="1800" dirty="0">
                <a:cs typeface="Times New Roman" panose="02020603050405020304" pitchFamily="18" charset="0"/>
              </a:rPr>
              <a:t>Zeichnet diese gemeinsam. </a:t>
            </a:r>
            <a:endParaRPr lang="de-DE" sz="1800" dirty="0"/>
          </a:p>
        </p:txBody>
      </p:sp>
    </p:spTree>
    <p:extLst>
      <p:ext uri="{BB962C8B-B14F-4D97-AF65-F5344CB8AC3E}">
        <p14:creationId xmlns:p14="http://schemas.microsoft.com/office/powerpoint/2010/main" val="3830425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1C358ED-B37F-8DAE-5A4D-46B2AB1E1DE5}"/>
              </a:ext>
            </a:extLst>
          </p:cNvPr>
          <p:cNvSpPr>
            <a:spLocks noGrp="1"/>
          </p:cNvSpPr>
          <p:nvPr>
            <p:ph type="body" sz="quarter" idx="10"/>
          </p:nvPr>
        </p:nvSpPr>
        <p:spPr/>
        <p:txBody>
          <a:bodyPr/>
          <a:lstStyle/>
          <a:p>
            <a:r>
              <a:rPr lang="de-DE" b="1" dirty="0"/>
              <a:t>Ein Beispiel aus der Praxis</a:t>
            </a:r>
          </a:p>
        </p:txBody>
      </p:sp>
      <p:sp>
        <p:nvSpPr>
          <p:cNvPr id="3" name="Foliennummernplatzhalter 2">
            <a:extLst>
              <a:ext uri="{FF2B5EF4-FFF2-40B4-BE49-F238E27FC236}">
                <a16:creationId xmlns:a16="http://schemas.microsoft.com/office/drawing/2014/main" id="{9893864C-667B-AE9A-EE40-6F795C87567D}"/>
              </a:ext>
            </a:extLst>
          </p:cNvPr>
          <p:cNvSpPr>
            <a:spLocks noGrp="1"/>
          </p:cNvSpPr>
          <p:nvPr>
            <p:ph type="sldNum" sz="quarter" idx="12"/>
          </p:nvPr>
        </p:nvSpPr>
        <p:spPr/>
        <p:txBody>
          <a:bodyPr/>
          <a:lstStyle/>
          <a:p>
            <a:fld id="{DE1226C2-F133-44DF-AAED-DC1E350BCD78}" type="slidenum">
              <a:rPr lang="de-CH" smtClean="0"/>
              <a:t>12</a:t>
            </a:fld>
            <a:endParaRPr lang="de-CH" dirty="0"/>
          </a:p>
        </p:txBody>
      </p:sp>
      <p:pic>
        <p:nvPicPr>
          <p:cNvPr id="6" name="Grafik 4">
            <a:extLst>
              <a:ext uri="{FF2B5EF4-FFF2-40B4-BE49-F238E27FC236}">
                <a16:creationId xmlns:a16="http://schemas.microsoft.com/office/drawing/2014/main" id="{AB327EA5-2623-F5B4-7C75-73FC044829C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5384"/>
          <a:stretch/>
        </p:blipFill>
        <p:spPr bwMode="auto">
          <a:xfrm>
            <a:off x="1042988" y="1498172"/>
            <a:ext cx="4549483" cy="322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1">
            <a:extLst>
              <a:ext uri="{FF2B5EF4-FFF2-40B4-BE49-F238E27FC236}">
                <a16:creationId xmlns:a16="http://schemas.microsoft.com/office/drawing/2014/main" id="{FC7394C3-D7D1-E0F1-1383-96C45587F864}"/>
              </a:ext>
            </a:extLst>
          </p:cNvPr>
          <p:cNvSpPr txBox="1"/>
          <p:nvPr/>
        </p:nvSpPr>
        <p:spPr>
          <a:xfrm>
            <a:off x="-2443" y="4832346"/>
            <a:ext cx="8826988" cy="307777"/>
          </a:xfrm>
          <a:prstGeom prst="rect">
            <a:avLst/>
          </a:prstGeom>
          <a:noFill/>
        </p:spPr>
        <p:txBody>
          <a:bodyPr wrap="square" lIns="91440" tIns="45720" rIns="91440" bIns="45720" rtlCol="0" anchor="t">
            <a:spAutoFit/>
          </a:bodyPr>
          <a:lstStyle/>
          <a:p>
            <a:r>
              <a:rPr lang="de-CH" sz="700" dirty="0">
                <a:solidFill>
                  <a:srgbClr val="000000"/>
                </a:solidFill>
                <a:latin typeface="Arial Narrow"/>
                <a:ea typeface="ＭＳ Ｐゴシック"/>
              </a:rPr>
              <a:t>Hinweis: </a:t>
            </a:r>
            <a:endParaRPr lang="en-US" sz="2400" dirty="0">
              <a:solidFill>
                <a:srgbClr val="000000"/>
              </a:solidFill>
            </a:endParaRPr>
          </a:p>
          <a:p>
            <a:r>
              <a:rPr lang="de-CH" sz="700" dirty="0">
                <a:solidFill>
                  <a:srgbClr val="000000"/>
                </a:solidFill>
                <a:latin typeface="Arial Narrow"/>
                <a:ea typeface="ＭＳ Ｐゴシック"/>
              </a:rPr>
              <a:t>Dieses Bild ist urheberrechtlich geschützt. Die Genehmigungen zum Zeigen des Bilds im Rahmen dieser Präsentation liegt vor. Es ist jedoch ausdrücklich nicht gestattet, dieses Bild ausserhalb dieser Präsentation anderweitig zu nutzen oder zu verbreiten. </a:t>
            </a:r>
            <a:endParaRPr lang="en-US" sz="2400" dirty="0">
              <a:solidFill>
                <a:srgbClr val="000000"/>
              </a:solidFill>
            </a:endParaRPr>
          </a:p>
        </p:txBody>
      </p:sp>
    </p:spTree>
    <p:extLst>
      <p:ext uri="{BB962C8B-B14F-4D97-AF65-F5344CB8AC3E}">
        <p14:creationId xmlns:p14="http://schemas.microsoft.com/office/powerpoint/2010/main" val="3326868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E1811A0-B06E-A546-A365-5D01F64B0AF6}"/>
              </a:ext>
            </a:extLst>
          </p:cNvPr>
          <p:cNvSpPr>
            <a:spLocks noGrp="1"/>
          </p:cNvSpPr>
          <p:nvPr>
            <p:ph type="body" sz="quarter" idx="11"/>
          </p:nvPr>
        </p:nvSpPr>
        <p:spPr>
          <a:xfrm>
            <a:off x="1024327" y="1349686"/>
            <a:ext cx="7417071" cy="360362"/>
          </a:xfrm>
        </p:spPr>
        <p:txBody>
          <a:bodyPr/>
          <a:lstStyle/>
          <a:p>
            <a:pPr>
              <a:tabLst>
                <a:tab pos="4749800" algn="l"/>
                <a:tab pos="5738813" algn="l"/>
              </a:tabLst>
            </a:pPr>
            <a:r>
              <a:rPr lang="de-DE" sz="1800" b="1" dirty="0">
                <a:latin typeface="Arial Narrow" panose="020B0604020202020204" pitchFamily="34" charset="0"/>
                <a:cs typeface="Arial Narrow" panose="020B0604020202020204" pitchFamily="34" charset="0"/>
              </a:rPr>
              <a:t>Nächste Schritte	Wer	Bis wann</a:t>
            </a:r>
          </a:p>
        </p:txBody>
      </p:sp>
      <p:sp>
        <p:nvSpPr>
          <p:cNvPr id="4" name="Foliennummernplatzhalter 3">
            <a:extLst>
              <a:ext uri="{FF2B5EF4-FFF2-40B4-BE49-F238E27FC236}">
                <a16:creationId xmlns:a16="http://schemas.microsoft.com/office/drawing/2014/main" id="{623A3A34-6B46-4843-84C3-41EF00566426}"/>
              </a:ext>
            </a:extLst>
          </p:cNvPr>
          <p:cNvSpPr>
            <a:spLocks noGrp="1"/>
          </p:cNvSpPr>
          <p:nvPr>
            <p:ph type="sldNum" sz="quarter" idx="13"/>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E1226C2-F133-44DF-AAED-DC1E350BCD78}" type="slidenum">
              <a:rPr kumimoji="0" lang="de-CH" sz="1200" b="0" i="0" u="none" strike="noStrike" kern="1200" cap="none" spc="0" normalizeH="0" baseline="0" noProof="0" smtClean="0">
                <a:ln>
                  <a:noFill/>
                </a:ln>
                <a:solidFill>
                  <a:srgbClr val="000000">
                    <a:tint val="75000"/>
                  </a:srgbClr>
                </a:solidFill>
                <a:effectLst/>
                <a:uLnTx/>
                <a:uFillTx/>
                <a:latin typeface="Arial Narrow" panose="020B0606020202030204" pitchFamily="34" charset="0"/>
                <a:ea typeface="ＭＳ Ｐゴシック" panose="020B0600070205080204" pitchFamily="34" charset="-128"/>
                <a:cs typeface="Arial"/>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de-CH" sz="1200" b="0" i="0" u="none" strike="noStrike" kern="1200" cap="none" spc="0" normalizeH="0" baseline="0" noProof="0" dirty="0">
              <a:ln>
                <a:noFill/>
              </a:ln>
              <a:solidFill>
                <a:srgbClr val="000000">
                  <a:tint val="75000"/>
                </a:srgbClr>
              </a:solidFill>
              <a:effectLst/>
              <a:uLnTx/>
              <a:uFillTx/>
              <a:latin typeface="Arial Narrow" panose="020B0606020202030204" pitchFamily="34" charset="0"/>
              <a:ea typeface="ＭＳ Ｐゴシック" panose="020B0600070205080204" pitchFamily="34" charset="-128"/>
              <a:cs typeface="Arial"/>
            </a:endParaRPr>
          </a:p>
        </p:txBody>
      </p:sp>
      <p:graphicFrame>
        <p:nvGraphicFramePr>
          <p:cNvPr id="16" name="Tabelle 5">
            <a:extLst>
              <a:ext uri="{FF2B5EF4-FFF2-40B4-BE49-F238E27FC236}">
                <a16:creationId xmlns:a16="http://schemas.microsoft.com/office/drawing/2014/main" id="{7A45F6A1-D0AA-5544-904D-288AB7561669}"/>
              </a:ext>
            </a:extLst>
          </p:cNvPr>
          <p:cNvGraphicFramePr>
            <a:graphicFrameLocks noGrp="1"/>
          </p:cNvGraphicFramePr>
          <p:nvPr>
            <p:extLst>
              <p:ext uri="{D42A27DB-BD31-4B8C-83A1-F6EECF244321}">
                <p14:modId xmlns:p14="http://schemas.microsoft.com/office/powerpoint/2010/main" val="1993769820"/>
              </p:ext>
            </p:extLst>
          </p:nvPr>
        </p:nvGraphicFramePr>
        <p:xfrm>
          <a:off x="1024327" y="1778886"/>
          <a:ext cx="7058026" cy="2340000"/>
        </p:xfrm>
        <a:graphic>
          <a:graphicData uri="http://schemas.openxmlformats.org/drawingml/2006/table">
            <a:tbl>
              <a:tblPr firstRow="1" bandRow="1">
                <a:tableStyleId>{5C22544A-7EE6-4342-B048-85BDC9FD1C3A}</a:tableStyleId>
              </a:tblPr>
              <a:tblGrid>
                <a:gridCol w="349881">
                  <a:extLst>
                    <a:ext uri="{9D8B030D-6E8A-4147-A177-3AD203B41FA5}">
                      <a16:colId xmlns:a16="http://schemas.microsoft.com/office/drawing/2014/main" val="1812876424"/>
                    </a:ext>
                  </a:extLst>
                </a:gridCol>
                <a:gridCol w="6708145">
                  <a:extLst>
                    <a:ext uri="{9D8B030D-6E8A-4147-A177-3AD203B41FA5}">
                      <a16:colId xmlns:a16="http://schemas.microsoft.com/office/drawing/2014/main" val="2948105938"/>
                    </a:ext>
                  </a:extLst>
                </a:gridCol>
              </a:tblGrid>
              <a:tr h="468000">
                <a:tc>
                  <a:txBody>
                    <a:bodyPr/>
                    <a:lstStyle/>
                    <a:p>
                      <a:r>
                        <a:rPr lang="de-CH" altLang="de-DE" sz="1800" b="1" i="0" dirty="0">
                          <a:solidFill>
                            <a:sysClr val="windowText" lastClr="000000"/>
                          </a:solidFill>
                          <a:latin typeface="Arial Narrow" panose="020B0604020202020204" pitchFamily="34" charset="0"/>
                          <a:cs typeface="Arial Narrow" panose="020B0604020202020204" pitchFamily="34" charset="0"/>
                        </a:rPr>
                        <a:t>1</a:t>
                      </a:r>
                      <a:endParaRPr lang="de-DE" b="1" i="0" dirty="0">
                        <a:solidFill>
                          <a:sysClr val="windowText" lastClr="000000"/>
                        </a:solidFill>
                        <a:latin typeface="Arial Narrow" panose="020B0604020202020204" pitchFamily="34" charset="0"/>
                        <a:cs typeface="Arial Narrow" panose="020B0604020202020204" pitchFamily="34" charset="0"/>
                      </a:endParaRPr>
                    </a:p>
                  </a:txBody>
                  <a:tcPr anchor="ctr">
                    <a:lnR w="12700" cmpd="sng">
                      <a:noFill/>
                    </a:lnR>
                    <a:lnB w="9525" cap="flat" cmpd="sng" algn="ctr">
                      <a:solidFill>
                        <a:schemeClr val="bg1">
                          <a:lumMod val="65000"/>
                        </a:schemeClr>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303713" algn="l"/>
                          <a:tab pos="5381625" algn="l"/>
                        </a:tabLst>
                        <a:defRPr/>
                      </a:pPr>
                      <a:r>
                        <a:rPr lang="de-CH" altLang="de-DE" sz="1800" b="0" i="0" dirty="0" err="1">
                          <a:solidFill>
                            <a:sysClr val="windowText" lastClr="000000"/>
                          </a:solidFill>
                          <a:latin typeface="Arial Narrow" panose="020B0604020202020204" pitchFamily="34" charset="0"/>
                          <a:cs typeface="Arial Narrow" panose="020B0604020202020204" pitchFamily="34" charset="0"/>
                        </a:rPr>
                        <a:t>Lorem</a:t>
                      </a:r>
                      <a:r>
                        <a:rPr lang="de-CH" altLang="de-DE" sz="1800" b="0" i="0" dirty="0">
                          <a:solidFill>
                            <a:sysClr val="windowText" lastClr="000000"/>
                          </a:solidFill>
                          <a:latin typeface="Arial Narrow" panose="020B0604020202020204" pitchFamily="34" charset="0"/>
                          <a:cs typeface="Arial Narrow" panose="020B0604020202020204" pitchFamily="34" charset="0"/>
                        </a:rPr>
                        <a:t> </a:t>
                      </a:r>
                      <a:r>
                        <a:rPr lang="de-CH" altLang="de-DE" sz="1800" b="0" i="0" dirty="0" err="1">
                          <a:solidFill>
                            <a:sysClr val="windowText" lastClr="000000"/>
                          </a:solidFill>
                          <a:latin typeface="Arial Narrow" panose="020B0604020202020204" pitchFamily="34" charset="0"/>
                          <a:cs typeface="Arial Narrow" panose="020B0604020202020204" pitchFamily="34" charset="0"/>
                        </a:rPr>
                        <a:t>ipsum</a:t>
                      </a:r>
                      <a:r>
                        <a:rPr lang="de-CH" altLang="de-DE" sz="1800" b="0" i="0" dirty="0">
                          <a:solidFill>
                            <a:sysClr val="windowText" lastClr="000000"/>
                          </a:solidFill>
                          <a:latin typeface="Arial Narrow" panose="020B0604020202020204" pitchFamily="34" charset="0"/>
                          <a:cs typeface="Arial Narrow" panose="020B0604020202020204" pitchFamily="34" charset="0"/>
                        </a:rPr>
                        <a:t> </a:t>
                      </a:r>
                      <a:r>
                        <a:rPr lang="de-CH" altLang="de-DE" sz="1800" b="0" i="0" dirty="0" err="1">
                          <a:solidFill>
                            <a:sysClr val="windowText" lastClr="000000"/>
                          </a:solidFill>
                          <a:latin typeface="Arial Narrow" panose="020B0604020202020204" pitchFamily="34" charset="0"/>
                          <a:cs typeface="Arial Narrow" panose="020B0604020202020204" pitchFamily="34" charset="0"/>
                        </a:rPr>
                        <a:t>mercat</a:t>
                      </a:r>
                      <a:r>
                        <a:rPr lang="de-CH" altLang="de-DE" sz="1800" b="0" i="0" dirty="0">
                          <a:solidFill>
                            <a:sysClr val="windowText" lastClr="000000"/>
                          </a:solidFill>
                          <a:latin typeface="Arial Narrow" panose="020B0604020202020204" pitchFamily="34" charset="0"/>
                          <a:cs typeface="Arial Narrow" panose="020B0604020202020204" pitchFamily="34" charset="0"/>
                        </a:rPr>
                        <a:t>	Name	Datum</a:t>
                      </a:r>
                    </a:p>
                  </a:txBody>
                  <a:tcPr anchor="ctr">
                    <a:lnL w="12700" cmpd="sng">
                      <a:noFill/>
                    </a:lnL>
                    <a:lnR w="12700" cmpd="sng">
                      <a:noFill/>
                    </a:lnR>
                    <a:lnT w="12700" cmpd="sng">
                      <a:noFill/>
                    </a:lnT>
                    <a:lnB w="952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2884400"/>
                  </a:ext>
                </a:extLst>
              </a:tr>
              <a:tr h="468000">
                <a:tc>
                  <a:txBody>
                    <a:bodyPr/>
                    <a:lstStyle/>
                    <a:p>
                      <a:r>
                        <a:rPr lang="de-DE" b="1" i="0" dirty="0">
                          <a:solidFill>
                            <a:sysClr val="windowText" lastClr="000000"/>
                          </a:solidFill>
                          <a:latin typeface="Arial Narrow" panose="020B0604020202020204" pitchFamily="34" charset="0"/>
                          <a:cs typeface="Arial Narrow" panose="020B0604020202020204" pitchFamily="34" charset="0"/>
                        </a:rPr>
                        <a:t>2</a:t>
                      </a:r>
                    </a:p>
                  </a:txBody>
                  <a:tcPr anchor="ctr">
                    <a:lnR w="12700" cmpd="sng">
                      <a:noFill/>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303713" algn="l"/>
                          <a:tab pos="5381625" algn="l"/>
                        </a:tabLst>
                        <a:defRPr/>
                      </a:pPr>
                      <a:r>
                        <a:rPr lang="de-CH" altLang="de-DE" sz="1800" b="0" i="0" dirty="0" err="1">
                          <a:solidFill>
                            <a:sysClr val="windowText" lastClr="000000"/>
                          </a:solidFill>
                          <a:latin typeface="Arial Narrow" panose="020B0604020202020204" pitchFamily="34" charset="0"/>
                          <a:cs typeface="Arial Narrow" panose="020B0604020202020204" pitchFamily="34" charset="0"/>
                        </a:rPr>
                        <a:t>Lorem</a:t>
                      </a:r>
                      <a:r>
                        <a:rPr lang="de-CH" altLang="de-DE" sz="1800" b="0" i="0" dirty="0">
                          <a:solidFill>
                            <a:sysClr val="windowText" lastClr="000000"/>
                          </a:solidFill>
                          <a:latin typeface="Arial Narrow" panose="020B0604020202020204" pitchFamily="34" charset="0"/>
                          <a:cs typeface="Arial Narrow" panose="020B0604020202020204" pitchFamily="34" charset="0"/>
                        </a:rPr>
                        <a:t> </a:t>
                      </a:r>
                      <a:r>
                        <a:rPr lang="de-CH" altLang="de-DE" sz="1800" b="0" i="0" dirty="0" err="1">
                          <a:solidFill>
                            <a:sysClr val="windowText" lastClr="000000"/>
                          </a:solidFill>
                          <a:latin typeface="Arial Narrow" panose="020B0604020202020204" pitchFamily="34" charset="0"/>
                          <a:cs typeface="Arial Narrow" panose="020B0604020202020204" pitchFamily="34" charset="0"/>
                        </a:rPr>
                        <a:t>ipsum</a:t>
                      </a:r>
                      <a:r>
                        <a:rPr lang="de-CH" altLang="de-DE" sz="1800" b="0" i="0" dirty="0">
                          <a:solidFill>
                            <a:sysClr val="windowText" lastClr="000000"/>
                          </a:solidFill>
                          <a:latin typeface="Arial Narrow" panose="020B0604020202020204" pitchFamily="34" charset="0"/>
                          <a:cs typeface="Arial Narrow" panose="020B0604020202020204" pitchFamily="34" charset="0"/>
                        </a:rPr>
                        <a:t> </a:t>
                      </a:r>
                      <a:r>
                        <a:rPr lang="de-CH" altLang="de-DE" sz="1800" b="0" i="0" dirty="0" err="1">
                          <a:solidFill>
                            <a:sysClr val="windowText" lastClr="000000"/>
                          </a:solidFill>
                          <a:latin typeface="Arial Narrow" panose="020B0604020202020204" pitchFamily="34" charset="0"/>
                          <a:cs typeface="Arial Narrow" panose="020B0604020202020204" pitchFamily="34" charset="0"/>
                        </a:rPr>
                        <a:t>mercat</a:t>
                      </a:r>
                      <a:r>
                        <a:rPr lang="de-CH" altLang="de-DE" sz="1800" b="0" i="0" dirty="0">
                          <a:solidFill>
                            <a:sysClr val="windowText" lastClr="000000"/>
                          </a:solidFill>
                          <a:latin typeface="Arial Narrow" panose="020B0604020202020204" pitchFamily="34" charset="0"/>
                          <a:cs typeface="Arial Narrow" panose="020B0604020202020204" pitchFamily="34" charset="0"/>
                        </a:rPr>
                        <a:t>	Name	Datum	</a:t>
                      </a:r>
                    </a:p>
                  </a:txBody>
                  <a:tcPr anchor="ctr">
                    <a:lnL w="12700" cmpd="sng">
                      <a:noFill/>
                    </a:lnL>
                    <a:lnR w="12700" cmpd="sng">
                      <a:noFill/>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2217412"/>
                  </a:ext>
                </a:extLst>
              </a:tr>
              <a:tr h="468000">
                <a:tc>
                  <a:txBody>
                    <a:bodyPr/>
                    <a:lstStyle/>
                    <a:p>
                      <a:r>
                        <a:rPr lang="de-DE" b="1" i="0" dirty="0">
                          <a:solidFill>
                            <a:sysClr val="windowText" lastClr="000000"/>
                          </a:solidFill>
                          <a:latin typeface="Arial Narrow" panose="020B0604020202020204" pitchFamily="34" charset="0"/>
                          <a:cs typeface="Arial Narrow" panose="020B0604020202020204" pitchFamily="34" charset="0"/>
                        </a:rPr>
                        <a:t>3</a:t>
                      </a:r>
                    </a:p>
                  </a:txBody>
                  <a:tcPr anchor="ctr">
                    <a:lnR w="12700" cmpd="sng">
                      <a:noFill/>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303713" algn="l"/>
                          <a:tab pos="5381625" algn="l"/>
                        </a:tabLst>
                        <a:defRPr/>
                      </a:pPr>
                      <a:r>
                        <a:rPr lang="de-CH" altLang="de-DE" sz="1800" b="0" i="0" dirty="0" err="1">
                          <a:solidFill>
                            <a:sysClr val="windowText" lastClr="000000"/>
                          </a:solidFill>
                          <a:latin typeface="Arial Narrow" panose="020B0604020202020204" pitchFamily="34" charset="0"/>
                          <a:cs typeface="Arial Narrow" panose="020B0604020202020204" pitchFamily="34" charset="0"/>
                        </a:rPr>
                        <a:t>Lorem</a:t>
                      </a:r>
                      <a:r>
                        <a:rPr lang="de-CH" altLang="de-DE" sz="1800" b="0" i="0" dirty="0">
                          <a:solidFill>
                            <a:sysClr val="windowText" lastClr="000000"/>
                          </a:solidFill>
                          <a:latin typeface="Arial Narrow" panose="020B0604020202020204" pitchFamily="34" charset="0"/>
                          <a:cs typeface="Arial Narrow" panose="020B0604020202020204" pitchFamily="34" charset="0"/>
                        </a:rPr>
                        <a:t> </a:t>
                      </a:r>
                      <a:r>
                        <a:rPr lang="de-CH" altLang="de-DE" sz="1800" b="0" i="0" dirty="0" err="1">
                          <a:solidFill>
                            <a:sysClr val="windowText" lastClr="000000"/>
                          </a:solidFill>
                          <a:latin typeface="Arial Narrow" panose="020B0604020202020204" pitchFamily="34" charset="0"/>
                          <a:cs typeface="Arial Narrow" panose="020B0604020202020204" pitchFamily="34" charset="0"/>
                        </a:rPr>
                        <a:t>ipsum</a:t>
                      </a:r>
                      <a:r>
                        <a:rPr lang="de-CH" altLang="de-DE" sz="1800" b="0" i="0" dirty="0">
                          <a:solidFill>
                            <a:sysClr val="windowText" lastClr="000000"/>
                          </a:solidFill>
                          <a:latin typeface="Arial Narrow" panose="020B0604020202020204" pitchFamily="34" charset="0"/>
                          <a:cs typeface="Arial Narrow" panose="020B0604020202020204" pitchFamily="34" charset="0"/>
                        </a:rPr>
                        <a:t> </a:t>
                      </a:r>
                      <a:r>
                        <a:rPr lang="de-CH" altLang="de-DE" sz="1800" b="0" i="0" dirty="0" err="1">
                          <a:solidFill>
                            <a:sysClr val="windowText" lastClr="000000"/>
                          </a:solidFill>
                          <a:latin typeface="Arial Narrow" panose="020B0604020202020204" pitchFamily="34" charset="0"/>
                          <a:cs typeface="Arial Narrow" panose="020B0604020202020204" pitchFamily="34" charset="0"/>
                        </a:rPr>
                        <a:t>mercat</a:t>
                      </a:r>
                      <a:r>
                        <a:rPr lang="de-CH" altLang="de-DE" sz="1800" b="0" i="0" dirty="0">
                          <a:solidFill>
                            <a:sysClr val="windowText" lastClr="000000"/>
                          </a:solidFill>
                          <a:latin typeface="Arial Narrow" panose="020B0604020202020204" pitchFamily="34" charset="0"/>
                          <a:cs typeface="Arial Narrow" panose="020B0604020202020204" pitchFamily="34" charset="0"/>
                        </a:rPr>
                        <a:t>	Name	Datum</a:t>
                      </a:r>
                    </a:p>
                  </a:txBody>
                  <a:tcPr anchor="ctr">
                    <a:lnL w="12700" cmpd="sng">
                      <a:noFill/>
                    </a:lnL>
                    <a:lnR w="12700" cmpd="sng">
                      <a:noFill/>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905004"/>
                  </a:ext>
                </a:extLst>
              </a:tr>
              <a:tr h="468000">
                <a:tc>
                  <a:txBody>
                    <a:bodyPr/>
                    <a:lstStyle/>
                    <a:p>
                      <a:r>
                        <a:rPr lang="de-DE" b="1" i="0" dirty="0">
                          <a:solidFill>
                            <a:sysClr val="windowText" lastClr="000000"/>
                          </a:solidFill>
                          <a:latin typeface="Arial Narrow" panose="020B0604020202020204" pitchFamily="34" charset="0"/>
                          <a:cs typeface="Arial Narrow" panose="020B0604020202020204" pitchFamily="34" charset="0"/>
                        </a:rPr>
                        <a:t>4</a:t>
                      </a:r>
                    </a:p>
                  </a:txBody>
                  <a:tcPr anchor="ctr">
                    <a:lnR w="12700" cmpd="sng">
                      <a:noFill/>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303713" algn="l"/>
                          <a:tab pos="5381625" algn="l"/>
                        </a:tabLst>
                        <a:defRPr/>
                      </a:pPr>
                      <a:r>
                        <a:rPr lang="de-CH" altLang="de-DE" sz="1800" b="0" i="0" dirty="0" err="1">
                          <a:solidFill>
                            <a:sysClr val="windowText" lastClr="000000"/>
                          </a:solidFill>
                          <a:latin typeface="Arial Narrow" panose="020B0604020202020204" pitchFamily="34" charset="0"/>
                          <a:cs typeface="Arial Narrow" panose="020B0604020202020204" pitchFamily="34" charset="0"/>
                        </a:rPr>
                        <a:t>Lorem</a:t>
                      </a:r>
                      <a:r>
                        <a:rPr lang="de-CH" altLang="de-DE" sz="1800" b="0" i="0" dirty="0">
                          <a:solidFill>
                            <a:sysClr val="windowText" lastClr="000000"/>
                          </a:solidFill>
                          <a:latin typeface="Arial Narrow" panose="020B0604020202020204" pitchFamily="34" charset="0"/>
                          <a:cs typeface="Arial Narrow" panose="020B0604020202020204" pitchFamily="34" charset="0"/>
                        </a:rPr>
                        <a:t> </a:t>
                      </a:r>
                      <a:r>
                        <a:rPr lang="de-CH" altLang="de-DE" sz="1800" b="0" i="0" dirty="0" err="1">
                          <a:solidFill>
                            <a:sysClr val="windowText" lastClr="000000"/>
                          </a:solidFill>
                          <a:latin typeface="Arial Narrow" panose="020B0604020202020204" pitchFamily="34" charset="0"/>
                          <a:cs typeface="Arial Narrow" panose="020B0604020202020204" pitchFamily="34" charset="0"/>
                        </a:rPr>
                        <a:t>ipsum</a:t>
                      </a:r>
                      <a:r>
                        <a:rPr lang="de-CH" altLang="de-DE" sz="1800" b="0" i="0" dirty="0">
                          <a:solidFill>
                            <a:sysClr val="windowText" lastClr="000000"/>
                          </a:solidFill>
                          <a:latin typeface="Arial Narrow" panose="020B0604020202020204" pitchFamily="34" charset="0"/>
                          <a:cs typeface="Arial Narrow" panose="020B0604020202020204" pitchFamily="34" charset="0"/>
                        </a:rPr>
                        <a:t> </a:t>
                      </a:r>
                      <a:r>
                        <a:rPr lang="de-CH" altLang="de-DE" sz="1800" b="0" i="0" dirty="0" err="1">
                          <a:solidFill>
                            <a:sysClr val="windowText" lastClr="000000"/>
                          </a:solidFill>
                          <a:latin typeface="Arial Narrow" panose="020B0604020202020204" pitchFamily="34" charset="0"/>
                          <a:cs typeface="Arial Narrow" panose="020B0604020202020204" pitchFamily="34" charset="0"/>
                        </a:rPr>
                        <a:t>mercat</a:t>
                      </a:r>
                      <a:r>
                        <a:rPr lang="de-CH" altLang="de-DE" sz="1800" b="0" i="0" dirty="0">
                          <a:solidFill>
                            <a:sysClr val="windowText" lastClr="000000"/>
                          </a:solidFill>
                          <a:latin typeface="Arial Narrow" panose="020B0604020202020204" pitchFamily="34" charset="0"/>
                          <a:cs typeface="Arial Narrow" panose="020B0604020202020204" pitchFamily="34" charset="0"/>
                        </a:rPr>
                        <a:t>	Name	Datum</a:t>
                      </a:r>
                    </a:p>
                  </a:txBody>
                  <a:tcPr anchor="ctr">
                    <a:lnL w="12700" cmpd="sng">
                      <a:noFill/>
                    </a:lnL>
                    <a:lnR w="12700" cmpd="sng">
                      <a:noFill/>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4834490"/>
                  </a:ext>
                </a:extLst>
              </a:tr>
              <a:tr h="468000">
                <a:tc>
                  <a:txBody>
                    <a:bodyPr/>
                    <a:lstStyle/>
                    <a:p>
                      <a:r>
                        <a:rPr lang="de-DE" b="1" i="0" dirty="0">
                          <a:solidFill>
                            <a:sysClr val="windowText" lastClr="000000"/>
                          </a:solidFill>
                          <a:latin typeface="Arial Narrow" panose="020B0604020202020204" pitchFamily="34" charset="0"/>
                          <a:cs typeface="Arial Narrow" panose="020B0604020202020204" pitchFamily="34" charset="0"/>
                        </a:rPr>
                        <a:t>5</a:t>
                      </a:r>
                    </a:p>
                  </a:txBody>
                  <a:tcPr anchor="ctr">
                    <a:lnR w="12700" cmpd="sng">
                      <a:noFill/>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303713" algn="l"/>
                          <a:tab pos="5381625" algn="l"/>
                        </a:tabLst>
                        <a:defRPr/>
                      </a:pPr>
                      <a:r>
                        <a:rPr lang="de-CH" altLang="de-DE" sz="1800" b="0" i="0" dirty="0" err="1">
                          <a:solidFill>
                            <a:sysClr val="windowText" lastClr="000000"/>
                          </a:solidFill>
                          <a:latin typeface="Arial Narrow" panose="020B0604020202020204" pitchFamily="34" charset="0"/>
                          <a:cs typeface="Arial Narrow" panose="020B0604020202020204" pitchFamily="34" charset="0"/>
                        </a:rPr>
                        <a:t>Lorem</a:t>
                      </a:r>
                      <a:r>
                        <a:rPr lang="de-CH" altLang="de-DE" sz="1800" b="0" i="0" dirty="0">
                          <a:solidFill>
                            <a:sysClr val="windowText" lastClr="000000"/>
                          </a:solidFill>
                          <a:latin typeface="Arial Narrow" panose="020B0604020202020204" pitchFamily="34" charset="0"/>
                          <a:cs typeface="Arial Narrow" panose="020B0604020202020204" pitchFamily="34" charset="0"/>
                        </a:rPr>
                        <a:t> </a:t>
                      </a:r>
                      <a:r>
                        <a:rPr lang="de-CH" altLang="de-DE" sz="1800" b="0" i="0" dirty="0" err="1">
                          <a:solidFill>
                            <a:sysClr val="windowText" lastClr="000000"/>
                          </a:solidFill>
                          <a:latin typeface="Arial Narrow" panose="020B0604020202020204" pitchFamily="34" charset="0"/>
                          <a:cs typeface="Arial Narrow" panose="020B0604020202020204" pitchFamily="34" charset="0"/>
                        </a:rPr>
                        <a:t>ipsum</a:t>
                      </a:r>
                      <a:r>
                        <a:rPr lang="de-CH" altLang="de-DE" sz="1800" b="0" i="0" dirty="0">
                          <a:solidFill>
                            <a:sysClr val="windowText" lastClr="000000"/>
                          </a:solidFill>
                          <a:latin typeface="Arial Narrow" panose="020B0604020202020204" pitchFamily="34" charset="0"/>
                          <a:cs typeface="Arial Narrow" panose="020B0604020202020204" pitchFamily="34" charset="0"/>
                        </a:rPr>
                        <a:t> </a:t>
                      </a:r>
                      <a:r>
                        <a:rPr lang="de-CH" altLang="de-DE" sz="1800" b="0" i="0" dirty="0" err="1">
                          <a:solidFill>
                            <a:sysClr val="windowText" lastClr="000000"/>
                          </a:solidFill>
                          <a:latin typeface="Arial Narrow" panose="020B0604020202020204" pitchFamily="34" charset="0"/>
                          <a:cs typeface="Arial Narrow" panose="020B0604020202020204" pitchFamily="34" charset="0"/>
                        </a:rPr>
                        <a:t>mercat</a:t>
                      </a:r>
                      <a:r>
                        <a:rPr lang="de-CH" altLang="de-DE" sz="1800" b="0" i="0" dirty="0">
                          <a:solidFill>
                            <a:sysClr val="windowText" lastClr="000000"/>
                          </a:solidFill>
                          <a:latin typeface="Arial Narrow" panose="020B0604020202020204" pitchFamily="34" charset="0"/>
                          <a:cs typeface="Arial Narrow" panose="020B0604020202020204" pitchFamily="34" charset="0"/>
                        </a:rPr>
                        <a:t>	Name	Datum</a:t>
                      </a:r>
                    </a:p>
                  </a:txBody>
                  <a:tcPr anchor="ctr">
                    <a:lnL w="12700" cmpd="sng">
                      <a:noFill/>
                    </a:lnL>
                    <a:lnR w="12700" cmpd="sng">
                      <a:noFill/>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2013342"/>
                  </a:ext>
                </a:extLst>
              </a:tr>
            </a:tbl>
          </a:graphicData>
        </a:graphic>
      </p:graphicFrame>
      <p:sp>
        <p:nvSpPr>
          <p:cNvPr id="5" name="Textplatzhalter 5">
            <a:extLst>
              <a:ext uri="{FF2B5EF4-FFF2-40B4-BE49-F238E27FC236}">
                <a16:creationId xmlns:a16="http://schemas.microsoft.com/office/drawing/2014/main" id="{1C475D7F-C25B-4A12-9764-E4F10FA5BA8A}"/>
              </a:ext>
            </a:extLst>
          </p:cNvPr>
          <p:cNvSpPr txBox="1">
            <a:spLocks/>
          </p:cNvSpPr>
          <p:nvPr/>
        </p:nvSpPr>
        <p:spPr>
          <a:xfrm>
            <a:off x="958459" y="4225045"/>
            <a:ext cx="7058026" cy="822040"/>
          </a:xfrm>
          <a:prstGeom prst="rect">
            <a:avLst/>
          </a:prstGeom>
        </p:spPr>
        <p:txBody>
          <a:bodyPr vert="horz" lIns="91440" tIns="45720" rIns="91440" bIns="45720" rtlCol="0" anchor="t">
            <a:normAutofit/>
          </a:bodyPr>
          <a:lstStyle>
            <a:defPPr>
              <a:defRPr lang="de-CH"/>
            </a:defPPr>
            <a:lvl1pPr algn="r" rtl="0" eaLnBrk="0" fontAlgn="base" hangingPunct="0">
              <a:spcBef>
                <a:spcPct val="0"/>
              </a:spcBef>
              <a:spcAft>
                <a:spcPct val="0"/>
              </a:spcAft>
              <a:defRPr sz="1200" kern="1200">
                <a:solidFill>
                  <a:schemeClr val="tx1">
                    <a:tint val="75000"/>
                  </a:schemeClr>
                </a:solidFill>
                <a:latin typeface="Arial Narrow" panose="020B0606020202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600" kern="1200">
                <a:solidFill>
                  <a:schemeClr val="tx1"/>
                </a:solidFill>
                <a:latin typeface="Arial Narrow" panose="020B0606020202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600" kern="1200">
                <a:solidFill>
                  <a:schemeClr val="tx1"/>
                </a:solidFill>
                <a:latin typeface="Arial Narrow" panose="020B0606020202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600" kern="1200">
                <a:solidFill>
                  <a:schemeClr val="tx1"/>
                </a:solidFill>
                <a:latin typeface="Arial Narrow" panose="020B0606020202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600" kern="1200">
                <a:solidFill>
                  <a:schemeClr val="tx1"/>
                </a:solidFill>
                <a:latin typeface="Arial Narrow" panose="020B0606020202030204" pitchFamily="34" charset="0"/>
                <a:ea typeface="ＭＳ Ｐゴシック" panose="020B0600070205080204" pitchFamily="34" charset="-128"/>
                <a:cs typeface="+mn-cs"/>
              </a:defRPr>
            </a:lvl5pPr>
            <a:lvl6pPr marL="2286000" algn="l" defTabSz="914400" rtl="0" eaLnBrk="1" latinLnBrk="0" hangingPunct="1">
              <a:defRPr sz="2600" kern="1200">
                <a:solidFill>
                  <a:schemeClr val="tx1"/>
                </a:solidFill>
                <a:latin typeface="Arial Narrow" panose="020B0606020202030204" pitchFamily="34" charset="0"/>
                <a:ea typeface="ＭＳ Ｐゴシック" panose="020B0600070205080204" pitchFamily="34" charset="-128"/>
                <a:cs typeface="+mn-cs"/>
              </a:defRPr>
            </a:lvl6pPr>
            <a:lvl7pPr marL="2743200" algn="l" defTabSz="914400" rtl="0" eaLnBrk="1" latinLnBrk="0" hangingPunct="1">
              <a:defRPr sz="2600" kern="1200">
                <a:solidFill>
                  <a:schemeClr val="tx1"/>
                </a:solidFill>
                <a:latin typeface="Arial Narrow" panose="020B0606020202030204" pitchFamily="34" charset="0"/>
                <a:ea typeface="ＭＳ Ｐゴシック" panose="020B0600070205080204" pitchFamily="34" charset="-128"/>
                <a:cs typeface="+mn-cs"/>
              </a:defRPr>
            </a:lvl7pPr>
            <a:lvl8pPr marL="3200400" algn="l" defTabSz="914400" rtl="0" eaLnBrk="1" latinLnBrk="0" hangingPunct="1">
              <a:defRPr sz="2600" kern="1200">
                <a:solidFill>
                  <a:schemeClr val="tx1"/>
                </a:solidFill>
                <a:latin typeface="Arial Narrow" panose="020B0606020202030204" pitchFamily="34" charset="0"/>
                <a:ea typeface="ＭＳ Ｐゴシック" panose="020B0600070205080204" pitchFamily="34" charset="-128"/>
                <a:cs typeface="+mn-cs"/>
              </a:defRPr>
            </a:lvl8pPr>
            <a:lvl9pPr marL="3657600" algn="l" defTabSz="914400" rtl="0" eaLnBrk="1" latinLnBrk="0" hangingPunct="1">
              <a:defRPr sz="2600" kern="1200">
                <a:solidFill>
                  <a:schemeClr val="tx1"/>
                </a:solidFill>
                <a:latin typeface="Arial Narrow" panose="020B0606020202030204" pitchFamily="34" charset="0"/>
                <a:ea typeface="ＭＳ Ｐゴシック" panose="020B0600070205080204" pitchFamily="34" charset="-128"/>
                <a:cs typeface="+mn-cs"/>
              </a:defRPr>
            </a:lvl9pPr>
          </a:lstStyle>
          <a:p>
            <a:pPr algn="l">
              <a:buSzPct val="80000"/>
            </a:pPr>
            <a:r>
              <a:rPr lang="de-DE" sz="1800" dirty="0">
                <a:solidFill>
                  <a:schemeClr val="tx1"/>
                </a:solidFill>
              </a:rPr>
              <a:t>Definiert gemeinsam, wie ihr die Bilder und Ergebnisse des heutigen Workshops im Alltag nutzen möchtet. Trefft konkrete Absprachen. </a:t>
            </a:r>
          </a:p>
          <a:p>
            <a:pPr algn="l"/>
            <a:endParaRPr lang="de-DE" sz="1800" dirty="0">
              <a:solidFill>
                <a:schemeClr val="tx1"/>
              </a:solidFill>
            </a:endParaRPr>
          </a:p>
          <a:p>
            <a:pPr marL="342900" indent="-342900" algn="l">
              <a:buFont typeface="Wingdings" panose="05000000000000000000" pitchFamily="2" charset="2"/>
              <a:buChar char="§"/>
            </a:pPr>
            <a:endParaRPr lang="de-DE" sz="1800" dirty="0">
              <a:solidFill>
                <a:schemeClr val="tx1"/>
              </a:solidFill>
            </a:endParaRPr>
          </a:p>
          <a:p>
            <a:pPr algn="l"/>
            <a:endParaRPr lang="de-DE" sz="1800" dirty="0">
              <a:solidFill>
                <a:schemeClr val="tx1"/>
              </a:solidFill>
            </a:endParaRPr>
          </a:p>
        </p:txBody>
      </p:sp>
      <p:sp>
        <p:nvSpPr>
          <p:cNvPr id="7" name="Textplatzhalter 1">
            <a:extLst>
              <a:ext uri="{FF2B5EF4-FFF2-40B4-BE49-F238E27FC236}">
                <a16:creationId xmlns:a16="http://schemas.microsoft.com/office/drawing/2014/main" id="{DD1D99F8-1831-42D4-8FE8-C850BBB5E63D}"/>
              </a:ext>
            </a:extLst>
          </p:cNvPr>
          <p:cNvSpPr txBox="1">
            <a:spLocks/>
          </p:cNvSpPr>
          <p:nvPr/>
        </p:nvSpPr>
        <p:spPr>
          <a:xfrm>
            <a:off x="935037" y="801673"/>
            <a:ext cx="7058025" cy="360362"/>
          </a:xfrm>
          <a:prstGeom prst="rect">
            <a:avLst/>
          </a:prstGeom>
        </p:spPr>
        <p:txBody>
          <a:bodyPr/>
          <a:lstStyle>
            <a:lvl1pPr marL="342900" indent="-342900" algn="l" rtl="0" eaLnBrk="0" fontAlgn="base" hangingPunct="0">
              <a:lnSpc>
                <a:spcPts val="3200"/>
              </a:lnSpc>
              <a:spcBef>
                <a:spcPts val="1600"/>
              </a:spcBef>
              <a:spcAft>
                <a:spcPct val="0"/>
              </a:spcAft>
              <a:defRPr sz="2600">
                <a:solidFill>
                  <a:schemeClr val="tx1"/>
                </a:solidFill>
                <a:latin typeface="+mn-lt"/>
                <a:ea typeface="ＭＳ Ｐゴシック" charset="0"/>
                <a:cs typeface="+mn-cs"/>
              </a:defRPr>
            </a:lvl1pPr>
            <a:lvl2pPr marL="355600" indent="-354013" algn="l" rtl="0" eaLnBrk="0" fontAlgn="base" hangingPunct="0">
              <a:lnSpc>
                <a:spcPts val="3200"/>
              </a:lnSpc>
              <a:spcBef>
                <a:spcPts val="1600"/>
              </a:spcBef>
              <a:spcAft>
                <a:spcPct val="0"/>
              </a:spcAft>
              <a:buFont typeface="Wingdings" pitchFamily="2" charset="2"/>
              <a:buChar char="§"/>
              <a:defRPr sz="2600">
                <a:solidFill>
                  <a:schemeClr val="tx1"/>
                </a:solidFill>
                <a:latin typeface="+mn-lt"/>
                <a:ea typeface="Arial" charset="0"/>
                <a:cs typeface="+mn-cs"/>
              </a:defRPr>
            </a:lvl2pPr>
            <a:lvl3pPr marL="723900" indent="-366713" algn="l" rtl="0" eaLnBrk="0" fontAlgn="base" hangingPunct="0">
              <a:lnSpc>
                <a:spcPts val="3200"/>
              </a:lnSpc>
              <a:spcBef>
                <a:spcPts val="1600"/>
              </a:spcBef>
              <a:spcAft>
                <a:spcPct val="0"/>
              </a:spcAft>
              <a:buFont typeface="Wingdings" pitchFamily="2" charset="2"/>
              <a:buChar char="§"/>
              <a:defRPr sz="2600">
                <a:solidFill>
                  <a:schemeClr val="tx1"/>
                </a:solidFill>
                <a:latin typeface="+mn-lt"/>
                <a:ea typeface="Arial" charset="0"/>
                <a:cs typeface="+mn-cs"/>
              </a:defRPr>
            </a:lvl3pPr>
            <a:lvl4pPr marL="1068388" indent="-342900" algn="l" rtl="0" eaLnBrk="0" fontAlgn="base" hangingPunct="0">
              <a:lnSpc>
                <a:spcPts val="3200"/>
              </a:lnSpc>
              <a:spcBef>
                <a:spcPts val="1600"/>
              </a:spcBef>
              <a:spcAft>
                <a:spcPct val="0"/>
              </a:spcAft>
              <a:buFont typeface="Wingdings" pitchFamily="2" charset="2"/>
              <a:buChar char="§"/>
              <a:defRPr sz="2600">
                <a:solidFill>
                  <a:schemeClr val="tx1"/>
                </a:solidFill>
                <a:latin typeface="+mn-lt"/>
                <a:ea typeface="Arial" charset="0"/>
                <a:cs typeface="+mn-cs"/>
              </a:defRPr>
            </a:lvl4pPr>
            <a:lvl5pPr marL="1449388" indent="-379413" algn="l" rtl="0" eaLnBrk="0" fontAlgn="base" hangingPunct="0">
              <a:lnSpc>
                <a:spcPts val="3200"/>
              </a:lnSpc>
              <a:spcBef>
                <a:spcPts val="1600"/>
              </a:spcBef>
              <a:spcAft>
                <a:spcPct val="0"/>
              </a:spcAft>
              <a:buFont typeface="Wingdings" pitchFamily="2" charset="2"/>
              <a:buChar char="§"/>
              <a:defRPr sz="2600">
                <a:solidFill>
                  <a:schemeClr val="tx1"/>
                </a:solidFill>
                <a:latin typeface="+mn-lt"/>
                <a:ea typeface="Arial" charset="0"/>
                <a:cs typeface="+mn-cs"/>
              </a:defRPr>
            </a:lvl5pPr>
            <a:lvl6pPr marL="1897063" indent="-369888" algn="l" rtl="0" eaLnBrk="1" fontAlgn="base" hangingPunct="1">
              <a:spcBef>
                <a:spcPct val="51000"/>
              </a:spcBef>
              <a:spcAft>
                <a:spcPct val="0"/>
              </a:spcAft>
              <a:buFont typeface="Wingdings" pitchFamily="2" charset="2"/>
              <a:buChar char="§"/>
              <a:defRPr sz="2600">
                <a:solidFill>
                  <a:schemeClr val="tx1"/>
                </a:solidFill>
                <a:latin typeface="+mn-lt"/>
                <a:cs typeface="+mn-cs"/>
              </a:defRPr>
            </a:lvl6pPr>
            <a:lvl7pPr marL="2354263" indent="-369888" algn="l" rtl="0" eaLnBrk="1" fontAlgn="base" hangingPunct="1">
              <a:spcBef>
                <a:spcPct val="51000"/>
              </a:spcBef>
              <a:spcAft>
                <a:spcPct val="0"/>
              </a:spcAft>
              <a:buFont typeface="Wingdings" pitchFamily="2" charset="2"/>
              <a:buChar char="§"/>
              <a:defRPr sz="2600">
                <a:solidFill>
                  <a:schemeClr val="tx1"/>
                </a:solidFill>
                <a:latin typeface="+mn-lt"/>
                <a:cs typeface="+mn-cs"/>
              </a:defRPr>
            </a:lvl7pPr>
            <a:lvl8pPr marL="2811463" indent="-369888" algn="l" rtl="0" eaLnBrk="1" fontAlgn="base" hangingPunct="1">
              <a:spcBef>
                <a:spcPct val="51000"/>
              </a:spcBef>
              <a:spcAft>
                <a:spcPct val="0"/>
              </a:spcAft>
              <a:buFont typeface="Wingdings" pitchFamily="2" charset="2"/>
              <a:buChar char="§"/>
              <a:defRPr sz="2600">
                <a:solidFill>
                  <a:schemeClr val="tx1"/>
                </a:solidFill>
                <a:latin typeface="+mn-lt"/>
                <a:cs typeface="+mn-cs"/>
              </a:defRPr>
            </a:lvl8pPr>
            <a:lvl9pPr marL="3268663" indent="-369888" algn="l" rtl="0" eaLnBrk="1" fontAlgn="base" hangingPunct="1">
              <a:spcBef>
                <a:spcPct val="51000"/>
              </a:spcBef>
              <a:spcAft>
                <a:spcPct val="0"/>
              </a:spcAft>
              <a:buFont typeface="Wingdings" pitchFamily="2" charset="2"/>
              <a:buChar char="§"/>
              <a:defRPr sz="2600">
                <a:solidFill>
                  <a:schemeClr val="tx1"/>
                </a:solidFill>
                <a:latin typeface="+mn-lt"/>
                <a:cs typeface="+mn-cs"/>
              </a:defRPr>
            </a:lvl9pPr>
          </a:lstStyle>
          <a:p>
            <a:r>
              <a:rPr lang="de-DE" b="1" kern="0" dirty="0"/>
              <a:t>Unsere Metapher(n) in den Alltag integrieren</a:t>
            </a:r>
          </a:p>
        </p:txBody>
      </p:sp>
    </p:spTree>
    <p:extLst>
      <p:ext uri="{BB962C8B-B14F-4D97-AF65-F5344CB8AC3E}">
        <p14:creationId xmlns:p14="http://schemas.microsoft.com/office/powerpoint/2010/main" val="3946944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E1811A0-B06E-A546-A365-5D01F64B0AF6}"/>
              </a:ext>
            </a:extLst>
          </p:cNvPr>
          <p:cNvSpPr>
            <a:spLocks noGrp="1"/>
          </p:cNvSpPr>
          <p:nvPr>
            <p:ph type="body" sz="quarter" idx="11"/>
          </p:nvPr>
        </p:nvSpPr>
        <p:spPr>
          <a:xfrm>
            <a:off x="1043781" y="2952000"/>
            <a:ext cx="3276759" cy="609227"/>
          </a:xfrm>
        </p:spPr>
        <p:txBody>
          <a:bodyPr/>
          <a:lstStyle/>
          <a:p>
            <a:r>
              <a:rPr lang="de-DE" b="1" dirty="0">
                <a:latin typeface="Arial Narrow" panose="020B0604020202020204" pitchFamily="34" charset="0"/>
                <a:cs typeface="Arial Narrow" panose="020B0604020202020204" pitchFamily="34" charset="0"/>
              </a:rPr>
              <a:t>Check out</a:t>
            </a:r>
          </a:p>
        </p:txBody>
      </p:sp>
      <p:sp>
        <p:nvSpPr>
          <p:cNvPr id="4" name="Foliennummernplatzhalter 3">
            <a:extLst>
              <a:ext uri="{FF2B5EF4-FFF2-40B4-BE49-F238E27FC236}">
                <a16:creationId xmlns:a16="http://schemas.microsoft.com/office/drawing/2014/main" id="{623A3A34-6B46-4843-84C3-41EF00566426}"/>
              </a:ext>
            </a:extLst>
          </p:cNvPr>
          <p:cNvSpPr>
            <a:spLocks noGrp="1"/>
          </p:cNvSpPr>
          <p:nvPr>
            <p:ph type="sldNum" sz="quarter" idx="4"/>
          </p:nvPr>
        </p:nvSpPr>
        <p:spPr>
          <a:xfrm>
            <a:off x="7099301" y="223838"/>
            <a:ext cx="1541462" cy="274637"/>
          </a:xfrm>
          <a:prstGeom prst="rect">
            <a:avLst/>
          </a:prstGeom>
        </p:spPr>
        <p:txBody>
          <a:bodyPr/>
          <a:lstStyle/>
          <a:p>
            <a:fld id="{DE1226C2-F133-44DF-AAED-DC1E350BCD78}" type="slidenum">
              <a:rPr lang="de-CH" smtClean="0"/>
              <a:t>14</a:t>
            </a:fld>
            <a:endParaRPr lang="de-CH" dirty="0"/>
          </a:p>
        </p:txBody>
      </p:sp>
      <p:sp>
        <p:nvSpPr>
          <p:cNvPr id="6" name="Oval 5">
            <a:extLst>
              <a:ext uri="{FF2B5EF4-FFF2-40B4-BE49-F238E27FC236}">
                <a16:creationId xmlns:a16="http://schemas.microsoft.com/office/drawing/2014/main" id="{54A160C2-8441-4947-A345-89E3DD938B86}"/>
              </a:ext>
            </a:extLst>
          </p:cNvPr>
          <p:cNvSpPr/>
          <p:nvPr/>
        </p:nvSpPr>
        <p:spPr>
          <a:xfrm>
            <a:off x="4953399" y="2267677"/>
            <a:ext cx="1572113" cy="15721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de-DE" sz="1600" dirty="0" err="1">
              <a:solidFill>
                <a:schemeClr val="tx1"/>
              </a:solidFill>
              <a:latin typeface="Merriweather Light" panose="00000400000000000000" pitchFamily="2" charset="0"/>
            </a:endParaRPr>
          </a:p>
        </p:txBody>
      </p:sp>
      <p:pic>
        <p:nvPicPr>
          <p:cNvPr id="5" name="Grafik 4">
            <a:extLst>
              <a:ext uri="{FF2B5EF4-FFF2-40B4-BE49-F238E27FC236}">
                <a16:creationId xmlns:a16="http://schemas.microsoft.com/office/drawing/2014/main" id="{9216E116-3F1A-5C43-A770-4CD1176E90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79950" y="2859088"/>
            <a:ext cx="2843276" cy="1445149"/>
          </a:xfrm>
          <a:prstGeom prst="rect">
            <a:avLst/>
          </a:prstGeom>
        </p:spPr>
      </p:pic>
    </p:spTree>
    <p:extLst>
      <p:ext uri="{BB962C8B-B14F-4D97-AF65-F5344CB8AC3E}">
        <p14:creationId xmlns:p14="http://schemas.microsoft.com/office/powerpoint/2010/main" val="472576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E1811A0-B06E-A546-A365-5D01F64B0AF6}"/>
              </a:ext>
            </a:extLst>
          </p:cNvPr>
          <p:cNvSpPr>
            <a:spLocks noGrp="1"/>
          </p:cNvSpPr>
          <p:nvPr>
            <p:ph type="body" sz="quarter" idx="11"/>
          </p:nvPr>
        </p:nvSpPr>
        <p:spPr/>
        <p:txBody>
          <a:bodyPr/>
          <a:lstStyle/>
          <a:p>
            <a:r>
              <a:rPr lang="de-DE" sz="2800" b="1" kern="1200" baseline="0" dirty="0">
                <a:solidFill>
                  <a:srgbClr val="000000"/>
                </a:solidFill>
                <a:effectLst/>
                <a:latin typeface="+mj-lt"/>
                <a:ea typeface="+mj-ea"/>
                <a:cs typeface="+mj-cs"/>
              </a:rPr>
              <a:t>Check out</a:t>
            </a:r>
            <a:r>
              <a:rPr lang="de-DE" sz="2000" dirty="0">
                <a:latin typeface="+mj-lt"/>
              </a:rPr>
              <a:t> </a:t>
            </a:r>
            <a:endParaRPr lang="de-DE" b="1" dirty="0">
              <a:latin typeface="+mj-lt"/>
              <a:cs typeface="Arial Narrow" panose="020B0604020202020204" pitchFamily="34" charset="0"/>
            </a:endParaRPr>
          </a:p>
        </p:txBody>
      </p:sp>
      <p:sp>
        <p:nvSpPr>
          <p:cNvPr id="4" name="Foliennummernplatzhalter 3">
            <a:extLst>
              <a:ext uri="{FF2B5EF4-FFF2-40B4-BE49-F238E27FC236}">
                <a16:creationId xmlns:a16="http://schemas.microsoft.com/office/drawing/2014/main" id="{623A3A34-6B46-4843-84C3-41EF00566426}"/>
              </a:ext>
            </a:extLst>
          </p:cNvPr>
          <p:cNvSpPr>
            <a:spLocks noGrp="1"/>
          </p:cNvSpPr>
          <p:nvPr>
            <p:ph type="sldNum" sz="quarter" idx="13"/>
          </p:nvPr>
        </p:nvSpPr>
        <p:spPr/>
        <p:txBody>
          <a:bodyPr/>
          <a:lstStyle/>
          <a:p>
            <a:fld id="{DE1226C2-F133-44DF-AAED-DC1E350BCD78}" type="slidenum">
              <a:rPr lang="de-CH" smtClean="0"/>
              <a:t>15</a:t>
            </a:fld>
            <a:endParaRPr lang="de-CH" dirty="0"/>
          </a:p>
        </p:txBody>
      </p:sp>
      <p:sp>
        <p:nvSpPr>
          <p:cNvPr id="6" name="Rechteck 5">
            <a:extLst>
              <a:ext uri="{FF2B5EF4-FFF2-40B4-BE49-F238E27FC236}">
                <a16:creationId xmlns:a16="http://schemas.microsoft.com/office/drawing/2014/main" id="{A8BA62BD-0EF8-FD43-B12F-8AEB4020E785}"/>
              </a:ext>
            </a:extLst>
          </p:cNvPr>
          <p:cNvSpPr/>
          <p:nvPr/>
        </p:nvSpPr>
        <p:spPr bwMode="auto">
          <a:xfrm>
            <a:off x="4153191" y="1979188"/>
            <a:ext cx="2878083" cy="1528682"/>
          </a:xfrm>
          <a:prstGeom prst="rect">
            <a:avLst/>
          </a:prstGeom>
          <a:solidFill>
            <a:schemeClr val="bg1">
              <a:lumMod val="85000"/>
            </a:schemeClr>
          </a:solidFill>
          <a:ln w="88900" cap="flat" cmpd="sng" algn="ctr">
            <a:solidFill>
              <a:schemeClr val="bg1"/>
            </a:solidFill>
            <a:prstDash val="solid"/>
            <a:round/>
            <a:headEnd type="none" w="med" len="med"/>
            <a:tailEnd type="none" w="med" len="med"/>
          </a:ln>
          <a:effectLst>
            <a:outerShdw blurRad="165100" dist="38100" dir="2700000" sx="102000" sy="102000" algn="tl" rotWithShape="0">
              <a:prstClr val="black">
                <a:alpha val="24000"/>
              </a:prstClr>
            </a:outerShdw>
          </a:effectLst>
        </p:spPr>
        <p:txBody>
          <a:bodyPr vert="horz" wrap="square" lIns="180000" tIns="180000" rIns="180000" bIns="180000" numCol="1" rtlCol="0" anchor="t" anchorCtr="0" compatLnSpc="1">
            <a:prstTxWarp prst="textNoShape">
              <a:avLst/>
            </a:prstTxWarp>
          </a:bodyPr>
          <a:lstStyle/>
          <a:p>
            <a:pPr eaLnBrk="1" hangingPunct="1"/>
            <a:r>
              <a:rPr lang="de-DE" sz="2000" i="1" dirty="0">
                <a:solidFill>
                  <a:srgbClr val="0070C0"/>
                </a:solidFill>
                <a:latin typeface="Freestyle Script" panose="030804020302050B0404" pitchFamily="66" charset="77"/>
              </a:rPr>
              <a:t>Was hat sich bei mir heute verändert?</a:t>
            </a:r>
          </a:p>
        </p:txBody>
      </p:sp>
      <p:sp>
        <p:nvSpPr>
          <p:cNvPr id="5" name="Rechteck 4">
            <a:extLst>
              <a:ext uri="{FF2B5EF4-FFF2-40B4-BE49-F238E27FC236}">
                <a16:creationId xmlns:a16="http://schemas.microsoft.com/office/drawing/2014/main" id="{77E0760F-A437-45A0-A783-6A24C29C2892}"/>
              </a:ext>
            </a:extLst>
          </p:cNvPr>
          <p:cNvSpPr/>
          <p:nvPr/>
        </p:nvSpPr>
        <p:spPr bwMode="auto">
          <a:xfrm>
            <a:off x="1042988" y="1647561"/>
            <a:ext cx="2878083" cy="1528683"/>
          </a:xfrm>
          <a:prstGeom prst="rect">
            <a:avLst/>
          </a:prstGeom>
          <a:solidFill>
            <a:schemeClr val="bg1">
              <a:lumMod val="85000"/>
            </a:schemeClr>
          </a:solidFill>
          <a:ln w="88900" cap="flat" cmpd="sng" algn="ctr">
            <a:solidFill>
              <a:schemeClr val="bg1"/>
            </a:solidFill>
            <a:prstDash val="solid"/>
            <a:round/>
            <a:headEnd type="none" w="med" len="med"/>
            <a:tailEnd type="none" w="med" len="med"/>
          </a:ln>
          <a:effectLst>
            <a:outerShdw blurRad="165100" dist="38100" dir="2700000" sx="102000" sy="102000" algn="tl" rotWithShape="0">
              <a:prstClr val="black">
                <a:alpha val="24000"/>
              </a:prstClr>
            </a:outerShdw>
          </a:effectLst>
        </p:spPr>
        <p:txBody>
          <a:bodyPr vert="horz" wrap="square" lIns="180000" tIns="180000" rIns="180000" bIns="180000" numCol="1" rtlCol="0" anchor="t" anchorCtr="0" compatLnSpc="1">
            <a:prstTxWarp prst="textNoShape">
              <a:avLst/>
            </a:prstTxWarp>
          </a:bodyPr>
          <a:lstStyle/>
          <a:p>
            <a:pPr eaLnBrk="1" hangingPunct="1"/>
            <a:r>
              <a:rPr kumimoji="0" lang="de-DE" sz="2000" b="0" i="1" u="none" strike="noStrike" cap="none" normalizeH="0" baseline="0" dirty="0">
                <a:ln>
                  <a:noFill/>
                </a:ln>
                <a:solidFill>
                  <a:srgbClr val="0070C0"/>
                </a:solidFill>
                <a:effectLst/>
                <a:latin typeface="Freestyle Script" panose="030804020302050B0404" pitchFamily="66" charset="77"/>
                <a:cs typeface="Arial" charset="0"/>
              </a:rPr>
              <a:t>Was ist hilfreich für mich?</a:t>
            </a:r>
            <a:endParaRPr kumimoji="0" lang="de-DE" sz="2000" b="0" i="0" u="none" strike="noStrike" cap="none" normalizeH="0" baseline="0" dirty="0">
              <a:ln>
                <a:noFill/>
              </a:ln>
              <a:solidFill>
                <a:schemeClr val="tx1"/>
              </a:solidFill>
              <a:effectLst/>
              <a:latin typeface="Arial Narrow" pitchFamily="34" charset="0"/>
              <a:cs typeface="Arial" charset="0"/>
            </a:endParaRPr>
          </a:p>
        </p:txBody>
      </p:sp>
    </p:spTree>
    <p:extLst>
      <p:ext uri="{BB962C8B-B14F-4D97-AF65-F5344CB8AC3E}">
        <p14:creationId xmlns:p14="http://schemas.microsoft.com/office/powerpoint/2010/main" val="2339000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2D0A0CAF-FAD7-5E46-A0A7-D59B987CFAE8}"/>
              </a:ext>
            </a:extLst>
          </p:cNvPr>
          <p:cNvPicPr>
            <a:picLocks noChangeAspect="1"/>
          </p:cNvPicPr>
          <p:nvPr/>
        </p:nvPicPr>
        <p:blipFill rotWithShape="1">
          <a:blip r:embed="rId2">
            <a:extLst>
              <a:ext uri="{28A0092B-C50C-407E-A947-70E740481C1C}">
                <a14:useLocalDpi xmlns:a14="http://schemas.microsoft.com/office/drawing/2010/main" val="0"/>
              </a:ext>
            </a:extLst>
          </a:blip>
          <a:srcRect l="442" t="24602" b="26058"/>
          <a:stretch/>
        </p:blipFill>
        <p:spPr>
          <a:xfrm>
            <a:off x="0" y="0"/>
            <a:ext cx="9144000" cy="5143500"/>
          </a:xfrm>
          <a:prstGeom prst="rect">
            <a:avLst/>
          </a:prstGeom>
        </p:spPr>
      </p:pic>
      <p:pic>
        <p:nvPicPr>
          <p:cNvPr id="3" name="Grafik 2">
            <a:extLst>
              <a:ext uri="{FF2B5EF4-FFF2-40B4-BE49-F238E27FC236}">
                <a16:creationId xmlns:a16="http://schemas.microsoft.com/office/drawing/2014/main" id="{9F0E222F-1D6A-4E58-9AAB-D060516AF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16184" y="2620714"/>
            <a:ext cx="1519781" cy="1421852"/>
          </a:xfrm>
          <a:prstGeom prst="rect">
            <a:avLst/>
          </a:prstGeom>
        </p:spPr>
      </p:pic>
      <p:sp>
        <p:nvSpPr>
          <p:cNvPr id="4" name="Textplatzhalter 2">
            <a:extLst>
              <a:ext uri="{FF2B5EF4-FFF2-40B4-BE49-F238E27FC236}">
                <a16:creationId xmlns:a16="http://schemas.microsoft.com/office/drawing/2014/main" id="{735F1C9F-9FCB-4BD5-9E93-D0B027A84E56}"/>
              </a:ext>
            </a:extLst>
          </p:cNvPr>
          <p:cNvSpPr txBox="1">
            <a:spLocks/>
          </p:cNvSpPr>
          <p:nvPr/>
        </p:nvSpPr>
        <p:spPr>
          <a:xfrm>
            <a:off x="510975" y="4460664"/>
            <a:ext cx="5575271" cy="393700"/>
          </a:xfrm>
          <a:prstGeom prst="rect">
            <a:avLst/>
          </a:prstGeom>
        </p:spPr>
        <p:txBody>
          <a:bodyPr lIns="91440" tIns="45720" rIns="91440" bIns="45720" anchor="t">
            <a:normAutofit fontScale="92500"/>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de-DE" sz="1000" b="0" i="0" u="none" strike="noStrike" kern="1200" cap="none" spc="0" normalizeH="0" baseline="0" noProof="0" dirty="0">
                <a:ln>
                  <a:noFill/>
                </a:ln>
                <a:effectLst/>
                <a:uLnTx/>
                <a:uFillTx/>
                <a:latin typeface="Arial Narrow"/>
                <a:cs typeface="Arial Narrow" panose="020B0604020202020204" pitchFamily="34" charset="0"/>
              </a:rPr>
              <a:t>Werkzeuge für den Wandel © 2023 </a:t>
            </a:r>
            <a:r>
              <a:rPr kumimoji="0" lang="de-DE" sz="1000" b="0" i="0" u="none" strike="noStrike" kern="1200" cap="none" spc="0" normalizeH="0" baseline="0" noProof="0" err="1">
                <a:ln>
                  <a:noFill/>
                </a:ln>
                <a:effectLst/>
                <a:uLnTx/>
                <a:uFillTx/>
                <a:latin typeface="Arial Narrow"/>
                <a:cs typeface="Arial Narrow" panose="020B0604020202020204" pitchFamily="34" charset="0"/>
              </a:rPr>
              <a:t>by</a:t>
            </a:r>
            <a:r>
              <a:rPr kumimoji="0" lang="de-DE" sz="1000" b="0" i="0" u="none" strike="noStrike" kern="1200" cap="none" spc="0" normalizeH="0" baseline="0" noProof="0" dirty="0">
                <a:ln>
                  <a:noFill/>
                </a:ln>
                <a:effectLst/>
                <a:uLnTx/>
                <a:uFillTx/>
                <a:latin typeface="Arial Narrow"/>
                <a:cs typeface="Arial Narrow" panose="020B0604020202020204" pitchFamily="34" charset="0"/>
              </a:rPr>
              <a:t> Digital Zug, Amt für Informatik und Organisation, Kanton</a:t>
            </a:r>
            <a:r>
              <a:rPr kumimoji="0" lang="de-DE" sz="1000" b="0" i="0" u="none" strike="noStrike" kern="1200" cap="none" spc="0" normalizeH="0" baseline="0" noProof="0" dirty="0">
                <a:ln>
                  <a:noFill/>
                </a:ln>
                <a:effectLst/>
                <a:uLnTx/>
                <a:uFillTx/>
                <a:latin typeface="Arial Narrow"/>
                <a:cs typeface="+mn-cs"/>
              </a:rPr>
              <a:t> Zug, Schweiz ist </a:t>
            </a:r>
            <a:r>
              <a:rPr kumimoji="0" lang="de-CH" sz="1000" b="0" i="0" u="none" strike="noStrike" kern="1200" cap="none" spc="0" normalizeH="0" baseline="0" noProof="0" dirty="0">
                <a:ln>
                  <a:noFill/>
                </a:ln>
                <a:effectLst/>
                <a:uLnTx/>
                <a:uFillTx/>
                <a:latin typeface="Arial Narrow"/>
                <a:cs typeface="+mn-cs"/>
              </a:rPr>
              <a:t>lizenziert unter CC BY-NC-SA 4.0. Um eine Kopie dieser Lizenz anzuzeigen, besuchen Sie</a:t>
            </a:r>
            <a:r>
              <a:rPr kumimoji="0" lang="de-DE" sz="1000" b="0" i="0" u="none" strike="noStrike" kern="1200" cap="none" spc="0" normalizeH="0" baseline="0" noProof="0" dirty="0">
                <a:ln>
                  <a:noFill/>
                </a:ln>
                <a:effectLst/>
                <a:uLnTx/>
                <a:uFillTx/>
                <a:latin typeface="Arial Narrow"/>
                <a:cs typeface="Arial Narrow" panose="020B0604020202020204" pitchFamily="34" charset="0"/>
              </a:rPr>
              <a:t> </a:t>
            </a:r>
            <a:r>
              <a:rPr kumimoji="0" lang="de-DE" sz="1000" b="0" i="0" u="none" strike="noStrike" kern="1200" cap="none" spc="0" normalizeH="0" baseline="0" noProof="0" dirty="0">
                <a:ln>
                  <a:noFill/>
                </a:ln>
                <a:solidFill>
                  <a:srgbClr val="006FB5"/>
                </a:solidFill>
                <a:effectLst/>
                <a:uLnTx/>
                <a:uFillTx/>
                <a:latin typeface="Arial Narrow"/>
                <a:cs typeface="Arial Narrow" panose="020B0604020202020204" pitchFamily="34" charset="0"/>
                <a:hlinkClick r:id="rId4">
                  <a:extLst>
                    <a:ext uri="{A12FA001-AC4F-418D-AE19-62706E023703}">
                      <ahyp:hlinkClr xmlns:ahyp="http://schemas.microsoft.com/office/drawing/2018/hyperlinkcolor" val="tx"/>
                    </a:ext>
                  </a:extLst>
                </a:hlinkClick>
              </a:rPr>
              <a:t>http://creativecommons.org/licenses/by-nc-sa/4.0/</a:t>
            </a:r>
          </a:p>
        </p:txBody>
      </p:sp>
      <p:pic>
        <p:nvPicPr>
          <p:cNvPr id="5" name="Grafik 4">
            <a:extLst>
              <a:ext uri="{FF2B5EF4-FFF2-40B4-BE49-F238E27FC236}">
                <a16:creationId xmlns:a16="http://schemas.microsoft.com/office/drawing/2014/main" id="{11281A0B-19F1-4826-BDBD-737F78ED6F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5546" y="4042566"/>
            <a:ext cx="913849" cy="314770"/>
          </a:xfrm>
          <a:prstGeom prst="rect">
            <a:avLst/>
          </a:prstGeom>
        </p:spPr>
      </p:pic>
    </p:spTree>
    <p:extLst>
      <p:ext uri="{BB962C8B-B14F-4D97-AF65-F5344CB8AC3E}">
        <p14:creationId xmlns:p14="http://schemas.microsoft.com/office/powerpoint/2010/main" val="427339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E1811A0-B06E-A546-A365-5D01F64B0AF6}"/>
              </a:ext>
            </a:extLst>
          </p:cNvPr>
          <p:cNvSpPr>
            <a:spLocks noGrp="1"/>
          </p:cNvSpPr>
          <p:nvPr>
            <p:ph type="body" sz="quarter" idx="11"/>
          </p:nvPr>
        </p:nvSpPr>
        <p:spPr/>
        <p:txBody>
          <a:bodyPr/>
          <a:lstStyle/>
          <a:p>
            <a:r>
              <a:rPr lang="de-DE" b="1" dirty="0">
                <a:latin typeface="Arial Narrow" panose="020B0604020202020204" pitchFamily="34" charset="0"/>
                <a:cs typeface="Arial Narrow" panose="020B0604020202020204" pitchFamily="34" charset="0"/>
              </a:rPr>
              <a:t>Agenda</a:t>
            </a:r>
          </a:p>
        </p:txBody>
      </p:sp>
      <p:sp>
        <p:nvSpPr>
          <p:cNvPr id="4" name="Foliennummernplatzhalter 3">
            <a:extLst>
              <a:ext uri="{FF2B5EF4-FFF2-40B4-BE49-F238E27FC236}">
                <a16:creationId xmlns:a16="http://schemas.microsoft.com/office/drawing/2014/main" id="{623A3A34-6B46-4843-84C3-41EF00566426}"/>
              </a:ext>
            </a:extLst>
          </p:cNvPr>
          <p:cNvSpPr>
            <a:spLocks noGrp="1"/>
          </p:cNvSpPr>
          <p:nvPr>
            <p:ph type="sldNum" sz="quarter" idx="13"/>
          </p:nvPr>
        </p:nvSpPr>
        <p:spPr/>
        <p:txBody>
          <a:bodyPr/>
          <a:lstStyle/>
          <a:p>
            <a:fld id="{DE1226C2-F133-44DF-AAED-DC1E350BCD78}" type="slidenum">
              <a:rPr lang="de-CH" smtClean="0"/>
              <a:t>2</a:t>
            </a:fld>
            <a:endParaRPr lang="de-CH" dirty="0"/>
          </a:p>
        </p:txBody>
      </p:sp>
      <p:sp>
        <p:nvSpPr>
          <p:cNvPr id="33" name="Textplatzhalter 2">
            <a:extLst>
              <a:ext uri="{FF2B5EF4-FFF2-40B4-BE49-F238E27FC236}">
                <a16:creationId xmlns:a16="http://schemas.microsoft.com/office/drawing/2014/main" id="{76CD96D8-7D79-F743-9AC6-85FF4AE630A3}"/>
              </a:ext>
            </a:extLst>
          </p:cNvPr>
          <p:cNvSpPr txBox="1">
            <a:spLocks/>
          </p:cNvSpPr>
          <p:nvPr/>
        </p:nvSpPr>
        <p:spPr>
          <a:xfrm>
            <a:off x="1042988" y="4531179"/>
            <a:ext cx="1970699" cy="380546"/>
          </a:xfrm>
          <a:prstGeom prst="rect">
            <a:avLst/>
          </a:prstGeom>
        </p:spPr>
        <p:txBody>
          <a:bodyPr lIns="0" tIns="0" rIns="0" bIns="0"/>
          <a:lstStyle>
            <a:lvl1pPr marL="0" indent="-360000" algn="l" rtl="0" eaLnBrk="1" fontAlgn="base" hangingPunct="1">
              <a:lnSpc>
                <a:spcPts val="2800"/>
              </a:lnSpc>
              <a:spcBef>
                <a:spcPts val="600"/>
              </a:spcBef>
              <a:spcAft>
                <a:spcPct val="0"/>
              </a:spcAft>
              <a:buFont typeface="Wingdings" pitchFamily="2" charset="2"/>
              <a:buChar char="§"/>
              <a:defRPr sz="2200">
                <a:solidFill>
                  <a:schemeClr val="tx1"/>
                </a:solidFill>
                <a:latin typeface="+mn-lt"/>
                <a:ea typeface="ＭＳ Ｐゴシック" charset="0"/>
                <a:cs typeface="+mn-cs"/>
              </a:defRPr>
            </a:lvl1pPr>
            <a:lvl2pPr marL="0" indent="-360000" algn="l" rtl="0" eaLnBrk="1" fontAlgn="base" hangingPunct="1">
              <a:lnSpc>
                <a:spcPts val="2800"/>
              </a:lnSpc>
              <a:spcBef>
                <a:spcPts val="600"/>
              </a:spcBef>
              <a:spcAft>
                <a:spcPct val="0"/>
              </a:spcAft>
              <a:buFont typeface="+mj-lt"/>
              <a:buNone/>
              <a:defRPr sz="2200">
                <a:solidFill>
                  <a:schemeClr val="tx1"/>
                </a:solidFill>
                <a:latin typeface="+mn-lt"/>
                <a:ea typeface="Arial" charset="0"/>
                <a:cs typeface="+mn-cs"/>
              </a:defRPr>
            </a:lvl2pPr>
            <a:lvl3pPr marL="0" indent="-360000" algn="l" rtl="0" eaLnBrk="1" fontAlgn="base" hangingPunct="1">
              <a:lnSpc>
                <a:spcPts val="2800"/>
              </a:lnSpc>
              <a:spcBef>
                <a:spcPts val="600"/>
              </a:spcBef>
              <a:spcAft>
                <a:spcPct val="0"/>
              </a:spcAft>
              <a:buFont typeface="Wingdings" pitchFamily="2" charset="2"/>
              <a:buChar char="§"/>
              <a:defRPr sz="2200">
                <a:solidFill>
                  <a:schemeClr val="tx1"/>
                </a:solidFill>
                <a:latin typeface="+mn-lt"/>
                <a:ea typeface="Arial" charset="0"/>
                <a:cs typeface="+mn-cs"/>
              </a:defRPr>
            </a:lvl3pPr>
            <a:lvl4pPr marL="725488" indent="-360000" algn="l" rtl="0" eaLnBrk="0" fontAlgn="base" hangingPunct="0">
              <a:lnSpc>
                <a:spcPts val="3200"/>
              </a:lnSpc>
              <a:spcBef>
                <a:spcPts val="600"/>
              </a:spcBef>
              <a:spcAft>
                <a:spcPct val="0"/>
              </a:spcAft>
              <a:buFont typeface="Wingdings" pitchFamily="2" charset="2"/>
              <a:buChar char="§"/>
              <a:defRPr sz="2200">
                <a:solidFill>
                  <a:schemeClr val="tx1"/>
                </a:solidFill>
                <a:latin typeface="+mn-lt"/>
                <a:ea typeface="Arial" charset="0"/>
                <a:cs typeface="+mn-cs"/>
              </a:defRPr>
            </a:lvl4pPr>
            <a:lvl5pPr marL="1069975" indent="-360000" algn="l" rtl="0" eaLnBrk="0" fontAlgn="base" hangingPunct="0">
              <a:lnSpc>
                <a:spcPts val="3200"/>
              </a:lnSpc>
              <a:spcBef>
                <a:spcPts val="600"/>
              </a:spcBef>
              <a:spcAft>
                <a:spcPct val="0"/>
              </a:spcAft>
              <a:buFont typeface="Wingdings" pitchFamily="2" charset="2"/>
              <a:buChar char="§"/>
              <a:defRPr sz="2200">
                <a:solidFill>
                  <a:schemeClr val="tx1"/>
                </a:solidFill>
                <a:latin typeface="+mn-lt"/>
                <a:ea typeface="Arial" charset="0"/>
                <a:cs typeface="+mn-cs"/>
              </a:defRPr>
            </a:lvl5pPr>
            <a:lvl6pPr marL="1897063" indent="-369888" algn="l" rtl="0" eaLnBrk="1" fontAlgn="base" hangingPunct="1">
              <a:spcBef>
                <a:spcPct val="51000"/>
              </a:spcBef>
              <a:spcAft>
                <a:spcPct val="0"/>
              </a:spcAft>
              <a:buFont typeface="Wingdings" pitchFamily="2" charset="2"/>
              <a:buChar char="§"/>
              <a:defRPr sz="2600">
                <a:solidFill>
                  <a:schemeClr val="tx1"/>
                </a:solidFill>
                <a:latin typeface="+mn-lt"/>
                <a:cs typeface="+mn-cs"/>
              </a:defRPr>
            </a:lvl6pPr>
            <a:lvl7pPr marL="2354263" indent="-369888" algn="l" rtl="0" eaLnBrk="1" fontAlgn="base" hangingPunct="1">
              <a:spcBef>
                <a:spcPct val="51000"/>
              </a:spcBef>
              <a:spcAft>
                <a:spcPct val="0"/>
              </a:spcAft>
              <a:buFont typeface="Wingdings" pitchFamily="2" charset="2"/>
              <a:buChar char="§"/>
              <a:defRPr sz="2600">
                <a:solidFill>
                  <a:schemeClr val="tx1"/>
                </a:solidFill>
                <a:latin typeface="+mn-lt"/>
                <a:cs typeface="+mn-cs"/>
              </a:defRPr>
            </a:lvl7pPr>
            <a:lvl8pPr marL="2811463" indent="-369888" algn="l" rtl="0" eaLnBrk="1" fontAlgn="base" hangingPunct="1">
              <a:spcBef>
                <a:spcPct val="51000"/>
              </a:spcBef>
              <a:spcAft>
                <a:spcPct val="0"/>
              </a:spcAft>
              <a:buFont typeface="Wingdings" pitchFamily="2" charset="2"/>
              <a:buChar char="§"/>
              <a:defRPr sz="2600">
                <a:solidFill>
                  <a:schemeClr val="tx1"/>
                </a:solidFill>
                <a:latin typeface="+mn-lt"/>
                <a:cs typeface="+mn-cs"/>
              </a:defRPr>
            </a:lvl8pPr>
            <a:lvl9pPr marL="3268663" indent="-369888" algn="l" rtl="0" eaLnBrk="1" fontAlgn="base" hangingPunct="1">
              <a:spcBef>
                <a:spcPct val="51000"/>
              </a:spcBef>
              <a:spcAft>
                <a:spcPct val="0"/>
              </a:spcAft>
              <a:buFont typeface="Wingdings" pitchFamily="2" charset="2"/>
              <a:buChar char="§"/>
              <a:defRPr sz="2600">
                <a:solidFill>
                  <a:schemeClr val="tx1"/>
                </a:solidFill>
                <a:latin typeface="+mn-lt"/>
                <a:cs typeface="+mn-cs"/>
              </a:defRPr>
            </a:lvl9pPr>
          </a:lstStyle>
          <a:p>
            <a:pPr marL="12700" lvl="1" indent="0">
              <a:lnSpc>
                <a:spcPts val="2600"/>
              </a:lnSpc>
              <a:spcBef>
                <a:spcPts val="1000"/>
              </a:spcBef>
            </a:pPr>
            <a:r>
              <a:rPr lang="de-CH" altLang="de-DE" sz="1200" kern="0" dirty="0"/>
              <a:t>* Ausreichend Pausen einplanen</a:t>
            </a:r>
          </a:p>
        </p:txBody>
      </p:sp>
      <p:graphicFrame>
        <p:nvGraphicFramePr>
          <p:cNvPr id="42" name="Tabelle 5">
            <a:extLst>
              <a:ext uri="{FF2B5EF4-FFF2-40B4-BE49-F238E27FC236}">
                <a16:creationId xmlns:a16="http://schemas.microsoft.com/office/drawing/2014/main" id="{734ED974-85B0-804C-A4EA-FEDFBD33257F}"/>
              </a:ext>
            </a:extLst>
          </p:cNvPr>
          <p:cNvGraphicFramePr>
            <a:graphicFrameLocks noGrp="1"/>
          </p:cNvGraphicFramePr>
          <p:nvPr>
            <p:extLst>
              <p:ext uri="{D42A27DB-BD31-4B8C-83A1-F6EECF244321}">
                <p14:modId xmlns:p14="http://schemas.microsoft.com/office/powerpoint/2010/main" val="150168907"/>
              </p:ext>
            </p:extLst>
          </p:nvPr>
        </p:nvGraphicFramePr>
        <p:xfrm>
          <a:off x="1042987" y="1486113"/>
          <a:ext cx="7088665" cy="2340000"/>
        </p:xfrm>
        <a:graphic>
          <a:graphicData uri="http://schemas.openxmlformats.org/drawingml/2006/table">
            <a:tbl>
              <a:tblPr firstRow="1" bandRow="1">
                <a:tableStyleId>{5C22544A-7EE6-4342-B048-85BDC9FD1C3A}</a:tableStyleId>
              </a:tblPr>
              <a:tblGrid>
                <a:gridCol w="340043">
                  <a:extLst>
                    <a:ext uri="{9D8B030D-6E8A-4147-A177-3AD203B41FA5}">
                      <a16:colId xmlns:a16="http://schemas.microsoft.com/office/drawing/2014/main" val="1812876424"/>
                    </a:ext>
                  </a:extLst>
                </a:gridCol>
                <a:gridCol w="5460683">
                  <a:extLst>
                    <a:ext uri="{9D8B030D-6E8A-4147-A177-3AD203B41FA5}">
                      <a16:colId xmlns:a16="http://schemas.microsoft.com/office/drawing/2014/main" val="2948105938"/>
                    </a:ext>
                  </a:extLst>
                </a:gridCol>
                <a:gridCol w="1287939">
                  <a:extLst>
                    <a:ext uri="{9D8B030D-6E8A-4147-A177-3AD203B41FA5}">
                      <a16:colId xmlns:a16="http://schemas.microsoft.com/office/drawing/2014/main" val="2347210613"/>
                    </a:ext>
                  </a:extLst>
                </a:gridCol>
              </a:tblGrid>
              <a:tr h="468000">
                <a:tc>
                  <a:txBody>
                    <a:bodyPr/>
                    <a:lstStyle/>
                    <a:p>
                      <a:r>
                        <a:rPr lang="de-CH" altLang="de-DE" sz="1800" b="1" i="0" dirty="0">
                          <a:solidFill>
                            <a:sysClr val="windowText" lastClr="000000"/>
                          </a:solidFill>
                          <a:latin typeface="Arial Narrow" panose="020B0604020202020204" pitchFamily="34" charset="0"/>
                          <a:cs typeface="Arial Narrow" panose="020B0604020202020204" pitchFamily="34" charset="0"/>
                        </a:rPr>
                        <a:t>1</a:t>
                      </a:r>
                      <a:endParaRPr lang="de-DE" b="1" i="0" dirty="0">
                        <a:solidFill>
                          <a:sysClr val="windowText" lastClr="000000"/>
                        </a:solidFill>
                        <a:latin typeface="Arial Narrow" panose="020B0604020202020204" pitchFamily="34" charset="0"/>
                        <a:cs typeface="Arial Narrow" panose="020B0604020202020204" pitchFamily="34" charset="0"/>
                      </a:endParaRPr>
                    </a:p>
                  </a:txBody>
                  <a:tcPr anchor="ctr">
                    <a:lnR w="12700" cmpd="sng">
                      <a:noFill/>
                    </a:lnR>
                    <a:lnB w="9525" cap="flat" cmpd="sng" algn="ctr">
                      <a:solidFill>
                        <a:schemeClr val="bg1">
                          <a:lumMod val="65000"/>
                        </a:schemeClr>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altLang="de-DE" sz="1800" b="0" i="0" dirty="0">
                          <a:solidFill>
                            <a:sysClr val="windowText" lastClr="000000"/>
                          </a:solidFill>
                          <a:latin typeface="Arial Narrow" panose="020B0604020202020204" pitchFamily="34" charset="0"/>
                          <a:cs typeface="Arial Narrow" panose="020B0604020202020204" pitchFamily="34" charset="0"/>
                        </a:rPr>
                        <a:t>Einleitung</a:t>
                      </a:r>
                    </a:p>
                  </a:txBody>
                  <a:tcPr anchor="ctr">
                    <a:lnL w="12700" cmpd="sng">
                      <a:noFill/>
                    </a:lnL>
                    <a:lnR w="12700" cmpd="sng">
                      <a:noFill/>
                    </a:lnR>
                    <a:lnT w="12700" cmpd="sng">
                      <a:noFill/>
                    </a:lnT>
                    <a:lnB w="952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de-DE" sz="1200" b="1" i="0" dirty="0">
                          <a:solidFill>
                            <a:srgbClr val="006FB5"/>
                          </a:solidFill>
                          <a:latin typeface="Arial Narrow" panose="020B0604020202020204" pitchFamily="34" charset="0"/>
                          <a:cs typeface="Arial Narrow" panose="020B0604020202020204" pitchFamily="34" charset="0"/>
                        </a:rPr>
                        <a:t>15 min</a:t>
                      </a:r>
                    </a:p>
                  </a:txBody>
                  <a:tcPr anchor="ctr">
                    <a:lnL w="12700" cmpd="sng">
                      <a:noFill/>
                    </a:lnL>
                    <a:lnR w="9525" cap="flat" cmpd="sng" algn="ctr">
                      <a:noFill/>
                      <a:prstDash val="sysDot"/>
                      <a:round/>
                      <a:headEnd type="none" w="med" len="med"/>
                      <a:tailEnd type="none" w="med" len="med"/>
                    </a:lnR>
                    <a:lnT w="12700" cmpd="sng">
                      <a:noFill/>
                    </a:lnT>
                    <a:lnB w="952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2884400"/>
                  </a:ext>
                </a:extLst>
              </a:tr>
              <a:tr h="468000">
                <a:tc>
                  <a:txBody>
                    <a:bodyPr/>
                    <a:lstStyle/>
                    <a:p>
                      <a:r>
                        <a:rPr lang="de-DE" b="1" i="0" baseline="0" dirty="0">
                          <a:solidFill>
                            <a:sysClr val="windowText" lastClr="000000"/>
                          </a:solidFill>
                          <a:latin typeface="Arial Narrow" panose="020B0604020202020204" pitchFamily="34" charset="0"/>
                          <a:cs typeface="Arial Narrow" panose="020B0604020202020204" pitchFamily="34" charset="0"/>
                        </a:rPr>
                        <a:t>2</a:t>
                      </a:r>
                    </a:p>
                  </a:txBody>
                  <a:tcPr anchor="ctr">
                    <a:lnR w="12700" cmpd="sng">
                      <a:noFill/>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noFill/>
                  </a:tcPr>
                </a:tc>
                <a:tc>
                  <a:txBody>
                    <a:bodyPr/>
                    <a:lstStyle/>
                    <a:p>
                      <a:r>
                        <a:rPr lang="de-CH" altLang="de-DE" sz="1800" dirty="0"/>
                        <a:t>Die eigene Perspektive als Metapher darstellen</a:t>
                      </a:r>
                      <a:endParaRPr lang="de-CH" altLang="de-DE" sz="1200" dirty="0"/>
                    </a:p>
                  </a:txBody>
                  <a:tcPr anchor="ctr">
                    <a:lnL w="12700" cmpd="sng">
                      <a:noFill/>
                    </a:lnL>
                    <a:lnR w="12700" cmpd="sng">
                      <a:noFill/>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de-DE" sz="1200" b="1" i="0" dirty="0">
                          <a:solidFill>
                            <a:srgbClr val="006FB5"/>
                          </a:solidFill>
                          <a:latin typeface="Arial Narrow" panose="020B0604020202020204" pitchFamily="34" charset="0"/>
                          <a:cs typeface="Arial Narrow" panose="020B0604020202020204" pitchFamily="34" charset="0"/>
                        </a:rPr>
                        <a:t>45 – 65  min</a:t>
                      </a:r>
                    </a:p>
                  </a:txBody>
                  <a:tcPr anchor="ctr">
                    <a:lnL w="12700" cmpd="sng">
                      <a:noFill/>
                    </a:lnL>
                    <a:lnR w="9525" cap="flat" cmpd="sng" algn="ctr">
                      <a:noFill/>
                      <a:prstDash val="sysDot"/>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2217412"/>
                  </a:ext>
                </a:extLst>
              </a:tr>
              <a:tr h="468000">
                <a:tc>
                  <a:txBody>
                    <a:bodyPr/>
                    <a:lstStyle/>
                    <a:p>
                      <a:r>
                        <a:rPr lang="de-DE" b="1" i="0" dirty="0">
                          <a:solidFill>
                            <a:sysClr val="windowText" lastClr="000000"/>
                          </a:solidFill>
                          <a:latin typeface="Arial Narrow" panose="020B0604020202020204" pitchFamily="34" charset="0"/>
                          <a:cs typeface="Arial Narrow" panose="020B0604020202020204" pitchFamily="34" charset="0"/>
                        </a:rPr>
                        <a:t>3</a:t>
                      </a:r>
                    </a:p>
                  </a:txBody>
                  <a:tcPr anchor="ctr">
                    <a:lnR w="12700" cmpd="sng">
                      <a:noFill/>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altLang="de-DE" sz="1800" dirty="0"/>
                        <a:t>Galerie der Metaphern reflektieren</a:t>
                      </a:r>
                    </a:p>
                  </a:txBody>
                  <a:tcPr anchor="ctr">
                    <a:lnL w="12700" cmpd="sng">
                      <a:noFill/>
                    </a:lnL>
                    <a:lnR w="12700" cmpd="sng">
                      <a:noFill/>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de-DE" sz="1200" b="1" i="0" dirty="0">
                          <a:solidFill>
                            <a:srgbClr val="006FB5"/>
                          </a:solidFill>
                          <a:latin typeface="Arial Narrow" panose="020B0604020202020204" pitchFamily="34" charset="0"/>
                          <a:cs typeface="Arial Narrow" panose="020B0604020202020204" pitchFamily="34" charset="0"/>
                        </a:rPr>
                        <a:t>20 - 30 min</a:t>
                      </a:r>
                    </a:p>
                  </a:txBody>
                  <a:tcPr anchor="ctr">
                    <a:lnL w="12700" cmpd="sng">
                      <a:noFill/>
                    </a:lnL>
                    <a:lnR w="9525" cap="flat" cmpd="sng" algn="ctr">
                      <a:noFill/>
                      <a:prstDash val="sysDot"/>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905004"/>
                  </a:ext>
                </a:extLst>
              </a:tr>
              <a:tr h="468000">
                <a:tc>
                  <a:txBody>
                    <a:bodyPr/>
                    <a:lstStyle/>
                    <a:p>
                      <a:r>
                        <a:rPr lang="de-DE" b="1" i="0" dirty="0">
                          <a:solidFill>
                            <a:sysClr val="windowText" lastClr="000000"/>
                          </a:solidFill>
                          <a:latin typeface="Arial Narrow" panose="020B0604020202020204" pitchFamily="34" charset="0"/>
                          <a:cs typeface="Arial Narrow" panose="020B0604020202020204" pitchFamily="34" charset="0"/>
                        </a:rPr>
                        <a:t>4</a:t>
                      </a:r>
                    </a:p>
                  </a:txBody>
                  <a:tcPr anchor="ctr">
                    <a:lnR w="12700" cmpd="sng">
                      <a:noFill/>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altLang="de-DE" sz="1800" dirty="0"/>
                        <a:t>Nächste Schritte</a:t>
                      </a:r>
                    </a:p>
                  </a:txBody>
                  <a:tcPr anchor="ctr">
                    <a:lnL w="12700" cmpd="sng">
                      <a:noFill/>
                    </a:lnL>
                    <a:lnR w="12700" cmpd="sng">
                      <a:noFill/>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de-DE" sz="1200" b="1" i="0" dirty="0">
                          <a:solidFill>
                            <a:srgbClr val="006FB5"/>
                          </a:solidFill>
                          <a:latin typeface="Arial Narrow" panose="020B0604020202020204" pitchFamily="34" charset="0"/>
                          <a:cs typeface="Arial Narrow" panose="020B0604020202020204" pitchFamily="34" charset="0"/>
                        </a:rPr>
                        <a:t>55 - 65 min</a:t>
                      </a:r>
                    </a:p>
                  </a:txBody>
                  <a:tcPr anchor="ctr">
                    <a:lnL w="12700" cmpd="sng">
                      <a:noFill/>
                    </a:lnL>
                    <a:lnR w="9525" cap="flat" cmpd="sng" algn="ctr">
                      <a:noFill/>
                      <a:prstDash val="sysDot"/>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4834490"/>
                  </a:ext>
                </a:extLst>
              </a:tr>
              <a:tr h="468000">
                <a:tc>
                  <a:txBody>
                    <a:bodyPr/>
                    <a:lstStyle/>
                    <a:p>
                      <a:r>
                        <a:rPr lang="de-DE" b="1" i="0" dirty="0">
                          <a:solidFill>
                            <a:sysClr val="windowText" lastClr="000000"/>
                          </a:solidFill>
                          <a:latin typeface="Arial Narrow" panose="020B0604020202020204" pitchFamily="34" charset="0"/>
                          <a:cs typeface="Arial Narrow" panose="020B0604020202020204" pitchFamily="34" charset="0"/>
                        </a:rPr>
                        <a:t>5</a:t>
                      </a:r>
                    </a:p>
                  </a:txBody>
                  <a:tcPr anchor="ctr">
                    <a:lnR w="12700" cmpd="sng">
                      <a:noFill/>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noFill/>
                  </a:tcPr>
                </a:tc>
                <a:tc>
                  <a:txBody>
                    <a:bodyPr/>
                    <a:lstStyle/>
                    <a:p>
                      <a:pPr marL="0" lvl="1" indent="0" algn="l" defTabSz="914400" rtl="0" eaLnBrk="1" latinLnBrk="0" hangingPunct="1">
                        <a:lnSpc>
                          <a:spcPts val="2600"/>
                        </a:lnSpc>
                        <a:spcBef>
                          <a:spcPts val="1000"/>
                        </a:spcBef>
                      </a:pPr>
                      <a:r>
                        <a:rPr lang="de-CH" altLang="de-DE" sz="1800" b="0" i="0" kern="1200" dirty="0">
                          <a:solidFill>
                            <a:sysClr val="windowText" lastClr="000000"/>
                          </a:solidFill>
                          <a:latin typeface="Arial Narrow" panose="020B0604020202020204" pitchFamily="34" charset="0"/>
                          <a:ea typeface="+mn-ea"/>
                        </a:rPr>
                        <a:t>Check out</a:t>
                      </a:r>
                    </a:p>
                  </a:txBody>
                  <a:tcPr anchor="ctr">
                    <a:lnL w="12700" cmpd="sng">
                      <a:noFill/>
                    </a:lnL>
                    <a:lnR w="12700" cmpd="sng">
                      <a:noFill/>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de-DE" sz="1200" b="1" i="0" dirty="0">
                          <a:solidFill>
                            <a:srgbClr val="006FB5"/>
                          </a:solidFill>
                          <a:latin typeface="Arial Narrow" panose="020B0604020202020204" pitchFamily="34" charset="0"/>
                          <a:cs typeface="Arial Narrow" panose="020B0604020202020204" pitchFamily="34" charset="0"/>
                        </a:rPr>
                        <a:t>15 min</a:t>
                      </a:r>
                    </a:p>
                  </a:txBody>
                  <a:tcPr anchor="ctr">
                    <a:lnL w="12700" cmpd="sng">
                      <a:noFill/>
                    </a:lnL>
                    <a:lnR w="9525" cap="flat" cmpd="sng" algn="ctr">
                      <a:noFill/>
                      <a:prstDash val="sysDot"/>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2013342"/>
                  </a:ext>
                </a:extLst>
              </a:tr>
            </a:tbl>
          </a:graphicData>
        </a:graphic>
      </p:graphicFrame>
    </p:spTree>
    <p:extLst>
      <p:ext uri="{BB962C8B-B14F-4D97-AF65-F5344CB8AC3E}">
        <p14:creationId xmlns:p14="http://schemas.microsoft.com/office/powerpoint/2010/main" val="3825057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E1811A0-B06E-A546-A365-5D01F64B0AF6}"/>
              </a:ext>
            </a:extLst>
          </p:cNvPr>
          <p:cNvSpPr>
            <a:spLocks noGrp="1"/>
          </p:cNvSpPr>
          <p:nvPr>
            <p:ph type="body" sz="quarter" idx="11"/>
          </p:nvPr>
        </p:nvSpPr>
        <p:spPr/>
        <p:txBody>
          <a:bodyPr/>
          <a:lstStyle/>
          <a:p>
            <a:r>
              <a:rPr lang="de-DE" b="1" dirty="0">
                <a:latin typeface="Arial Narrow" panose="020B0604020202020204" pitchFamily="34" charset="0"/>
                <a:cs typeface="Arial Narrow" panose="020B0604020202020204" pitchFamily="34" charset="0"/>
              </a:rPr>
              <a:t>Ziel des heutigen Workshops</a:t>
            </a:r>
          </a:p>
        </p:txBody>
      </p:sp>
      <p:sp>
        <p:nvSpPr>
          <p:cNvPr id="4" name="Foliennummernplatzhalter 3">
            <a:extLst>
              <a:ext uri="{FF2B5EF4-FFF2-40B4-BE49-F238E27FC236}">
                <a16:creationId xmlns:a16="http://schemas.microsoft.com/office/drawing/2014/main" id="{623A3A34-6B46-4843-84C3-41EF00566426}"/>
              </a:ext>
            </a:extLst>
          </p:cNvPr>
          <p:cNvSpPr>
            <a:spLocks noGrp="1"/>
          </p:cNvSpPr>
          <p:nvPr>
            <p:ph type="sldNum" sz="quarter" idx="14"/>
          </p:nvPr>
        </p:nvSpPr>
        <p:spPr/>
        <p:txBody>
          <a:bodyPr/>
          <a:lstStyle/>
          <a:p>
            <a:fld id="{DE1226C2-F133-44DF-AAED-DC1E350BCD78}" type="slidenum">
              <a:rPr lang="de-CH" smtClean="0"/>
              <a:t>3</a:t>
            </a:fld>
            <a:endParaRPr lang="de-CH" dirty="0"/>
          </a:p>
        </p:txBody>
      </p:sp>
      <p:sp>
        <p:nvSpPr>
          <p:cNvPr id="8" name="Textplatzhalter 7">
            <a:extLst>
              <a:ext uri="{FF2B5EF4-FFF2-40B4-BE49-F238E27FC236}">
                <a16:creationId xmlns:a16="http://schemas.microsoft.com/office/drawing/2014/main" id="{18732CF9-136C-4E4C-B99A-067BAC6D12AF}"/>
              </a:ext>
            </a:extLst>
          </p:cNvPr>
          <p:cNvSpPr>
            <a:spLocks noGrp="1"/>
          </p:cNvSpPr>
          <p:nvPr>
            <p:ph type="body" sz="quarter" idx="15"/>
          </p:nvPr>
        </p:nvSpPr>
        <p:spPr>
          <a:xfrm>
            <a:off x="4598738" y="1747609"/>
            <a:ext cx="3862211" cy="2231598"/>
          </a:xfrm>
          <a:prstGeom prst="rect">
            <a:avLst/>
          </a:prstGeom>
        </p:spPr>
        <p:txBody>
          <a:bodyPr>
            <a:normAutofit/>
          </a:bodyPr>
          <a:lstStyle/>
          <a:p>
            <a:r>
              <a:rPr lang="de-DE" sz="2400" dirty="0"/>
              <a:t>Unsere gemeinsamen und unterschiedliche Sichtweisen transparent machen und das weitere Vorgehen für unser Projekt entwickeln.</a:t>
            </a:r>
          </a:p>
        </p:txBody>
      </p:sp>
      <p:pic>
        <p:nvPicPr>
          <p:cNvPr id="9" name="Grafik 8">
            <a:extLst>
              <a:ext uri="{FF2B5EF4-FFF2-40B4-BE49-F238E27FC236}">
                <a16:creationId xmlns:a16="http://schemas.microsoft.com/office/drawing/2014/main" id="{0A57A5CC-E7D2-454D-9B33-65E6315897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5391" y="1601143"/>
            <a:ext cx="2559638" cy="2231598"/>
          </a:xfrm>
          <a:prstGeom prst="rect">
            <a:avLst/>
          </a:prstGeom>
        </p:spPr>
      </p:pic>
    </p:spTree>
    <p:extLst>
      <p:ext uri="{BB962C8B-B14F-4D97-AF65-F5344CB8AC3E}">
        <p14:creationId xmlns:p14="http://schemas.microsoft.com/office/powerpoint/2010/main" val="2396095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55FCED6-9D9B-32E8-F6D4-DBC50E13117C}"/>
              </a:ext>
            </a:extLst>
          </p:cNvPr>
          <p:cNvSpPr>
            <a:spLocks noGrp="1"/>
          </p:cNvSpPr>
          <p:nvPr>
            <p:ph type="body" sz="quarter" idx="11"/>
          </p:nvPr>
        </p:nvSpPr>
        <p:spPr/>
        <p:txBody>
          <a:bodyPr/>
          <a:lstStyle/>
          <a:p>
            <a:r>
              <a:rPr lang="de-DE" b="1" dirty="0"/>
              <a:t>Was sind Metaphern?</a:t>
            </a:r>
          </a:p>
        </p:txBody>
      </p:sp>
      <p:sp>
        <p:nvSpPr>
          <p:cNvPr id="4" name="Foliennummernplatzhalter 3">
            <a:extLst>
              <a:ext uri="{FF2B5EF4-FFF2-40B4-BE49-F238E27FC236}">
                <a16:creationId xmlns:a16="http://schemas.microsoft.com/office/drawing/2014/main" id="{986CCB2B-CCCA-7036-EA48-18E43ECFC143}"/>
              </a:ext>
            </a:extLst>
          </p:cNvPr>
          <p:cNvSpPr>
            <a:spLocks noGrp="1"/>
          </p:cNvSpPr>
          <p:nvPr>
            <p:ph type="sldNum" sz="quarter" idx="13"/>
          </p:nvPr>
        </p:nvSpPr>
        <p:spPr/>
        <p:txBody>
          <a:bodyPr/>
          <a:lstStyle/>
          <a:p>
            <a:fld id="{DE1226C2-F133-44DF-AAED-DC1E350BCD78}" type="slidenum">
              <a:rPr lang="de-CH" smtClean="0"/>
              <a:t>4</a:t>
            </a:fld>
            <a:endParaRPr lang="de-CH" dirty="0"/>
          </a:p>
        </p:txBody>
      </p:sp>
      <p:sp>
        <p:nvSpPr>
          <p:cNvPr id="3" name="Textplatzhalter 2">
            <a:extLst>
              <a:ext uri="{FF2B5EF4-FFF2-40B4-BE49-F238E27FC236}">
                <a16:creationId xmlns:a16="http://schemas.microsoft.com/office/drawing/2014/main" id="{D60C4C43-8750-9063-5258-8830D7DE9B53}"/>
              </a:ext>
            </a:extLst>
          </p:cNvPr>
          <p:cNvSpPr>
            <a:spLocks noGrp="1"/>
          </p:cNvSpPr>
          <p:nvPr>
            <p:ph type="body" sz="quarter" idx="12"/>
          </p:nvPr>
        </p:nvSpPr>
        <p:spPr>
          <a:prstGeom prst="rect">
            <a:avLst/>
          </a:prstGeom>
        </p:spPr>
        <p:txBody>
          <a:bodyPr>
            <a:normAutofit/>
          </a:bodyPr>
          <a:lstStyle/>
          <a:p>
            <a:pPr marL="0" indent="0">
              <a:buNone/>
            </a:pPr>
            <a:r>
              <a:rPr lang="de-DE" sz="2000" dirty="0">
                <a:effectLst/>
                <a:latin typeface="+mj-lt"/>
                <a:ea typeface="Calibri" panose="020F0502020204030204" pitchFamily="34" charset="0"/>
                <a:cs typeface="Times New Roman" panose="02020603050405020304" pitchFamily="18" charset="0"/>
              </a:rPr>
              <a:t>In einer Metapher wird eine sprachliche Bedeutung auf einen anderen Bereich übertragen, zum Beispiel:</a:t>
            </a:r>
          </a:p>
          <a:p>
            <a:pPr marL="0" indent="0">
              <a:buNone/>
            </a:pPr>
            <a:endParaRPr lang="de-DE" sz="2000" dirty="0">
              <a:effectLst/>
              <a:latin typeface="+mj-lt"/>
              <a:ea typeface="Calibri" panose="020F0502020204030204" pitchFamily="34" charset="0"/>
              <a:cs typeface="Times New Roman" panose="02020603050405020304" pitchFamily="18" charset="0"/>
            </a:endParaRPr>
          </a:p>
          <a:p>
            <a:pPr marL="344487" lvl="4" indent="-342900">
              <a:buFont typeface="Wingdings" panose="05000000000000000000" pitchFamily="2" charset="2"/>
              <a:buChar char="§"/>
            </a:pPr>
            <a:r>
              <a:rPr lang="de-DE" sz="2000" dirty="0">
                <a:latin typeface="+mj-lt"/>
                <a:cs typeface="Times New Roman" panose="02020603050405020304" pitchFamily="18" charset="0"/>
              </a:rPr>
              <a:t>die Nadel im Heuhaufen suchen        Handlung mit geringer Erfolgsaussicht</a:t>
            </a:r>
          </a:p>
          <a:p>
            <a:pPr marL="344487" lvl="4" indent="-342900">
              <a:buFont typeface="Wingdings" panose="05000000000000000000" pitchFamily="2" charset="2"/>
              <a:buChar char="§"/>
            </a:pPr>
            <a:r>
              <a:rPr lang="de-DE" sz="2000" dirty="0">
                <a:latin typeface="+mj-lt"/>
                <a:cs typeface="Times New Roman" panose="02020603050405020304" pitchFamily="18" charset="0"/>
              </a:rPr>
              <a:t>den Mantel des Schweigens ausbreiten           etwas geheim halten</a:t>
            </a:r>
          </a:p>
          <a:p>
            <a:pPr marL="1587" lvl="4"/>
            <a:endParaRPr lang="de-DE" sz="2000" dirty="0">
              <a:latin typeface="+mj-lt"/>
              <a:cs typeface="Times New Roman" panose="02020603050405020304" pitchFamily="18" charset="0"/>
            </a:endParaRPr>
          </a:p>
          <a:p>
            <a:pPr marL="1587" lvl="4"/>
            <a:endParaRPr lang="de-DE" sz="2000" dirty="0">
              <a:latin typeface="+mj-lt"/>
              <a:cs typeface="Times New Roman" panose="02020603050405020304" pitchFamily="18" charset="0"/>
            </a:endParaRPr>
          </a:p>
          <a:p>
            <a:pPr marL="1587" lvl="4"/>
            <a:r>
              <a:rPr lang="de-DE" sz="2000" dirty="0">
                <a:latin typeface="+mj-lt"/>
                <a:cs typeface="Times New Roman" panose="02020603050405020304" pitchFamily="18" charset="0"/>
              </a:rPr>
              <a:t>Welche weiteren Beispiele für Metaphern fallen euch ein?</a:t>
            </a:r>
          </a:p>
          <a:p>
            <a:pPr marL="344487" lvl="3" indent="-342900">
              <a:buFont typeface="Wingdings" pitchFamily="2" charset="2"/>
              <a:buChar char="§"/>
            </a:pPr>
            <a:endParaRPr lang="de-DE" sz="2000" dirty="0">
              <a:latin typeface="+mj-lt"/>
            </a:endParaRPr>
          </a:p>
        </p:txBody>
      </p:sp>
      <p:pic>
        <p:nvPicPr>
          <p:cNvPr id="5" name="Grafik 4">
            <a:extLst>
              <a:ext uri="{FF2B5EF4-FFF2-40B4-BE49-F238E27FC236}">
                <a16:creationId xmlns:a16="http://schemas.microsoft.com/office/drawing/2014/main" id="{BC4561E3-4B69-8DDE-2BEF-D338BDFDC6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4371754" y="2571750"/>
            <a:ext cx="471486" cy="264147"/>
          </a:xfrm>
          <a:prstGeom prst="rect">
            <a:avLst/>
          </a:prstGeom>
        </p:spPr>
      </p:pic>
      <p:pic>
        <p:nvPicPr>
          <p:cNvPr id="6" name="Grafik 5">
            <a:extLst>
              <a:ext uri="{FF2B5EF4-FFF2-40B4-BE49-F238E27FC236}">
                <a16:creationId xmlns:a16="http://schemas.microsoft.com/office/drawing/2014/main" id="{EA79438D-C09A-2D37-F96A-4ED4D699DE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5054448" y="2946504"/>
            <a:ext cx="641931" cy="264147"/>
          </a:xfrm>
          <a:prstGeom prst="rect">
            <a:avLst/>
          </a:prstGeom>
        </p:spPr>
      </p:pic>
    </p:spTree>
    <p:extLst>
      <p:ext uri="{BB962C8B-B14F-4D97-AF65-F5344CB8AC3E}">
        <p14:creationId xmlns:p14="http://schemas.microsoft.com/office/powerpoint/2010/main" val="3553572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E1811A0-B06E-A546-A365-5D01F64B0AF6}"/>
              </a:ext>
            </a:extLst>
          </p:cNvPr>
          <p:cNvSpPr>
            <a:spLocks noGrp="1"/>
          </p:cNvSpPr>
          <p:nvPr>
            <p:ph type="body" sz="quarter" idx="11"/>
          </p:nvPr>
        </p:nvSpPr>
        <p:spPr>
          <a:xfrm>
            <a:off x="1043781" y="2952000"/>
            <a:ext cx="3276759" cy="609227"/>
          </a:xfrm>
        </p:spPr>
        <p:txBody>
          <a:bodyPr/>
          <a:lstStyle/>
          <a:p>
            <a:r>
              <a:rPr lang="de-DE" b="1" dirty="0">
                <a:latin typeface="Arial Narrow" panose="020B0604020202020204" pitchFamily="34" charset="0"/>
                <a:cs typeface="Arial Narrow" panose="020B0604020202020204" pitchFamily="34" charset="0"/>
              </a:rPr>
              <a:t>Instruktionen</a:t>
            </a:r>
          </a:p>
        </p:txBody>
      </p:sp>
      <p:sp>
        <p:nvSpPr>
          <p:cNvPr id="4" name="Foliennummernplatzhalter 3">
            <a:extLst>
              <a:ext uri="{FF2B5EF4-FFF2-40B4-BE49-F238E27FC236}">
                <a16:creationId xmlns:a16="http://schemas.microsoft.com/office/drawing/2014/main" id="{623A3A34-6B46-4843-84C3-41EF00566426}"/>
              </a:ext>
            </a:extLst>
          </p:cNvPr>
          <p:cNvSpPr>
            <a:spLocks noGrp="1"/>
          </p:cNvSpPr>
          <p:nvPr>
            <p:ph type="sldNum" sz="quarter" idx="4"/>
          </p:nvPr>
        </p:nvSpPr>
        <p:spPr>
          <a:xfrm>
            <a:off x="7099301" y="231859"/>
            <a:ext cx="1541462" cy="274637"/>
          </a:xfrm>
          <a:prstGeom prst="rect">
            <a:avLst/>
          </a:prstGeom>
        </p:spPr>
        <p:txBody>
          <a:bodyPr/>
          <a:lstStyle/>
          <a:p>
            <a:fld id="{DE1226C2-F133-44DF-AAED-DC1E350BCD78}" type="slidenum">
              <a:rPr lang="de-CH" smtClean="0"/>
              <a:t>5</a:t>
            </a:fld>
            <a:endParaRPr lang="de-CH" dirty="0"/>
          </a:p>
        </p:txBody>
      </p:sp>
      <p:sp>
        <p:nvSpPr>
          <p:cNvPr id="6" name="Oval 5">
            <a:extLst>
              <a:ext uri="{FF2B5EF4-FFF2-40B4-BE49-F238E27FC236}">
                <a16:creationId xmlns:a16="http://schemas.microsoft.com/office/drawing/2014/main" id="{05FFE912-999F-AE4F-A9E3-BC689B79A397}"/>
              </a:ext>
            </a:extLst>
          </p:cNvPr>
          <p:cNvSpPr/>
          <p:nvPr/>
        </p:nvSpPr>
        <p:spPr>
          <a:xfrm>
            <a:off x="5359799" y="2178030"/>
            <a:ext cx="1572113" cy="15721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de-DE" sz="1600" dirty="0" err="1">
              <a:solidFill>
                <a:schemeClr val="tx1"/>
              </a:solidFill>
              <a:latin typeface="Merriweather Light" panose="00000400000000000000" pitchFamily="2" charset="0"/>
            </a:endParaRPr>
          </a:p>
        </p:txBody>
      </p:sp>
      <p:pic>
        <p:nvPicPr>
          <p:cNvPr id="5" name="Grafik 4">
            <a:extLst>
              <a:ext uri="{FF2B5EF4-FFF2-40B4-BE49-F238E27FC236}">
                <a16:creationId xmlns:a16="http://schemas.microsoft.com/office/drawing/2014/main" id="{E5A0AB17-3040-9742-BFC8-E1D9EE0BA0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47080" y="2952377"/>
            <a:ext cx="1855696" cy="1099672"/>
          </a:xfrm>
          <a:prstGeom prst="rect">
            <a:avLst/>
          </a:prstGeom>
        </p:spPr>
      </p:pic>
    </p:spTree>
    <p:extLst>
      <p:ext uri="{BB962C8B-B14F-4D97-AF65-F5344CB8AC3E}">
        <p14:creationId xmlns:p14="http://schemas.microsoft.com/office/powerpoint/2010/main" val="1172277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E1811A0-B06E-A546-A365-5D01F64B0AF6}"/>
              </a:ext>
            </a:extLst>
          </p:cNvPr>
          <p:cNvSpPr>
            <a:spLocks noGrp="1"/>
          </p:cNvSpPr>
          <p:nvPr>
            <p:ph type="body" sz="quarter" idx="11"/>
          </p:nvPr>
        </p:nvSpPr>
        <p:spPr/>
        <p:txBody>
          <a:bodyPr/>
          <a:lstStyle/>
          <a:p>
            <a:r>
              <a:rPr lang="de-DE" b="1" dirty="0">
                <a:latin typeface="Arial Narrow" panose="020B0604020202020204" pitchFamily="34" charset="0"/>
                <a:cs typeface="Arial Narrow" panose="020B0604020202020204" pitchFamily="34" charset="0"/>
              </a:rPr>
              <a:t>Die eigene Perspektive als Metapher darstellen</a:t>
            </a:r>
          </a:p>
        </p:txBody>
      </p:sp>
      <p:sp>
        <p:nvSpPr>
          <p:cNvPr id="4" name="Foliennummernplatzhalter 3">
            <a:extLst>
              <a:ext uri="{FF2B5EF4-FFF2-40B4-BE49-F238E27FC236}">
                <a16:creationId xmlns:a16="http://schemas.microsoft.com/office/drawing/2014/main" id="{623A3A34-6B46-4843-84C3-41EF00566426}"/>
              </a:ext>
            </a:extLst>
          </p:cNvPr>
          <p:cNvSpPr>
            <a:spLocks noGrp="1"/>
          </p:cNvSpPr>
          <p:nvPr>
            <p:ph type="sldNum" sz="quarter" idx="14"/>
          </p:nvPr>
        </p:nvSpPr>
        <p:spPr/>
        <p:txBody>
          <a:bodyPr/>
          <a:lstStyle/>
          <a:p>
            <a:fld id="{DE1226C2-F133-44DF-AAED-DC1E350BCD78}" type="slidenum">
              <a:rPr lang="de-CH" smtClean="0"/>
              <a:t>6</a:t>
            </a:fld>
            <a:endParaRPr lang="de-CH" dirty="0"/>
          </a:p>
        </p:txBody>
      </p:sp>
      <p:sp>
        <p:nvSpPr>
          <p:cNvPr id="8" name="Textplatzhalter 2">
            <a:extLst>
              <a:ext uri="{FF2B5EF4-FFF2-40B4-BE49-F238E27FC236}">
                <a16:creationId xmlns:a16="http://schemas.microsoft.com/office/drawing/2014/main" id="{5088427A-2942-EF44-AAF5-08B45EB306C7}"/>
              </a:ext>
            </a:extLst>
          </p:cNvPr>
          <p:cNvSpPr>
            <a:spLocks noGrp="1"/>
          </p:cNvSpPr>
          <p:nvPr>
            <p:ph type="body" sz="quarter" idx="15"/>
          </p:nvPr>
        </p:nvSpPr>
        <p:spPr>
          <a:xfrm>
            <a:off x="3806032" y="1450802"/>
            <a:ext cx="4564856" cy="3419475"/>
          </a:xfrm>
          <a:prstGeom prst="rect">
            <a:avLst/>
          </a:prstGeom>
        </p:spPr>
        <p:txBody>
          <a:bodyPr>
            <a:noAutofit/>
          </a:bodyPr>
          <a:lstStyle/>
          <a:p>
            <a:pPr marL="12700" lvl="1" indent="0">
              <a:lnSpc>
                <a:spcPct val="100000"/>
              </a:lnSpc>
              <a:spcBef>
                <a:spcPts val="0"/>
              </a:spcBef>
              <a:spcAft>
                <a:spcPts val="1200"/>
              </a:spcAft>
              <a:buSzPct val="101000"/>
              <a:buNone/>
            </a:pPr>
            <a:r>
              <a:rPr lang="de-DE" altLang="de-DE" sz="1800" dirty="0">
                <a:latin typeface="Arial Narrow" panose="020B0604020202020204" pitchFamily="34" charset="0"/>
                <a:cs typeface="Arial Narrow" panose="020B0604020202020204" pitchFamily="34" charset="0"/>
              </a:rPr>
              <a:t>Die heutige Frage lautet: </a:t>
            </a:r>
          </a:p>
          <a:p>
            <a:pPr marL="12700" lvl="1" indent="0">
              <a:lnSpc>
                <a:spcPct val="100000"/>
              </a:lnSpc>
              <a:spcBef>
                <a:spcPts val="0"/>
              </a:spcBef>
              <a:spcAft>
                <a:spcPts val="1200"/>
              </a:spcAft>
              <a:buSzPct val="101000"/>
              <a:buNone/>
            </a:pPr>
            <a:r>
              <a:rPr lang="de-DE" altLang="de-DE" sz="1800" dirty="0">
                <a:solidFill>
                  <a:srgbClr val="0070C0"/>
                </a:solidFill>
                <a:latin typeface="Arial Narrow" panose="020B0604020202020204" pitchFamily="34" charset="0"/>
                <a:cs typeface="Arial Narrow" panose="020B0604020202020204" pitchFamily="34" charset="0"/>
              </a:rPr>
              <a:t>Diese 3 blauen Zeilen sind der Platzhalter für deine eigene Frage, z.B.: Wie siehst du den Verlauf der Zusammenarbeit?</a:t>
            </a:r>
          </a:p>
          <a:p>
            <a:pPr marL="269875" lvl="1" indent="-257175">
              <a:lnSpc>
                <a:spcPct val="100000"/>
              </a:lnSpc>
              <a:spcBef>
                <a:spcPts val="0"/>
              </a:spcBef>
              <a:spcAft>
                <a:spcPts val="1200"/>
              </a:spcAft>
              <a:buSzPct val="101000"/>
            </a:pPr>
            <a:r>
              <a:rPr lang="de-DE" altLang="de-DE" sz="1800" dirty="0">
                <a:latin typeface="Arial Narrow" panose="020B0604020202020204" pitchFamily="34" charset="0"/>
                <a:cs typeface="Arial Narrow" panose="020B0604020202020204" pitchFamily="34" charset="0"/>
              </a:rPr>
              <a:t>Überlege dir eine Metapher als Antwort auf diese Frage, z.B. aus Sport, Literatur, Natur, Theater, Film. </a:t>
            </a:r>
          </a:p>
          <a:p>
            <a:pPr marL="269875" lvl="1" indent="-257175">
              <a:lnSpc>
                <a:spcPct val="100000"/>
              </a:lnSpc>
              <a:spcBef>
                <a:spcPts val="0"/>
              </a:spcBef>
              <a:spcAft>
                <a:spcPts val="1200"/>
              </a:spcAft>
              <a:buSzPct val="101000"/>
            </a:pPr>
            <a:r>
              <a:rPr lang="de-DE" altLang="de-DE" sz="1800" dirty="0">
                <a:latin typeface="Arial Narrow" panose="020B0604020202020204" pitchFamily="34" charset="0"/>
                <a:cs typeface="Arial Narrow" panose="020B0604020202020204" pitchFamily="34" charset="0"/>
              </a:rPr>
              <a:t>Skizziere die Metapher auf ein Flipchart-Papier.</a:t>
            </a:r>
          </a:p>
          <a:p>
            <a:pPr marL="12700" lvl="1" indent="0">
              <a:lnSpc>
                <a:spcPct val="100000"/>
              </a:lnSpc>
              <a:spcBef>
                <a:spcPts val="0"/>
              </a:spcBef>
              <a:buNone/>
            </a:pPr>
            <a:br>
              <a:rPr lang="de-CH" altLang="de-DE" sz="2000" dirty="0">
                <a:latin typeface="Arial Narrow" panose="020B0604020202020204" pitchFamily="34" charset="0"/>
                <a:cs typeface="Arial Narrow" panose="020B0604020202020204" pitchFamily="34" charset="0"/>
              </a:rPr>
            </a:br>
            <a:br>
              <a:rPr lang="de-CH" altLang="de-DE" sz="2000" dirty="0">
                <a:latin typeface="Arial Narrow" panose="020B0604020202020204" pitchFamily="34" charset="0"/>
                <a:cs typeface="Arial Narrow" panose="020B0604020202020204" pitchFamily="34" charset="0"/>
              </a:rPr>
            </a:br>
            <a:endParaRPr lang="de-CH" altLang="de-DE" sz="2000" dirty="0"/>
          </a:p>
        </p:txBody>
      </p:sp>
      <p:pic>
        <p:nvPicPr>
          <p:cNvPr id="7" name="Grafik 6">
            <a:extLst>
              <a:ext uri="{FF2B5EF4-FFF2-40B4-BE49-F238E27FC236}">
                <a16:creationId xmlns:a16="http://schemas.microsoft.com/office/drawing/2014/main" id="{DE052D2B-ACD9-41B2-B569-CD04C65C38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2988" y="1811164"/>
            <a:ext cx="2206369" cy="1719618"/>
          </a:xfrm>
          <a:prstGeom prst="rect">
            <a:avLst/>
          </a:prstGeom>
        </p:spPr>
      </p:pic>
      <p:sp>
        <p:nvSpPr>
          <p:cNvPr id="14" name="Textplatzhalter 4">
            <a:extLst>
              <a:ext uri="{FF2B5EF4-FFF2-40B4-BE49-F238E27FC236}">
                <a16:creationId xmlns:a16="http://schemas.microsoft.com/office/drawing/2014/main" id="{3D3803A6-CC38-4877-856A-96C08467EFB3}"/>
              </a:ext>
            </a:extLst>
          </p:cNvPr>
          <p:cNvSpPr txBox="1">
            <a:spLocks/>
          </p:cNvSpPr>
          <p:nvPr/>
        </p:nvSpPr>
        <p:spPr>
          <a:xfrm>
            <a:off x="1033402" y="4145461"/>
            <a:ext cx="7058025" cy="849712"/>
          </a:xfrm>
          <a:prstGeom prst="rect">
            <a:avLst/>
          </a:prstGeom>
        </p:spPr>
        <p:txBody>
          <a:bodyPr lIns="0" tIns="0" rIns="0" bIns="0"/>
          <a:lstStyle>
            <a:lvl1pPr marL="0" indent="0" algn="l" rtl="0" eaLnBrk="1" fontAlgn="base" hangingPunct="1">
              <a:lnSpc>
                <a:spcPts val="2800"/>
              </a:lnSpc>
              <a:spcBef>
                <a:spcPts val="0"/>
              </a:spcBef>
              <a:spcAft>
                <a:spcPct val="0"/>
              </a:spcAft>
              <a:buFont typeface="+mj-lt"/>
              <a:buNone/>
              <a:defRPr sz="2200">
                <a:solidFill>
                  <a:schemeClr val="tx1"/>
                </a:solidFill>
                <a:latin typeface="+mn-lt"/>
                <a:ea typeface="ＭＳ Ｐゴシック" charset="0"/>
                <a:cs typeface="+mn-cs"/>
              </a:defRPr>
            </a:lvl1pPr>
            <a:lvl2pPr marL="1587" indent="0" algn="l" rtl="0" eaLnBrk="0" fontAlgn="base" hangingPunct="0">
              <a:lnSpc>
                <a:spcPts val="2800"/>
              </a:lnSpc>
              <a:spcBef>
                <a:spcPts val="0"/>
              </a:spcBef>
              <a:spcAft>
                <a:spcPct val="0"/>
              </a:spcAft>
              <a:buFont typeface="Wingdings" pitchFamily="2" charset="2"/>
              <a:buNone/>
              <a:defRPr sz="2200">
                <a:solidFill>
                  <a:schemeClr val="tx1"/>
                </a:solidFill>
                <a:latin typeface="+mn-lt"/>
                <a:ea typeface="Arial" charset="0"/>
                <a:cs typeface="+mn-cs"/>
              </a:defRPr>
            </a:lvl2pPr>
            <a:lvl3pPr marL="357187" indent="0" algn="l" rtl="0" eaLnBrk="0" fontAlgn="base" hangingPunct="0">
              <a:lnSpc>
                <a:spcPts val="2800"/>
              </a:lnSpc>
              <a:spcBef>
                <a:spcPts val="0"/>
              </a:spcBef>
              <a:spcAft>
                <a:spcPct val="0"/>
              </a:spcAft>
              <a:buFont typeface="Wingdings" pitchFamily="2" charset="2"/>
              <a:buNone/>
              <a:defRPr sz="2200">
                <a:solidFill>
                  <a:schemeClr val="tx1"/>
                </a:solidFill>
                <a:latin typeface="+mn-lt"/>
                <a:ea typeface="Arial" charset="0"/>
                <a:cs typeface="+mn-cs"/>
              </a:defRPr>
            </a:lvl3pPr>
            <a:lvl4pPr marL="725488" indent="0" algn="l" rtl="0" eaLnBrk="0" fontAlgn="base" hangingPunct="0">
              <a:lnSpc>
                <a:spcPts val="2800"/>
              </a:lnSpc>
              <a:spcBef>
                <a:spcPts val="0"/>
              </a:spcBef>
              <a:spcAft>
                <a:spcPct val="0"/>
              </a:spcAft>
              <a:buFont typeface="Wingdings" pitchFamily="2" charset="2"/>
              <a:buNone/>
              <a:defRPr sz="2200">
                <a:solidFill>
                  <a:schemeClr val="tx1"/>
                </a:solidFill>
                <a:latin typeface="+mn-lt"/>
                <a:ea typeface="Arial" charset="0"/>
                <a:cs typeface="+mn-cs"/>
              </a:defRPr>
            </a:lvl4pPr>
            <a:lvl5pPr marL="1069975" indent="0" algn="l" rtl="0" eaLnBrk="0" fontAlgn="base" hangingPunct="0">
              <a:lnSpc>
                <a:spcPts val="2800"/>
              </a:lnSpc>
              <a:spcBef>
                <a:spcPts val="0"/>
              </a:spcBef>
              <a:spcAft>
                <a:spcPct val="0"/>
              </a:spcAft>
              <a:buFont typeface="Wingdings" pitchFamily="2" charset="2"/>
              <a:buNone/>
              <a:defRPr sz="2200">
                <a:solidFill>
                  <a:schemeClr val="tx1"/>
                </a:solidFill>
                <a:latin typeface="+mn-lt"/>
                <a:ea typeface="Arial" charset="0"/>
                <a:cs typeface="+mn-cs"/>
              </a:defRPr>
            </a:lvl5pPr>
            <a:lvl6pPr marL="1897063" indent="-369888" algn="l" rtl="0" eaLnBrk="1" fontAlgn="base" hangingPunct="1">
              <a:spcBef>
                <a:spcPct val="51000"/>
              </a:spcBef>
              <a:spcAft>
                <a:spcPct val="0"/>
              </a:spcAft>
              <a:buFont typeface="Wingdings" pitchFamily="2" charset="2"/>
              <a:buChar char="§"/>
              <a:defRPr sz="2600">
                <a:solidFill>
                  <a:schemeClr val="tx1"/>
                </a:solidFill>
                <a:latin typeface="+mn-lt"/>
                <a:cs typeface="+mn-cs"/>
              </a:defRPr>
            </a:lvl6pPr>
            <a:lvl7pPr marL="2354263" indent="-369888" algn="l" rtl="0" eaLnBrk="1" fontAlgn="base" hangingPunct="1">
              <a:spcBef>
                <a:spcPct val="51000"/>
              </a:spcBef>
              <a:spcAft>
                <a:spcPct val="0"/>
              </a:spcAft>
              <a:buFont typeface="Wingdings" pitchFamily="2" charset="2"/>
              <a:buChar char="§"/>
              <a:defRPr sz="2600">
                <a:solidFill>
                  <a:schemeClr val="tx1"/>
                </a:solidFill>
                <a:latin typeface="+mn-lt"/>
                <a:cs typeface="+mn-cs"/>
              </a:defRPr>
            </a:lvl7pPr>
            <a:lvl8pPr marL="2811463" indent="-369888" algn="l" rtl="0" eaLnBrk="1" fontAlgn="base" hangingPunct="1">
              <a:spcBef>
                <a:spcPct val="51000"/>
              </a:spcBef>
              <a:spcAft>
                <a:spcPct val="0"/>
              </a:spcAft>
              <a:buFont typeface="Wingdings" pitchFamily="2" charset="2"/>
              <a:buChar char="§"/>
              <a:defRPr sz="2600">
                <a:solidFill>
                  <a:schemeClr val="tx1"/>
                </a:solidFill>
                <a:latin typeface="+mn-lt"/>
                <a:cs typeface="+mn-cs"/>
              </a:defRPr>
            </a:lvl8pPr>
            <a:lvl9pPr marL="3268663" indent="-369888" algn="l" rtl="0" eaLnBrk="1" fontAlgn="base" hangingPunct="1">
              <a:spcBef>
                <a:spcPct val="51000"/>
              </a:spcBef>
              <a:spcAft>
                <a:spcPct val="0"/>
              </a:spcAft>
              <a:buFont typeface="Wingdings" pitchFamily="2" charset="2"/>
              <a:buChar char="§"/>
              <a:defRPr sz="2600">
                <a:solidFill>
                  <a:schemeClr val="tx1"/>
                </a:solidFill>
                <a:latin typeface="+mn-lt"/>
                <a:cs typeface="+mn-cs"/>
              </a:defRPr>
            </a:lvl9pPr>
          </a:lstStyle>
          <a:p>
            <a:r>
              <a:rPr lang="de-DE" sz="1400" b="1" kern="0" dirty="0"/>
              <a:t>Tipps</a:t>
            </a:r>
          </a:p>
          <a:p>
            <a:pPr marL="190500" lvl="1" indent="-177800">
              <a:lnSpc>
                <a:spcPct val="100000"/>
              </a:lnSpc>
              <a:buFont typeface="Wingdings" pitchFamily="2" charset="2"/>
              <a:buChar char="§"/>
            </a:pPr>
            <a:r>
              <a:rPr lang="de-DE" sz="1400" dirty="0">
                <a:latin typeface="Arial Narrow" panose="020B0604020202020204" pitchFamily="34" charset="0"/>
              </a:rPr>
              <a:t>Nimm das Bild, das dir als erstes spontan in den Sinn kommt</a:t>
            </a:r>
          </a:p>
          <a:p>
            <a:pPr marL="190500" lvl="1" indent="-177800">
              <a:lnSpc>
                <a:spcPct val="100000"/>
              </a:lnSpc>
              <a:buFont typeface="Wingdings" pitchFamily="2" charset="2"/>
              <a:buChar char="§"/>
            </a:pPr>
            <a:r>
              <a:rPr lang="de-DE" sz="1400" dirty="0">
                <a:latin typeface="Arial Narrow" panose="020B0604020202020204" pitchFamily="34" charset="0"/>
              </a:rPr>
              <a:t>Es kommt nicht auf Schönheit an - du erklärst ja </a:t>
            </a:r>
            <a:r>
              <a:rPr lang="de-DE" sz="1400" dirty="0" err="1">
                <a:latin typeface="Arial Narrow" panose="020B0604020202020204" pitchFamily="34" charset="0"/>
              </a:rPr>
              <a:t>anschliessend</a:t>
            </a:r>
            <a:r>
              <a:rPr lang="de-DE" sz="1400" dirty="0">
                <a:latin typeface="Arial Narrow" panose="020B0604020202020204" pitchFamily="34" charset="0"/>
              </a:rPr>
              <a:t> dein Bild!</a:t>
            </a:r>
          </a:p>
        </p:txBody>
      </p:sp>
      <p:pic>
        <p:nvPicPr>
          <p:cNvPr id="15" name="Grafik 14">
            <a:extLst>
              <a:ext uri="{FF2B5EF4-FFF2-40B4-BE49-F238E27FC236}">
                <a16:creationId xmlns:a16="http://schemas.microsoft.com/office/drawing/2014/main" id="{BFFE8C37-7254-4267-98EB-BC026529AC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0982" y="4145461"/>
            <a:ext cx="703150" cy="360362"/>
          </a:xfrm>
          <a:prstGeom prst="rect">
            <a:avLst/>
          </a:prstGeom>
        </p:spPr>
      </p:pic>
    </p:spTree>
    <p:extLst>
      <p:ext uri="{BB962C8B-B14F-4D97-AF65-F5344CB8AC3E}">
        <p14:creationId xmlns:p14="http://schemas.microsoft.com/office/powerpoint/2010/main" val="2604107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CB6C5E26-51BD-3BDA-A78A-D77A6D056DD4}"/>
              </a:ext>
            </a:extLst>
          </p:cNvPr>
          <p:cNvSpPr>
            <a:spLocks noGrp="1"/>
          </p:cNvSpPr>
          <p:nvPr>
            <p:ph type="sldNum" sz="quarter" idx="12"/>
          </p:nvPr>
        </p:nvSpPr>
        <p:spPr/>
        <p:txBody>
          <a:bodyPr/>
          <a:lstStyle/>
          <a:p>
            <a:fld id="{DE1226C2-F133-44DF-AAED-DC1E350BCD78}" type="slidenum">
              <a:rPr lang="de-CH" smtClean="0"/>
              <a:t>7</a:t>
            </a:fld>
            <a:endParaRPr lang="de-CH" dirty="0"/>
          </a:p>
        </p:txBody>
      </p:sp>
      <p:pic>
        <p:nvPicPr>
          <p:cNvPr id="7" name="Bildplatzhalter 6" descr="Ein Bild, das Text, Whiteboard, Zeichnung enthält.&#10;&#10;Automatisch generierte Beschreibung">
            <a:extLst>
              <a:ext uri="{FF2B5EF4-FFF2-40B4-BE49-F238E27FC236}">
                <a16:creationId xmlns:a16="http://schemas.microsoft.com/office/drawing/2014/main" id="{D7262927-0C0F-06C9-DE66-7226660DF060}"/>
              </a:ext>
            </a:extLst>
          </p:cNvPr>
          <p:cNvPicPr>
            <a:picLocks noGrp="1" noChangeAspect="1"/>
          </p:cNvPicPr>
          <p:nvPr>
            <p:ph type="pic" sz="quarter" idx="4294967295"/>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645" t="14438" r="2908"/>
          <a:stretch/>
        </p:blipFill>
        <p:spPr>
          <a:xfrm>
            <a:off x="1065372" y="3236552"/>
            <a:ext cx="2254250" cy="1500188"/>
          </a:xfrm>
          <a:prstGeom prst="rect">
            <a:avLst/>
          </a:prstGeom>
          <a:ln>
            <a:noFill/>
          </a:ln>
          <a:effectLst>
            <a:outerShdw blurRad="50800" dist="38100" dir="5400000" algn="t" rotWithShape="0">
              <a:prstClr val="black">
                <a:alpha val="40000"/>
              </a:prstClr>
            </a:outerShdw>
          </a:effectLst>
        </p:spPr>
      </p:pic>
      <p:pic>
        <p:nvPicPr>
          <p:cNvPr id="6" name="Grafik 5" descr="20220905_183036_resized_1">
            <a:extLst>
              <a:ext uri="{FF2B5EF4-FFF2-40B4-BE49-F238E27FC236}">
                <a16:creationId xmlns:a16="http://schemas.microsoft.com/office/drawing/2014/main" id="{5C46C489-819F-EB05-7253-B627CCBBEBAB}"/>
              </a:ext>
            </a:extLst>
          </p:cNvPr>
          <p:cNvPicPr>
            <a:picLocks noGrp="1" noChangeAspect="1"/>
          </p:cNvPicPr>
          <p:nvPr isPhoto="1"/>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9943" t="4518" r="-286" b="49735"/>
          <a:stretch/>
        </p:blipFill>
        <p:spPr>
          <a:xfrm>
            <a:off x="1073468" y="1517588"/>
            <a:ext cx="2253774" cy="1521618"/>
          </a:xfrm>
          <a:prstGeom prst="rect">
            <a:avLst/>
          </a:prstGeom>
          <a:ln>
            <a:noFill/>
          </a:ln>
          <a:effectLst>
            <a:outerShdw blurRad="50800" dist="38100" dir="5400000" algn="t" rotWithShape="0">
              <a:prstClr val="black">
                <a:alpha val="40000"/>
              </a:prstClr>
            </a:outerShdw>
          </a:effectLst>
        </p:spPr>
      </p:pic>
      <p:pic>
        <p:nvPicPr>
          <p:cNvPr id="8" name="Grafik 7" descr="20220905_183042_resized_1">
            <a:extLst>
              <a:ext uri="{FF2B5EF4-FFF2-40B4-BE49-F238E27FC236}">
                <a16:creationId xmlns:a16="http://schemas.microsoft.com/office/drawing/2014/main" id="{DF68681B-9282-49C3-D80F-E69AAD06ACE6}"/>
              </a:ext>
            </a:extLst>
          </p:cNvPr>
          <p:cNvPicPr>
            <a:picLocks noGrp="1" noChangeAspect="1"/>
          </p:cNvPicPr>
          <p:nvPr isPhoto="1"/>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7905" b="17824"/>
          <a:stretch/>
        </p:blipFill>
        <p:spPr>
          <a:xfrm>
            <a:off x="3625640" y="2394297"/>
            <a:ext cx="1968915" cy="2342443"/>
          </a:xfrm>
          <a:prstGeom prst="rect">
            <a:avLst/>
          </a:prstGeom>
          <a:noFill/>
          <a:ln>
            <a:noFill/>
          </a:ln>
          <a:effectLst>
            <a:outerShdw blurRad="50800" dist="38100" dir="5400000" algn="t" rotWithShape="0">
              <a:prstClr val="black">
                <a:alpha val="40000"/>
              </a:prstClr>
            </a:outerShdw>
          </a:effectLst>
        </p:spPr>
      </p:pic>
      <p:pic>
        <p:nvPicPr>
          <p:cNvPr id="9" name="Grafik 8" descr="DSC02594">
            <a:extLst>
              <a:ext uri="{FF2B5EF4-FFF2-40B4-BE49-F238E27FC236}">
                <a16:creationId xmlns:a16="http://schemas.microsoft.com/office/drawing/2014/main" id="{923BC5FC-47D6-49BF-AB62-22ED63016D24}"/>
              </a:ext>
            </a:extLst>
          </p:cNvPr>
          <p:cNvPicPr>
            <a:picLocks noGrp="1" noChangeAspect="1"/>
          </p:cNvPicPr>
          <p:nvPr isPhoto="1"/>
        </p:nvPicPr>
        <p:blipFill rotWithShape="1">
          <a:blip r:embed="rId8">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rcRect l="25782" t="21193" r="22095" b="31885"/>
          <a:stretch/>
        </p:blipFill>
        <p:spPr>
          <a:xfrm>
            <a:off x="5831923" y="1524016"/>
            <a:ext cx="2253774" cy="1521618"/>
          </a:xfrm>
          <a:prstGeom prst="rect">
            <a:avLst/>
          </a:prstGeom>
          <a:ln>
            <a:noFill/>
          </a:ln>
          <a:effectLst>
            <a:outerShdw blurRad="50800" dist="38100" dir="5400000" algn="t" rotWithShape="0">
              <a:prstClr val="black">
                <a:alpha val="40000"/>
              </a:prstClr>
            </a:outerShdw>
          </a:effectLst>
        </p:spPr>
      </p:pic>
      <p:pic>
        <p:nvPicPr>
          <p:cNvPr id="10" name="Grafik 9" descr="DSC02597">
            <a:extLst>
              <a:ext uri="{FF2B5EF4-FFF2-40B4-BE49-F238E27FC236}">
                <a16:creationId xmlns:a16="http://schemas.microsoft.com/office/drawing/2014/main" id="{9F944295-0C2A-44E3-BB96-ACCBB52651F4}"/>
              </a:ext>
            </a:extLst>
          </p:cNvPr>
          <p:cNvPicPr>
            <a:picLocks noGrp="1" noChangeAspect="1"/>
          </p:cNvPicPr>
          <p:nvPr isPhoto="1"/>
        </p:nvPicPr>
        <p:blipFill rotWithShape="1">
          <a:blip r:embed="rId10">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val="0"/>
              </a:ext>
            </a:extLst>
          </a:blip>
          <a:srcRect l="-2" t="4991" r="1" b="4991"/>
          <a:stretch/>
        </p:blipFill>
        <p:spPr>
          <a:xfrm>
            <a:off x="5831924" y="3209195"/>
            <a:ext cx="2253774" cy="1521618"/>
          </a:xfrm>
          <a:prstGeom prst="rect">
            <a:avLst/>
          </a:prstGeom>
          <a:ln>
            <a:noFill/>
          </a:ln>
          <a:effectLst>
            <a:outerShdw blurRad="50800" dist="38100" dir="5400000" algn="t" rotWithShape="0">
              <a:prstClr val="black">
                <a:alpha val="40000"/>
              </a:prstClr>
            </a:outerShdw>
          </a:effectLst>
        </p:spPr>
      </p:pic>
      <p:sp>
        <p:nvSpPr>
          <p:cNvPr id="11" name="Textplatzhalter 2">
            <a:extLst>
              <a:ext uri="{FF2B5EF4-FFF2-40B4-BE49-F238E27FC236}">
                <a16:creationId xmlns:a16="http://schemas.microsoft.com/office/drawing/2014/main" id="{ED3D16C2-358A-4FF8-B90E-20121960A371}"/>
              </a:ext>
            </a:extLst>
          </p:cNvPr>
          <p:cNvSpPr txBox="1">
            <a:spLocks/>
          </p:cNvSpPr>
          <p:nvPr/>
        </p:nvSpPr>
        <p:spPr>
          <a:xfrm>
            <a:off x="1042986" y="843892"/>
            <a:ext cx="7058025" cy="360362"/>
          </a:xfrm>
          <a:prstGeom prst="rect">
            <a:avLst/>
          </a:prstGeom>
        </p:spPr>
        <p:txBody>
          <a:bodyPr lIns="0" tIns="0" rIns="0" bIns="0"/>
          <a:lstStyle>
            <a:lvl1pPr marL="342900" indent="-342900" algn="l" rtl="0" eaLnBrk="0" fontAlgn="base" hangingPunct="0">
              <a:lnSpc>
                <a:spcPts val="3200"/>
              </a:lnSpc>
              <a:spcBef>
                <a:spcPts val="1600"/>
              </a:spcBef>
              <a:spcAft>
                <a:spcPct val="0"/>
              </a:spcAft>
              <a:defRPr sz="2600">
                <a:solidFill>
                  <a:schemeClr val="tx1"/>
                </a:solidFill>
                <a:latin typeface="+mn-lt"/>
                <a:ea typeface="ＭＳ Ｐゴシック" charset="0"/>
                <a:cs typeface="+mn-cs"/>
              </a:defRPr>
            </a:lvl1pPr>
            <a:lvl2pPr marL="355600" indent="-354013" algn="l" rtl="0" eaLnBrk="0" fontAlgn="base" hangingPunct="0">
              <a:lnSpc>
                <a:spcPts val="3200"/>
              </a:lnSpc>
              <a:spcBef>
                <a:spcPts val="1600"/>
              </a:spcBef>
              <a:spcAft>
                <a:spcPct val="0"/>
              </a:spcAft>
              <a:buFont typeface="Wingdings" pitchFamily="2" charset="2"/>
              <a:buChar char="§"/>
              <a:defRPr sz="2600">
                <a:solidFill>
                  <a:schemeClr val="tx1"/>
                </a:solidFill>
                <a:latin typeface="+mn-lt"/>
                <a:ea typeface="Arial" charset="0"/>
                <a:cs typeface="+mn-cs"/>
              </a:defRPr>
            </a:lvl2pPr>
            <a:lvl3pPr marL="723900" indent="-366713" algn="l" rtl="0" eaLnBrk="0" fontAlgn="base" hangingPunct="0">
              <a:lnSpc>
                <a:spcPts val="3200"/>
              </a:lnSpc>
              <a:spcBef>
                <a:spcPts val="1600"/>
              </a:spcBef>
              <a:spcAft>
                <a:spcPct val="0"/>
              </a:spcAft>
              <a:buFont typeface="Wingdings" pitchFamily="2" charset="2"/>
              <a:buChar char="§"/>
              <a:defRPr sz="2600">
                <a:solidFill>
                  <a:schemeClr val="tx1"/>
                </a:solidFill>
                <a:latin typeface="+mn-lt"/>
                <a:ea typeface="Arial" charset="0"/>
                <a:cs typeface="+mn-cs"/>
              </a:defRPr>
            </a:lvl3pPr>
            <a:lvl4pPr marL="1068388" indent="-342900" algn="l" rtl="0" eaLnBrk="0" fontAlgn="base" hangingPunct="0">
              <a:lnSpc>
                <a:spcPts val="3200"/>
              </a:lnSpc>
              <a:spcBef>
                <a:spcPts val="1600"/>
              </a:spcBef>
              <a:spcAft>
                <a:spcPct val="0"/>
              </a:spcAft>
              <a:buFont typeface="Wingdings" pitchFamily="2" charset="2"/>
              <a:buChar char="§"/>
              <a:defRPr sz="2600">
                <a:solidFill>
                  <a:schemeClr val="tx1"/>
                </a:solidFill>
                <a:latin typeface="+mn-lt"/>
                <a:ea typeface="Arial" charset="0"/>
                <a:cs typeface="+mn-cs"/>
              </a:defRPr>
            </a:lvl4pPr>
            <a:lvl5pPr marL="1449388" indent="-379413" algn="l" rtl="0" eaLnBrk="0" fontAlgn="base" hangingPunct="0">
              <a:lnSpc>
                <a:spcPts val="3200"/>
              </a:lnSpc>
              <a:spcBef>
                <a:spcPts val="1600"/>
              </a:spcBef>
              <a:spcAft>
                <a:spcPct val="0"/>
              </a:spcAft>
              <a:buFont typeface="Wingdings" pitchFamily="2" charset="2"/>
              <a:buChar char="§"/>
              <a:defRPr sz="2600">
                <a:solidFill>
                  <a:schemeClr val="tx1"/>
                </a:solidFill>
                <a:latin typeface="+mn-lt"/>
                <a:ea typeface="Arial" charset="0"/>
                <a:cs typeface="+mn-cs"/>
              </a:defRPr>
            </a:lvl5pPr>
            <a:lvl6pPr marL="1897063" indent="-369888" algn="l" rtl="0" eaLnBrk="1" fontAlgn="base" hangingPunct="1">
              <a:spcBef>
                <a:spcPct val="51000"/>
              </a:spcBef>
              <a:spcAft>
                <a:spcPct val="0"/>
              </a:spcAft>
              <a:buFont typeface="Wingdings" pitchFamily="2" charset="2"/>
              <a:buChar char="§"/>
              <a:defRPr sz="2600">
                <a:solidFill>
                  <a:schemeClr val="tx1"/>
                </a:solidFill>
                <a:latin typeface="+mn-lt"/>
                <a:cs typeface="+mn-cs"/>
              </a:defRPr>
            </a:lvl6pPr>
            <a:lvl7pPr marL="2354263" indent="-369888" algn="l" rtl="0" eaLnBrk="1" fontAlgn="base" hangingPunct="1">
              <a:spcBef>
                <a:spcPct val="51000"/>
              </a:spcBef>
              <a:spcAft>
                <a:spcPct val="0"/>
              </a:spcAft>
              <a:buFont typeface="Wingdings" pitchFamily="2" charset="2"/>
              <a:buChar char="§"/>
              <a:defRPr sz="2600">
                <a:solidFill>
                  <a:schemeClr val="tx1"/>
                </a:solidFill>
                <a:latin typeface="+mn-lt"/>
                <a:cs typeface="+mn-cs"/>
              </a:defRPr>
            </a:lvl7pPr>
            <a:lvl8pPr marL="2811463" indent="-369888" algn="l" rtl="0" eaLnBrk="1" fontAlgn="base" hangingPunct="1">
              <a:spcBef>
                <a:spcPct val="51000"/>
              </a:spcBef>
              <a:spcAft>
                <a:spcPct val="0"/>
              </a:spcAft>
              <a:buFont typeface="Wingdings" pitchFamily="2" charset="2"/>
              <a:buChar char="§"/>
              <a:defRPr sz="2600">
                <a:solidFill>
                  <a:schemeClr val="tx1"/>
                </a:solidFill>
                <a:latin typeface="+mn-lt"/>
                <a:cs typeface="+mn-cs"/>
              </a:defRPr>
            </a:lvl8pPr>
            <a:lvl9pPr marL="3268663" indent="-369888" algn="l" rtl="0" eaLnBrk="1" fontAlgn="base" hangingPunct="1">
              <a:spcBef>
                <a:spcPct val="51000"/>
              </a:spcBef>
              <a:spcAft>
                <a:spcPct val="0"/>
              </a:spcAft>
              <a:buFont typeface="Wingdings" pitchFamily="2" charset="2"/>
              <a:buChar char="§"/>
              <a:defRPr sz="2600">
                <a:solidFill>
                  <a:schemeClr val="tx1"/>
                </a:solidFill>
                <a:latin typeface="+mn-lt"/>
                <a:cs typeface="+mn-cs"/>
              </a:defRPr>
            </a:lvl9pPr>
          </a:lstStyle>
          <a:p>
            <a:r>
              <a:rPr lang="de-DE" b="1" kern="0" dirty="0"/>
              <a:t>Beispiele von Skizzen</a:t>
            </a:r>
          </a:p>
        </p:txBody>
      </p:sp>
      <p:pic>
        <p:nvPicPr>
          <p:cNvPr id="12" name="Grafik 11" descr="DSC02594">
            <a:extLst>
              <a:ext uri="{FF2B5EF4-FFF2-40B4-BE49-F238E27FC236}">
                <a16:creationId xmlns:a16="http://schemas.microsoft.com/office/drawing/2014/main" id="{2E2E34F2-A6D2-45E6-820B-8EBEC4B055A4}"/>
              </a:ext>
            </a:extLst>
          </p:cNvPr>
          <p:cNvPicPr>
            <a:picLocks noGrp="1" noChangeAspect="1"/>
          </p:cNvPicPr>
          <p:nvPr isPhoto="1"/>
        </p:nvPicPr>
        <p:blipFill rotWithShape="1">
          <a:blip r:embed="rId8">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rcRect l="1817" t="60243" r="69169" b="14029"/>
          <a:stretch/>
        </p:blipFill>
        <p:spPr>
          <a:xfrm>
            <a:off x="3771999" y="1181100"/>
            <a:ext cx="1721922" cy="1145082"/>
          </a:xfrm>
          <a:prstGeom prst="rect">
            <a:avLst/>
          </a:prstGeom>
          <a:ln>
            <a:noFill/>
          </a:ln>
          <a:effectLst>
            <a:outerShdw blurRad="50800" dist="38100" dir="5400000" algn="t" rotWithShape="0">
              <a:prstClr val="black">
                <a:alpha val="40000"/>
              </a:prstClr>
            </a:outerShdw>
          </a:effectLst>
        </p:spPr>
      </p:pic>
      <p:sp>
        <p:nvSpPr>
          <p:cNvPr id="2" name="Textfeld 1">
            <a:extLst>
              <a:ext uri="{FF2B5EF4-FFF2-40B4-BE49-F238E27FC236}">
                <a16:creationId xmlns:a16="http://schemas.microsoft.com/office/drawing/2014/main" id="{76C8BF26-DE8D-4E38-ACC1-46DC888E10E1}"/>
              </a:ext>
            </a:extLst>
          </p:cNvPr>
          <p:cNvSpPr txBox="1"/>
          <p:nvPr/>
        </p:nvSpPr>
        <p:spPr>
          <a:xfrm>
            <a:off x="-2443" y="4832346"/>
            <a:ext cx="8826988" cy="307777"/>
          </a:xfrm>
          <a:prstGeom prst="rect">
            <a:avLst/>
          </a:prstGeom>
          <a:noFill/>
        </p:spPr>
        <p:txBody>
          <a:bodyPr wrap="square" lIns="91440" tIns="45720" rIns="91440" bIns="45720" rtlCol="0" anchor="t">
            <a:spAutoFit/>
          </a:bodyPr>
          <a:lstStyle/>
          <a:p>
            <a:r>
              <a:rPr lang="de-CH" sz="700" dirty="0">
                <a:solidFill>
                  <a:srgbClr val="000000"/>
                </a:solidFill>
                <a:latin typeface="Arial Narrow"/>
                <a:ea typeface="ＭＳ Ｐゴシック"/>
              </a:rPr>
              <a:t>Hinweis: </a:t>
            </a:r>
            <a:endParaRPr lang="en-US" sz="2400" dirty="0">
              <a:solidFill>
                <a:srgbClr val="000000"/>
              </a:solidFill>
            </a:endParaRPr>
          </a:p>
          <a:p>
            <a:r>
              <a:rPr lang="de-CH" sz="700" dirty="0">
                <a:solidFill>
                  <a:srgbClr val="000000"/>
                </a:solidFill>
                <a:latin typeface="Arial Narrow"/>
                <a:ea typeface="ＭＳ Ｐゴシック"/>
              </a:rPr>
              <a:t>Diese Bilder sind urheberrechtlich geschützt. Die Genehmigungen zum Zeigen der Bilder im Rahmen dieser Präsentation liegen vor. Es ist jedoch ausdrücklich nicht gestattet, diese Bilder ausserhalb dieser Präsentation anderweitig zu nutzen oder zu verbreiten. </a:t>
            </a:r>
            <a:endParaRPr lang="en-US" sz="2400" dirty="0">
              <a:solidFill>
                <a:srgbClr val="000000"/>
              </a:solidFill>
            </a:endParaRPr>
          </a:p>
        </p:txBody>
      </p:sp>
    </p:spTree>
    <p:extLst>
      <p:ext uri="{BB962C8B-B14F-4D97-AF65-F5344CB8AC3E}">
        <p14:creationId xmlns:p14="http://schemas.microsoft.com/office/powerpoint/2010/main" val="3457051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4C43DD4-84AD-9684-92C8-53B1374287AC}"/>
              </a:ext>
            </a:extLst>
          </p:cNvPr>
          <p:cNvSpPr>
            <a:spLocks noGrp="1"/>
          </p:cNvSpPr>
          <p:nvPr>
            <p:ph type="body" sz="quarter" idx="10"/>
          </p:nvPr>
        </p:nvSpPr>
        <p:spPr/>
        <p:txBody>
          <a:bodyPr/>
          <a:lstStyle/>
          <a:p>
            <a:r>
              <a:rPr lang="de-DE" b="1" dirty="0"/>
              <a:t>Erkläre deine Metapher</a:t>
            </a:r>
          </a:p>
        </p:txBody>
      </p:sp>
      <p:sp>
        <p:nvSpPr>
          <p:cNvPr id="4" name="Foliennummernplatzhalter 3">
            <a:extLst>
              <a:ext uri="{FF2B5EF4-FFF2-40B4-BE49-F238E27FC236}">
                <a16:creationId xmlns:a16="http://schemas.microsoft.com/office/drawing/2014/main" id="{78708462-8C12-D0DD-3E7F-8F0D9DCCE6D0}"/>
              </a:ext>
            </a:extLst>
          </p:cNvPr>
          <p:cNvSpPr>
            <a:spLocks noGrp="1"/>
          </p:cNvSpPr>
          <p:nvPr>
            <p:ph type="sldNum" sz="quarter" idx="12"/>
          </p:nvPr>
        </p:nvSpPr>
        <p:spPr/>
        <p:txBody>
          <a:bodyPr/>
          <a:lstStyle/>
          <a:p>
            <a:fld id="{DE1226C2-F133-44DF-AAED-DC1E350BCD78}" type="slidenum">
              <a:rPr lang="de-CH" smtClean="0"/>
              <a:t>8</a:t>
            </a:fld>
            <a:endParaRPr lang="de-CH" dirty="0"/>
          </a:p>
        </p:txBody>
      </p:sp>
      <p:sp>
        <p:nvSpPr>
          <p:cNvPr id="3" name="Textplatzhalter 2">
            <a:extLst>
              <a:ext uri="{FF2B5EF4-FFF2-40B4-BE49-F238E27FC236}">
                <a16:creationId xmlns:a16="http://schemas.microsoft.com/office/drawing/2014/main" id="{F2475919-EB90-A1DE-65A6-D13F384E083D}"/>
              </a:ext>
            </a:extLst>
          </p:cNvPr>
          <p:cNvSpPr>
            <a:spLocks noGrp="1"/>
          </p:cNvSpPr>
          <p:nvPr>
            <p:ph type="body" sz="quarter" idx="13"/>
          </p:nvPr>
        </p:nvSpPr>
        <p:spPr>
          <a:xfrm>
            <a:off x="951849" y="1381410"/>
            <a:ext cx="6991612" cy="3530315"/>
          </a:xfrm>
          <a:prstGeom prst="rect">
            <a:avLst/>
          </a:prstGeom>
        </p:spPr>
        <p:txBody>
          <a:bodyPr>
            <a:normAutofit/>
          </a:bodyPr>
          <a:lstStyle/>
          <a:p>
            <a:pPr marL="342900" indent="-342900">
              <a:buSzPct val="101000"/>
              <a:buFont typeface="Wingdings" panose="05000000000000000000" pitchFamily="2" charset="2"/>
              <a:buChar char="§"/>
            </a:pPr>
            <a:r>
              <a:rPr lang="de-DE" sz="1800" dirty="0"/>
              <a:t>Stelle deine Metapher allen Teilnehmenden vor. Erzähle dazu deine Überlegungen und inneren Bilder.</a:t>
            </a:r>
          </a:p>
          <a:p>
            <a:pPr marL="342900" indent="-342900">
              <a:buSzPct val="101000"/>
              <a:buFont typeface="Wingdings" panose="05000000000000000000" pitchFamily="2" charset="2"/>
              <a:buChar char="§"/>
            </a:pPr>
            <a:r>
              <a:rPr lang="de-DE" sz="1800" dirty="0"/>
              <a:t>Alle anderen dürfen </a:t>
            </a:r>
            <a:r>
              <a:rPr lang="de-DE" sz="1800" dirty="0" err="1"/>
              <a:t>anschliessend</a:t>
            </a:r>
            <a:r>
              <a:rPr lang="de-DE" sz="1800" dirty="0"/>
              <a:t> Verständnisfragen stellen. </a:t>
            </a:r>
          </a:p>
          <a:p>
            <a:pPr indent="0">
              <a:buNone/>
            </a:pPr>
            <a:endParaRPr lang="de-DE" sz="1800" dirty="0"/>
          </a:p>
          <a:p>
            <a:pPr indent="0">
              <a:buNone/>
            </a:pPr>
            <a:endParaRPr lang="de-DE" sz="1800" dirty="0"/>
          </a:p>
          <a:p>
            <a:pPr indent="0">
              <a:buNone/>
            </a:pPr>
            <a:r>
              <a:rPr lang="de-DE" sz="1800" b="1" dirty="0"/>
              <a:t>Bitte beachtet dabei </a:t>
            </a:r>
            <a:endParaRPr lang="de-DE" sz="1800" dirty="0"/>
          </a:p>
          <a:p>
            <a:pPr marL="342900" indent="-342900">
              <a:spcBef>
                <a:spcPts val="1200"/>
              </a:spcBef>
              <a:buFont typeface="Wingdings" panose="05000000000000000000" pitchFamily="2" charset="2"/>
              <a:buChar char="§"/>
            </a:pPr>
            <a:r>
              <a:rPr lang="de-DE" sz="1800" dirty="0"/>
              <a:t>Gemeinsames Schmunzeln ist erlaubt. </a:t>
            </a:r>
          </a:p>
          <a:p>
            <a:pPr marL="342900" indent="-342900">
              <a:buFont typeface="Wingdings" panose="05000000000000000000" pitchFamily="2" charset="2"/>
              <a:buChar char="§"/>
            </a:pPr>
            <a:r>
              <a:rPr lang="de-DE" sz="1800" dirty="0"/>
              <a:t>Abschätzige oder negative Kommentare sind tabu.</a:t>
            </a:r>
          </a:p>
          <a:p>
            <a:pPr marL="342900" indent="-342900">
              <a:buFont typeface="Wingdings" panose="05000000000000000000" pitchFamily="2" charset="2"/>
              <a:buChar char="§"/>
            </a:pPr>
            <a:r>
              <a:rPr lang="de-DE" sz="1800" dirty="0"/>
              <a:t>Es gibt keine inhaltlichen Diskussionen über das Erzählte.</a:t>
            </a:r>
          </a:p>
          <a:p>
            <a:pPr marL="342900" indent="-342900">
              <a:buFont typeface="Wingdings" panose="05000000000000000000" pitchFamily="2" charset="2"/>
              <a:buChar char="§"/>
            </a:pPr>
            <a:r>
              <a:rPr lang="de-DE" sz="1800" dirty="0"/>
              <a:t>Unterschiedliche Sichtweisen und Meinungen sind erwünscht und bekommen Raum. </a:t>
            </a:r>
          </a:p>
        </p:txBody>
      </p:sp>
      <p:pic>
        <p:nvPicPr>
          <p:cNvPr id="5" name="Grafik 4">
            <a:extLst>
              <a:ext uri="{FF2B5EF4-FFF2-40B4-BE49-F238E27FC236}">
                <a16:creationId xmlns:a16="http://schemas.microsoft.com/office/drawing/2014/main" id="{BCCAEC1A-EE33-4952-9CF8-84CF7FA9D6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8972" y="2966800"/>
            <a:ext cx="2764064" cy="204647"/>
          </a:xfrm>
          <a:prstGeom prst="rect">
            <a:avLst/>
          </a:prstGeom>
        </p:spPr>
      </p:pic>
    </p:spTree>
    <p:extLst>
      <p:ext uri="{BB962C8B-B14F-4D97-AF65-F5344CB8AC3E}">
        <p14:creationId xmlns:p14="http://schemas.microsoft.com/office/powerpoint/2010/main" val="3694267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4C43DD4-84AD-9684-92C8-53B1374287AC}"/>
              </a:ext>
            </a:extLst>
          </p:cNvPr>
          <p:cNvSpPr>
            <a:spLocks noGrp="1"/>
          </p:cNvSpPr>
          <p:nvPr>
            <p:ph type="body" sz="quarter" idx="10"/>
          </p:nvPr>
        </p:nvSpPr>
        <p:spPr/>
        <p:txBody>
          <a:bodyPr/>
          <a:lstStyle/>
          <a:p>
            <a:r>
              <a:rPr lang="de-DE" b="1" dirty="0"/>
              <a:t>Galerie der Metaphern reflektieren</a:t>
            </a:r>
          </a:p>
        </p:txBody>
      </p:sp>
      <p:sp>
        <p:nvSpPr>
          <p:cNvPr id="4" name="Foliennummernplatzhalter 3">
            <a:extLst>
              <a:ext uri="{FF2B5EF4-FFF2-40B4-BE49-F238E27FC236}">
                <a16:creationId xmlns:a16="http://schemas.microsoft.com/office/drawing/2014/main" id="{78708462-8C12-D0DD-3E7F-8F0D9DCCE6D0}"/>
              </a:ext>
            </a:extLst>
          </p:cNvPr>
          <p:cNvSpPr>
            <a:spLocks noGrp="1"/>
          </p:cNvSpPr>
          <p:nvPr>
            <p:ph type="sldNum" sz="quarter" idx="12"/>
          </p:nvPr>
        </p:nvSpPr>
        <p:spPr/>
        <p:txBody>
          <a:bodyPr/>
          <a:lstStyle/>
          <a:p>
            <a:fld id="{DE1226C2-F133-44DF-AAED-DC1E350BCD78}" type="slidenum">
              <a:rPr lang="de-CH" smtClean="0"/>
              <a:t>9</a:t>
            </a:fld>
            <a:endParaRPr lang="de-CH" dirty="0"/>
          </a:p>
        </p:txBody>
      </p:sp>
      <p:sp>
        <p:nvSpPr>
          <p:cNvPr id="6" name="Textplatzhalter 5">
            <a:extLst>
              <a:ext uri="{FF2B5EF4-FFF2-40B4-BE49-F238E27FC236}">
                <a16:creationId xmlns:a16="http://schemas.microsoft.com/office/drawing/2014/main" id="{E92C037D-F369-269D-B3E9-D2F9AB47DF42}"/>
              </a:ext>
            </a:extLst>
          </p:cNvPr>
          <p:cNvSpPr>
            <a:spLocks noGrp="1"/>
          </p:cNvSpPr>
          <p:nvPr>
            <p:ph type="body" sz="quarter" idx="13"/>
          </p:nvPr>
        </p:nvSpPr>
        <p:spPr/>
        <p:txBody>
          <a:bodyPr>
            <a:normAutofit/>
          </a:bodyPr>
          <a:lstStyle/>
          <a:p>
            <a:pPr indent="0">
              <a:spcAft>
                <a:spcPts val="600"/>
              </a:spcAft>
            </a:pPr>
            <a:r>
              <a:rPr lang="de-DE" sz="2000" dirty="0"/>
              <a:t>Reflektiert gemeinsam:</a:t>
            </a:r>
          </a:p>
          <a:p>
            <a:pPr marL="698500" lvl="1" indent="-342900">
              <a:lnSpc>
                <a:spcPct val="100000"/>
              </a:lnSpc>
              <a:spcBef>
                <a:spcPts val="0"/>
              </a:spcBef>
              <a:spcAft>
                <a:spcPts val="600"/>
              </a:spcAft>
            </a:pPr>
            <a:r>
              <a:rPr lang="de-DE" sz="2000" dirty="0"/>
              <a:t>Wo gibt es Ähnlichkeiten?</a:t>
            </a:r>
          </a:p>
          <a:p>
            <a:pPr marL="698500" lvl="1" indent="-342900">
              <a:lnSpc>
                <a:spcPct val="100000"/>
              </a:lnSpc>
              <a:spcBef>
                <a:spcPts val="0"/>
              </a:spcBef>
              <a:spcAft>
                <a:spcPts val="600"/>
              </a:spcAft>
            </a:pPr>
            <a:r>
              <a:rPr lang="de-DE" sz="2000" dirty="0"/>
              <a:t>Welche Unterschiede fallen auf?</a:t>
            </a:r>
          </a:p>
          <a:p>
            <a:pPr marL="698500" lvl="1" indent="-342900">
              <a:lnSpc>
                <a:spcPct val="100000"/>
              </a:lnSpc>
              <a:spcBef>
                <a:spcPts val="0"/>
              </a:spcBef>
              <a:spcAft>
                <a:spcPts val="600"/>
              </a:spcAft>
            </a:pPr>
            <a:r>
              <a:rPr lang="de-DE" sz="2000" dirty="0"/>
              <a:t>Was bedeuten diese Sichtweisen für uns?</a:t>
            </a:r>
          </a:p>
          <a:p>
            <a:pPr marL="698500" lvl="1" indent="-342900">
              <a:lnSpc>
                <a:spcPct val="100000"/>
              </a:lnSpc>
              <a:spcBef>
                <a:spcPts val="0"/>
              </a:spcBef>
              <a:spcAft>
                <a:spcPts val="600"/>
              </a:spcAft>
            </a:pPr>
            <a:r>
              <a:rPr lang="de-DE" sz="2000" dirty="0"/>
              <a:t>Was sind wichtige Erkenntnisse?</a:t>
            </a:r>
          </a:p>
          <a:p>
            <a:pPr lvl="1" indent="0">
              <a:lnSpc>
                <a:spcPct val="100000"/>
              </a:lnSpc>
              <a:spcBef>
                <a:spcPts val="0"/>
              </a:spcBef>
              <a:spcAft>
                <a:spcPts val="600"/>
              </a:spcAft>
              <a:buNone/>
            </a:pPr>
            <a:endParaRPr lang="de-DE" sz="2000" dirty="0"/>
          </a:p>
          <a:p>
            <a:pPr marL="342900" indent="-342900">
              <a:spcAft>
                <a:spcPts val="600"/>
              </a:spcAft>
            </a:pPr>
            <a:r>
              <a:rPr lang="de-DE" sz="2000" dirty="0"/>
              <a:t>Schreibt die wichtigsten Punkte auf einem Flipchart auf. </a:t>
            </a:r>
          </a:p>
          <a:p>
            <a:endParaRPr lang="de-DE" sz="2000" dirty="0"/>
          </a:p>
        </p:txBody>
      </p:sp>
    </p:spTree>
    <p:extLst>
      <p:ext uri="{BB962C8B-B14F-4D97-AF65-F5344CB8AC3E}">
        <p14:creationId xmlns:p14="http://schemas.microsoft.com/office/powerpoint/2010/main" val="2179577645"/>
      </p:ext>
    </p:extLst>
  </p:cSld>
  <p:clrMapOvr>
    <a:masterClrMapping/>
  </p:clrMapOvr>
</p:sld>
</file>

<file path=ppt/theme/theme1.xml><?xml version="1.0" encoding="utf-8"?>
<a:theme xmlns:a="http://schemas.openxmlformats.org/drawingml/2006/main" name="Titelfoli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antonZug_PPT-Vorlage_technisch.potx" id="{BCA5105E-F674-4596-9353-7EC09666D0E4}" vid="{D8AE5152-804B-44D4-A4E1-C4F0F1266166}"/>
    </a:ext>
  </a:extLst>
</a:theme>
</file>

<file path=ppt/theme/theme2.xml><?xml version="1.0" encoding="utf-8"?>
<a:theme xmlns:a="http://schemas.openxmlformats.org/drawingml/2006/main" name="1_Titelfoli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antonZug_PPT-Vorlage_technisch.potx" id="{BCA5105E-F674-4596-9353-7EC09666D0E4}" vid="{D8AE5152-804B-44D4-A4E1-C4F0F1266166}"/>
    </a:ext>
  </a:extLst>
</a:theme>
</file>

<file path=ppt/theme/theme3.xml><?xml version="1.0" encoding="utf-8"?>
<a:theme xmlns:a="http://schemas.openxmlformats.org/drawingml/2006/main" name="Inhaltsfolien">
  <a:themeElements>
    <a:clrScheme name="Standarddesign 1">
      <a:dk1>
        <a:srgbClr val="000000"/>
      </a:dk1>
      <a:lt1>
        <a:srgbClr val="FFFFFF"/>
      </a:lt1>
      <a:dk2>
        <a:srgbClr val="B2B2B2"/>
      </a:dk2>
      <a:lt2>
        <a:srgbClr val="C3375A"/>
      </a:lt2>
      <a:accent1>
        <a:srgbClr val="0070B8"/>
      </a:accent1>
      <a:accent2>
        <a:srgbClr val="EBD21E"/>
      </a:accent2>
      <a:accent3>
        <a:srgbClr val="FFFFFF"/>
      </a:accent3>
      <a:accent4>
        <a:srgbClr val="000000"/>
      </a:accent4>
      <a:accent5>
        <a:srgbClr val="AABBD8"/>
      </a:accent5>
      <a:accent6>
        <a:srgbClr val="D5BE1A"/>
      </a:accent6>
      <a:hlink>
        <a:srgbClr val="AACD4B"/>
      </a:hlink>
      <a:folHlink>
        <a:srgbClr val="2D9B6E"/>
      </a:folHlink>
    </a:clrScheme>
    <a:fontScheme name="Standarddesign">
      <a:majorFont>
        <a:latin typeface="Arial Narrow"/>
        <a:ea typeface=""/>
        <a:cs typeface="Arial"/>
      </a:majorFont>
      <a:minorFont>
        <a:latin typeface="Arial Narrow"/>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2600" b="0" i="0" u="none" strike="noStrike" cap="none" normalizeH="0" baseline="0" smtClean="0">
            <a:ln>
              <a:noFill/>
            </a:ln>
            <a:solidFill>
              <a:schemeClr val="tx1"/>
            </a:solidFill>
            <a:effectLst/>
            <a:latin typeface="Arial Narrow"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2600" b="0" i="0" u="none" strike="noStrike" cap="none" normalizeH="0" baseline="0" smtClean="0">
            <a:ln>
              <a:noFill/>
            </a:ln>
            <a:solidFill>
              <a:schemeClr val="tx1"/>
            </a:solidFill>
            <a:effectLst/>
            <a:latin typeface="Arial Narrow" pitchFamily="34" charset="0"/>
            <a:cs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darddesign 1">
        <a:dk1>
          <a:srgbClr val="000000"/>
        </a:dk1>
        <a:lt1>
          <a:srgbClr val="FFFFFF"/>
        </a:lt1>
        <a:dk2>
          <a:srgbClr val="B2B2B2"/>
        </a:dk2>
        <a:lt2>
          <a:srgbClr val="C3375A"/>
        </a:lt2>
        <a:accent1>
          <a:srgbClr val="0070B8"/>
        </a:accent1>
        <a:accent2>
          <a:srgbClr val="EBD21E"/>
        </a:accent2>
        <a:accent3>
          <a:srgbClr val="FFFFFF"/>
        </a:accent3>
        <a:accent4>
          <a:srgbClr val="000000"/>
        </a:accent4>
        <a:accent5>
          <a:srgbClr val="AABBD8"/>
        </a:accent5>
        <a:accent6>
          <a:srgbClr val="D5BE1A"/>
        </a:accent6>
        <a:hlink>
          <a:srgbClr val="AACD4B"/>
        </a:hlink>
        <a:folHlink>
          <a:srgbClr val="2D9B6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antonZug_PPT-Vorlage_technisch.potx" id="{BCA5105E-F674-4596-9353-7EC09666D0E4}" vid="{8DE7E7A3-B7ED-4068-A1CC-FE86F239E96D}"/>
    </a:ext>
  </a:extLst>
</a:theme>
</file>

<file path=ppt/theme/theme4.xml><?xml version="1.0" encoding="utf-8"?>
<a:theme xmlns:a="http://schemas.openxmlformats.org/drawingml/2006/main" name="Inhaltsfolien + Fond">
  <a:themeElements>
    <a:clrScheme name="Standarddesign 1">
      <a:dk1>
        <a:srgbClr val="000000"/>
      </a:dk1>
      <a:lt1>
        <a:srgbClr val="FFFFFF"/>
      </a:lt1>
      <a:dk2>
        <a:srgbClr val="B2B2B2"/>
      </a:dk2>
      <a:lt2>
        <a:srgbClr val="C3375A"/>
      </a:lt2>
      <a:accent1>
        <a:srgbClr val="0070B8"/>
      </a:accent1>
      <a:accent2>
        <a:srgbClr val="EBD21E"/>
      </a:accent2>
      <a:accent3>
        <a:srgbClr val="FFFFFF"/>
      </a:accent3>
      <a:accent4>
        <a:srgbClr val="000000"/>
      </a:accent4>
      <a:accent5>
        <a:srgbClr val="AABBD8"/>
      </a:accent5>
      <a:accent6>
        <a:srgbClr val="D5BE1A"/>
      </a:accent6>
      <a:hlink>
        <a:srgbClr val="AACD4B"/>
      </a:hlink>
      <a:folHlink>
        <a:srgbClr val="2D9B6E"/>
      </a:folHlink>
    </a:clrScheme>
    <a:fontScheme name="Standarddesign">
      <a:majorFont>
        <a:latin typeface="Arial Narrow"/>
        <a:ea typeface=""/>
        <a:cs typeface="Arial"/>
      </a:majorFont>
      <a:minorFont>
        <a:latin typeface="Arial Narrow"/>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2600" b="0" i="0" u="none" strike="noStrike" cap="none" normalizeH="0" baseline="0" smtClean="0">
            <a:ln>
              <a:noFill/>
            </a:ln>
            <a:solidFill>
              <a:schemeClr val="tx1"/>
            </a:solidFill>
            <a:effectLst/>
            <a:latin typeface="Arial Narrow"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2600" b="0" i="0" u="none" strike="noStrike" cap="none" normalizeH="0" baseline="0" smtClean="0">
            <a:ln>
              <a:noFill/>
            </a:ln>
            <a:solidFill>
              <a:schemeClr val="tx1"/>
            </a:solidFill>
            <a:effectLst/>
            <a:latin typeface="Arial Narrow" pitchFamily="34" charset="0"/>
            <a:cs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darddesign 1">
        <a:dk1>
          <a:srgbClr val="000000"/>
        </a:dk1>
        <a:lt1>
          <a:srgbClr val="FFFFFF"/>
        </a:lt1>
        <a:dk2>
          <a:srgbClr val="B2B2B2"/>
        </a:dk2>
        <a:lt2>
          <a:srgbClr val="C3375A"/>
        </a:lt2>
        <a:accent1>
          <a:srgbClr val="0070B8"/>
        </a:accent1>
        <a:accent2>
          <a:srgbClr val="EBD21E"/>
        </a:accent2>
        <a:accent3>
          <a:srgbClr val="FFFFFF"/>
        </a:accent3>
        <a:accent4>
          <a:srgbClr val="000000"/>
        </a:accent4>
        <a:accent5>
          <a:srgbClr val="AABBD8"/>
        </a:accent5>
        <a:accent6>
          <a:srgbClr val="D5BE1A"/>
        </a:accent6>
        <a:hlink>
          <a:srgbClr val="AACD4B"/>
        </a:hlink>
        <a:folHlink>
          <a:srgbClr val="2D9B6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antonZug_PPT-Vorlage_technisch.potx" id="{BCA5105E-F674-4596-9353-7EC09666D0E4}" vid="{8DE7E7A3-B7ED-4068-A1CC-FE86F239E96D}"/>
    </a:ext>
  </a:extLst>
</a:theme>
</file>

<file path=ppt/theme/theme5.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Kommentar xmlns="1267b7b5-1ce1-4f33-a64e-62537b25a8c1" xsi:nil="true"/>
    <Status xmlns="1267b7b5-1ce1-4f33-a64e-62537b25a8c1" xsi:nil="true"/>
    <TaxCatchAll xmlns="0527ad6a-ed4e-4174-a8d2-374fc33139ec" xsi:nil="true"/>
    <lcf76f155ced4ddcb4097134ff3c332f xmlns="1267b7b5-1ce1-4f33-a64e-62537b25a8c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DFE89B2E289314498820E3AB8F2A3802" ma:contentTypeVersion="15" ma:contentTypeDescription="Ein neues Dokument erstellen." ma:contentTypeScope="" ma:versionID="572713688f31f40a72b09442462b75db">
  <xsd:schema xmlns:xsd="http://www.w3.org/2001/XMLSchema" xmlns:xs="http://www.w3.org/2001/XMLSchema" xmlns:p="http://schemas.microsoft.com/office/2006/metadata/properties" xmlns:ns2="1267b7b5-1ce1-4f33-a64e-62537b25a8c1" xmlns:ns3="0527ad6a-ed4e-4174-a8d2-374fc33139ec" targetNamespace="http://schemas.microsoft.com/office/2006/metadata/properties" ma:root="true" ma:fieldsID="9f941470b9e7b68b33d9010e9b74dca9" ns2:_="" ns3:_="">
    <xsd:import namespace="1267b7b5-1ce1-4f33-a64e-62537b25a8c1"/>
    <xsd:import namespace="0527ad6a-ed4e-4174-a8d2-374fc33139e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Kommentar" minOccurs="0"/>
                <xsd:element ref="ns2:Statu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67b7b5-1ce1-4f33-a64e-62537b25a8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Kommentar" ma:index="12" nillable="true" ma:displayName="Kommentar" ma:format="Dropdown" ma:internalName="Kommentar">
      <xsd:simpleType>
        <xsd:restriction base="dms:Text">
          <xsd:maxLength value="255"/>
        </xsd:restriction>
      </xsd:simpleType>
    </xsd:element>
    <xsd:element name="Status" ma:index="13" nillable="true" ma:displayName="Status" ma:format="Dropdown" ma:internalName="Status">
      <xsd:simpleType>
        <xsd:restriction base="dms:Choice">
          <xsd:enumeration value="in Bearbeitung"/>
          <xsd:enumeration value="Reviewe Autor"/>
          <xsd:enumeration value="Lektorat Constanze"/>
        </xsd:restriction>
      </xsd:simpleType>
    </xsd:element>
    <xsd:element name="lcf76f155ced4ddcb4097134ff3c332f" ma:index="15" nillable="true" ma:taxonomy="true" ma:internalName="lcf76f155ced4ddcb4097134ff3c332f" ma:taxonomyFieldName="MediaServiceImageTags" ma:displayName="Bildmarkierungen" ma:readOnly="false" ma:fieldId="{5cf76f15-5ced-4ddc-b409-7134ff3c332f}" ma:taxonomyMulti="true" ma:sspId="605b1f29-9a1a-4586-983d-68d8e104c0eb"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527ad6a-ed4e-4174-a8d2-374fc33139ec"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16" nillable="true" ma:displayName="Taxonomy Catch All Column" ma:hidden="true" ma:list="{6852fc7b-35e5-429a-9649-176a7ed2b2ac}" ma:internalName="TaxCatchAll" ma:showField="CatchAllData" ma:web="0527ad6a-ed4e-4174-a8d2-374fc33139e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109D10-2BB8-41B1-9337-60F50E13312F}">
  <ds:schemaRefs>
    <ds:schemaRef ds:uri="http://purl.org/dc/elements/1.1/"/>
    <ds:schemaRef ds:uri="0527ad6a-ed4e-4174-a8d2-374fc33139ec"/>
    <ds:schemaRef ds:uri="http://schemas.openxmlformats.org/package/2006/metadata/core-properties"/>
    <ds:schemaRef ds:uri="http://schemas.microsoft.com/office/2006/documentManagement/types"/>
    <ds:schemaRef ds:uri="http://schemas.microsoft.com/office/infopath/2007/PartnerControls"/>
    <ds:schemaRef ds:uri="http://purl.org/dc/terms/"/>
    <ds:schemaRef ds:uri="1267b7b5-1ce1-4f33-a64e-62537b25a8c1"/>
    <ds:schemaRef ds:uri="http://purl.org/dc/dcmitype/"/>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1F7071F-7FEF-45F9-BD62-053EA9760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67b7b5-1ce1-4f33-a64e-62537b25a8c1"/>
    <ds:schemaRef ds:uri="0527ad6a-ed4e-4174-a8d2-374fc33139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4771A8-DFF2-4CEA-8C7C-965AF788DB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KantonZug_PPT-Vorlage_technisch</Template>
  <TotalTime>0</TotalTime>
  <Words>652</Words>
  <Application>Microsoft Office PowerPoint</Application>
  <PresentationFormat>Bildschirmpräsentation (16:9)</PresentationFormat>
  <Paragraphs>112</Paragraphs>
  <Slides>16</Slides>
  <Notes>5</Notes>
  <HiddenSlides>0</HiddenSlides>
  <MMClips>0</MMClips>
  <ScaleCrop>false</ScaleCrop>
  <HeadingPairs>
    <vt:vector size="6" baseType="variant">
      <vt:variant>
        <vt:lpstr>Verwendete Schriftarten</vt:lpstr>
      </vt:variant>
      <vt:variant>
        <vt:i4>6</vt:i4>
      </vt:variant>
      <vt:variant>
        <vt:lpstr>Design</vt:lpstr>
      </vt:variant>
      <vt:variant>
        <vt:i4>4</vt:i4>
      </vt:variant>
      <vt:variant>
        <vt:lpstr>Folientitel</vt:lpstr>
      </vt:variant>
      <vt:variant>
        <vt:i4>16</vt:i4>
      </vt:variant>
    </vt:vector>
  </HeadingPairs>
  <TitlesOfParts>
    <vt:vector size="26" baseType="lpstr">
      <vt:lpstr>Arial</vt:lpstr>
      <vt:lpstr>Arial Narrow</vt:lpstr>
      <vt:lpstr>Calibri Light</vt:lpstr>
      <vt:lpstr>Freestyle Script</vt:lpstr>
      <vt:lpstr>Merriweather Light</vt:lpstr>
      <vt:lpstr>Wingdings</vt:lpstr>
      <vt:lpstr>Titelfolie</vt:lpstr>
      <vt:lpstr>1_Titelfolie</vt:lpstr>
      <vt:lpstr>Inhaltsfolien</vt:lpstr>
      <vt:lpstr>Inhaltsfolien + Fond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Martina Kessler</dc:creator>
  <cp:lastModifiedBy>Stephanie Hammon</cp:lastModifiedBy>
  <cp:revision>112</cp:revision>
  <cp:lastPrinted>2022-11-30T20:23:38Z</cp:lastPrinted>
  <dcterms:created xsi:type="dcterms:W3CDTF">2021-09-27T08:17:03Z</dcterms:created>
  <dcterms:modified xsi:type="dcterms:W3CDTF">2023-12-15T10:21:27Z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0x010100DFE89B2E289314498820E3AB8F2A3802</vt:lpwstr>
  </property>
  <property fmtid="{D5CDD505-2E9C-101B-9397-08002B2CF9AE}" pid="3" name="MediaServiceImageTags">
    <vt:lpwstr/>
  </property>
  <property fmtid="{D5CDD505-2E9C-101B-9397-08002B2CF9AE}" pid="4" name="MSIP_Label_e8b0afbd-3cf7-4707-aee4-8dc9d855de29_Enabled">
    <vt:lpwstr>true</vt:lpwstr>
  </property>
  <property fmtid="{D5CDD505-2E9C-101B-9397-08002B2CF9AE}" pid="5" name="MSIP_Label_e8b0afbd-3cf7-4707-aee4-8dc9d855de29_SetDate">
    <vt:lpwstr>2023-05-04T09:51:07Z</vt:lpwstr>
  </property>
  <property fmtid="{D5CDD505-2E9C-101B-9397-08002B2CF9AE}" pid="6" name="MSIP_Label_e8b0afbd-3cf7-4707-aee4-8dc9d855de29_Method">
    <vt:lpwstr>Standard</vt:lpwstr>
  </property>
  <property fmtid="{D5CDD505-2E9C-101B-9397-08002B2CF9AE}" pid="7" name="MSIP_Label_e8b0afbd-3cf7-4707-aee4-8dc9d855de29_Name">
    <vt:lpwstr>intern</vt:lpwstr>
  </property>
  <property fmtid="{D5CDD505-2E9C-101B-9397-08002B2CF9AE}" pid="8" name="MSIP_Label_e8b0afbd-3cf7-4707-aee4-8dc9d855de29_SiteId">
    <vt:lpwstr>75a34008-d7d1-4924-8e78-31fea86f6e68</vt:lpwstr>
  </property>
  <property fmtid="{D5CDD505-2E9C-101B-9397-08002B2CF9AE}" pid="9" name="MSIP_Label_e8b0afbd-3cf7-4707-aee4-8dc9d855de29_ActionId">
    <vt:lpwstr>09b5bc56-1b15-488a-987c-be78cb6c86a4</vt:lpwstr>
  </property>
  <property fmtid="{D5CDD505-2E9C-101B-9397-08002B2CF9AE}" pid="10" name="MSIP_Label_e8b0afbd-3cf7-4707-aee4-8dc9d855de29_ContentBits">
    <vt:lpwstr>0</vt:lpwstr>
  </property>
</Properties>
</file>